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71.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165.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15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150.xml"/>
  <Override ContentType="application/vnd.openxmlformats-officedocument.presentationml.slideLayout+xml" PartName="/ppt/slideLayouts/slideLayout40.xml"/>
  <Override ContentType="application/vnd.openxmlformats-officedocument.presentationml.slideLayout+xml" PartName="/ppt/slideLayouts/slideLayout133.xml"/>
  <Override ContentType="application/vnd.openxmlformats-officedocument.presentationml.slideLayout+xml" PartName="/ppt/slideLayouts/slideLayout17.xml"/>
  <Override ContentType="application/vnd.openxmlformats-officedocument.presentationml.slideLayout+xml" PartName="/ppt/slideLayouts/slideLayout166.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161.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6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170.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167.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169.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156.xml"/>
  <Override ContentType="application/vnd.openxmlformats-officedocument.presentationml.slideLayout+xml" PartName="/ppt/slideLayouts/slideLayout160.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819" r:id="rId4"/>
    <p:sldMasterId id="2147483820" r:id="rId5"/>
    <p:sldMasterId id="2147483821" r:id="rId6"/>
    <p:sldMasterId id="2147483822" r:id="rId7"/>
    <p:sldMasterId id="2147483823" r:id="rId8"/>
    <p:sldMasterId id="2147483824"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Lst>
  <p:sldSz cy="5143500" cx="9144000"/>
  <p:notesSz cx="6858000" cy="9144000"/>
  <p:embeddedFontLst>
    <p:embeddedFont>
      <p:font typeface="Baskervville"/>
      <p:regular r:id="rId62"/>
      <p:bold r:id="rId63"/>
      <p:italic r:id="rId64"/>
      <p:boldItalic r:id="rId65"/>
    </p:embeddedFont>
    <p:embeddedFont>
      <p:font typeface="Bebas Neue"/>
      <p:regular r:id="rId66"/>
    </p:embeddedFont>
    <p:embeddedFont>
      <p:font typeface="DM Sans ExtraLight"/>
      <p:regular r:id="rId67"/>
      <p:bold r:id="rId68"/>
      <p:italic r:id="rId69"/>
      <p:boldItalic r:id="rId70"/>
    </p:embeddedFont>
    <p:embeddedFont>
      <p:font typeface="DM Sans Light"/>
      <p:regular r:id="rId71"/>
      <p:bold r:id="rId72"/>
      <p:italic r:id="rId73"/>
      <p:boldItalic r:id="rId74"/>
    </p:embeddedFont>
    <p:embeddedFont>
      <p:font typeface="DM Sans"/>
      <p:regular r:id="rId75"/>
      <p:bold r:id="rId76"/>
      <p:italic r:id="rId77"/>
      <p:boldItalic r:id="rId7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slide" Target="slides/slide36.xml"/><Relationship Id="rId45" Type="http://schemas.openxmlformats.org/officeDocument/2006/relationships/slide" Target="slides/slide3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slide" Target="slides/slide38.xml"/><Relationship Id="rId47" Type="http://schemas.openxmlformats.org/officeDocument/2006/relationships/slide" Target="slides/slide37.xml"/><Relationship Id="rId49" Type="http://schemas.openxmlformats.org/officeDocument/2006/relationships/slide" Target="slides/slide39.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73" Type="http://schemas.openxmlformats.org/officeDocument/2006/relationships/font" Target="fonts/DMSansLight-italic.fntdata"/><Relationship Id="rId72" Type="http://schemas.openxmlformats.org/officeDocument/2006/relationships/font" Target="fonts/DMSansLight-bold.fntdata"/><Relationship Id="rId31" Type="http://schemas.openxmlformats.org/officeDocument/2006/relationships/slide" Target="slides/slide21.xml"/><Relationship Id="rId75" Type="http://schemas.openxmlformats.org/officeDocument/2006/relationships/font" Target="fonts/DMSans-regular.fntdata"/><Relationship Id="rId30" Type="http://schemas.openxmlformats.org/officeDocument/2006/relationships/slide" Target="slides/slide20.xml"/><Relationship Id="rId74" Type="http://schemas.openxmlformats.org/officeDocument/2006/relationships/font" Target="fonts/DMSansLight-boldItalic.fntdata"/><Relationship Id="rId33" Type="http://schemas.openxmlformats.org/officeDocument/2006/relationships/slide" Target="slides/slide23.xml"/><Relationship Id="rId77" Type="http://schemas.openxmlformats.org/officeDocument/2006/relationships/font" Target="fonts/DMSans-italic.fntdata"/><Relationship Id="rId32" Type="http://schemas.openxmlformats.org/officeDocument/2006/relationships/slide" Target="slides/slide22.xml"/><Relationship Id="rId76" Type="http://schemas.openxmlformats.org/officeDocument/2006/relationships/font" Target="fonts/DMSans-bold.fntdata"/><Relationship Id="rId35" Type="http://schemas.openxmlformats.org/officeDocument/2006/relationships/slide" Target="slides/slide25.xml"/><Relationship Id="rId34" Type="http://schemas.openxmlformats.org/officeDocument/2006/relationships/slide" Target="slides/slide24.xml"/><Relationship Id="rId78" Type="http://schemas.openxmlformats.org/officeDocument/2006/relationships/font" Target="fonts/DMSans-boldItalic.fntdata"/><Relationship Id="rId71" Type="http://schemas.openxmlformats.org/officeDocument/2006/relationships/font" Target="fonts/DMSansLight-regular.fntdata"/><Relationship Id="rId70" Type="http://schemas.openxmlformats.org/officeDocument/2006/relationships/font" Target="fonts/DMSansExtraLight-boldItalic.fntdata"/><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62" Type="http://schemas.openxmlformats.org/officeDocument/2006/relationships/font" Target="fonts/Baskervville-regular.fntdata"/><Relationship Id="rId61" Type="http://schemas.openxmlformats.org/officeDocument/2006/relationships/slide" Target="slides/slide51.xml"/><Relationship Id="rId20" Type="http://schemas.openxmlformats.org/officeDocument/2006/relationships/slide" Target="slides/slide10.xml"/><Relationship Id="rId64" Type="http://schemas.openxmlformats.org/officeDocument/2006/relationships/font" Target="fonts/Baskervville-italic.fntdata"/><Relationship Id="rId63" Type="http://schemas.openxmlformats.org/officeDocument/2006/relationships/font" Target="fonts/Baskervville-bold.fntdata"/><Relationship Id="rId22" Type="http://schemas.openxmlformats.org/officeDocument/2006/relationships/slide" Target="slides/slide12.xml"/><Relationship Id="rId66" Type="http://schemas.openxmlformats.org/officeDocument/2006/relationships/font" Target="fonts/BebasNeue-regular.fntdata"/><Relationship Id="rId21" Type="http://schemas.openxmlformats.org/officeDocument/2006/relationships/slide" Target="slides/slide11.xml"/><Relationship Id="rId65" Type="http://schemas.openxmlformats.org/officeDocument/2006/relationships/font" Target="fonts/Baskervville-boldItalic.fntdata"/><Relationship Id="rId24" Type="http://schemas.openxmlformats.org/officeDocument/2006/relationships/slide" Target="slides/slide14.xml"/><Relationship Id="rId68" Type="http://schemas.openxmlformats.org/officeDocument/2006/relationships/font" Target="fonts/DMSansExtraLight-bold.fntdata"/><Relationship Id="rId23" Type="http://schemas.openxmlformats.org/officeDocument/2006/relationships/slide" Target="slides/slide13.xml"/><Relationship Id="rId67" Type="http://schemas.openxmlformats.org/officeDocument/2006/relationships/font" Target="fonts/DMSansExtraLight-regular.fntdata"/><Relationship Id="rId60" Type="http://schemas.openxmlformats.org/officeDocument/2006/relationships/slide" Target="slides/slide50.xml"/><Relationship Id="rId26" Type="http://schemas.openxmlformats.org/officeDocument/2006/relationships/slide" Target="slides/slide16.xml"/><Relationship Id="rId25" Type="http://schemas.openxmlformats.org/officeDocument/2006/relationships/slide" Target="slides/slide15.xml"/><Relationship Id="rId69" Type="http://schemas.openxmlformats.org/officeDocument/2006/relationships/font" Target="fonts/DMSansExtraLight-italic.fntdata"/><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slide" Target="slides/slide41.xml"/><Relationship Id="rId50" Type="http://schemas.openxmlformats.org/officeDocument/2006/relationships/slide" Target="slides/slide40.xml"/><Relationship Id="rId53" Type="http://schemas.openxmlformats.org/officeDocument/2006/relationships/slide" Target="slides/slide43.xml"/><Relationship Id="rId52" Type="http://schemas.openxmlformats.org/officeDocument/2006/relationships/slide" Target="slides/slide42.xml"/><Relationship Id="rId11" Type="http://schemas.openxmlformats.org/officeDocument/2006/relationships/slide" Target="slides/slide1.xml"/><Relationship Id="rId55" Type="http://schemas.openxmlformats.org/officeDocument/2006/relationships/slide" Target="slides/slide45.xml"/><Relationship Id="rId10" Type="http://schemas.openxmlformats.org/officeDocument/2006/relationships/notesMaster" Target="notesMasters/notesMaster1.xml"/><Relationship Id="rId54" Type="http://schemas.openxmlformats.org/officeDocument/2006/relationships/slide" Target="slides/slide44.xml"/><Relationship Id="rId13" Type="http://schemas.openxmlformats.org/officeDocument/2006/relationships/slide" Target="slides/slide3.xml"/><Relationship Id="rId57" Type="http://schemas.openxmlformats.org/officeDocument/2006/relationships/slide" Target="slides/slide47.xml"/><Relationship Id="rId12" Type="http://schemas.openxmlformats.org/officeDocument/2006/relationships/slide" Target="slides/slide2.xml"/><Relationship Id="rId56" Type="http://schemas.openxmlformats.org/officeDocument/2006/relationships/slide" Target="slides/slide46.xml"/><Relationship Id="rId15" Type="http://schemas.openxmlformats.org/officeDocument/2006/relationships/slide" Target="slides/slide5.xml"/><Relationship Id="rId59" Type="http://schemas.openxmlformats.org/officeDocument/2006/relationships/slide" Target="slides/slide49.xml"/><Relationship Id="rId14" Type="http://schemas.openxmlformats.org/officeDocument/2006/relationships/slide" Target="slides/slide4.xml"/><Relationship Id="rId58" Type="http://schemas.openxmlformats.org/officeDocument/2006/relationships/slide" Target="slides/slide48.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5" name="Shape 1365"/>
        <p:cNvGrpSpPr/>
        <p:nvPr/>
      </p:nvGrpSpPr>
      <p:grpSpPr>
        <a:xfrm>
          <a:off x="0" y="0"/>
          <a:ext cx="0" cy="0"/>
          <a:chOff x="0" y="0"/>
          <a:chExt cx="0" cy="0"/>
        </a:xfrm>
      </p:grpSpPr>
      <p:sp>
        <p:nvSpPr>
          <p:cNvPr id="1366" name="Google Shape;1366;g313f08168b6_0_5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7" name="Google Shape;1367;g313f08168b6_0_5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ART (SKIP)</a:t>
            </a:r>
            <a:endParaRPr b="1"/>
          </a:p>
          <a:p>
            <a:pPr indent="0" lvl="0" marL="0" rtl="0" algn="l">
              <a:spcBef>
                <a:spcPts val="0"/>
              </a:spcBef>
              <a:spcAft>
                <a:spcPts val="0"/>
              </a:spcAft>
              <a:buNone/>
            </a:pPr>
            <a:r>
              <a:rPr lang="en"/>
              <a:t>Wiersbe p. 59  </a:t>
            </a:r>
            <a:r>
              <a:rPr lang="en">
                <a:solidFill>
                  <a:schemeClr val="dk1"/>
                </a:solidFill>
              </a:rPr>
              <a:t>Saul and the people rejoiced greatly over the deliverance of Jabesh Gilead from the Ammonites, and </a:t>
            </a:r>
            <a:r>
              <a:rPr b="1" lang="en" u="sng">
                <a:solidFill>
                  <a:schemeClr val="dk1"/>
                </a:solidFill>
              </a:rPr>
              <a:t>Saul</a:t>
            </a:r>
            <a:r>
              <a:rPr lang="en">
                <a:solidFill>
                  <a:schemeClr val="dk1"/>
                </a:solidFill>
              </a:rPr>
              <a:t> was careful to give the glory to the Lord (</a:t>
            </a:r>
            <a:r>
              <a:rPr b="1" lang="en">
                <a:solidFill>
                  <a:srgbClr val="FF0000"/>
                </a:solidFill>
              </a:rPr>
              <a:t>11:13</a:t>
            </a:r>
            <a:r>
              <a:rPr lang="en">
                <a:solidFill>
                  <a:schemeClr val="dk1"/>
                </a:solidFill>
              </a:rPr>
              <a:t>). </a:t>
            </a:r>
            <a:r>
              <a:rPr b="1" lang="en" u="sng">
                <a:solidFill>
                  <a:schemeClr val="dk1"/>
                </a:solidFill>
              </a:rPr>
              <a:t>Samuel</a:t>
            </a:r>
            <a:r>
              <a:rPr lang="en">
                <a:solidFill>
                  <a:schemeClr val="dk1"/>
                </a:solidFill>
              </a:rPr>
              <a:t> saw the victory as a great opportunity to "renew the kingdom" </a:t>
            </a:r>
            <a:r>
              <a:rPr b="1" lang="en">
                <a:solidFill>
                  <a:srgbClr val="FF0000"/>
                </a:solidFill>
              </a:rPr>
              <a:t>(v. 14)</a:t>
            </a:r>
            <a:r>
              <a:rPr lang="en">
                <a:solidFill>
                  <a:schemeClr val="dk1"/>
                </a:solidFill>
              </a:rPr>
              <a:t> and remind the people that Jehovah God was still their King. The fact that Saul had led the army in a great victory would tempt the Israelites to put their faith in their new king, and Samuel wanted them to know that their future success rested in trusting Jehovah alone. The king was only God's servant for the people, and both king and people had to obey God's covenant. </a:t>
            </a:r>
            <a:r>
              <a:rPr lang="en" u="sng">
                <a:solidFill>
                  <a:schemeClr val="dk1"/>
                </a:solidFill>
              </a:rPr>
              <a:t>In his farewell message, Samuel</a:t>
            </a:r>
            <a:r>
              <a:rPr lang="en">
                <a:solidFill>
                  <a:schemeClr val="dk1"/>
                </a:solidFill>
              </a:rPr>
              <a:t> defended his own ministry (vv. 1-5), reviewed God's mercies to Israel (vv. 6-11), and admonished the people to fear the Lord and obey the covenant (vv. 12-25). </a:t>
            </a:r>
            <a:r>
              <a:rPr b="1" lang="en" u="sng">
                <a:solidFill>
                  <a:schemeClr val="dk1"/>
                </a:solidFill>
              </a:rPr>
              <a:t>Samuel mentions the Lord at least thirty times in this message, because his heart's desire was to see the people return to the Lord and honor His covenant</a:t>
            </a:r>
            <a:r>
              <a:rPr lang="en">
                <a:solidFill>
                  <a:schemeClr val="dk1"/>
                </a:solidFill>
              </a:rPr>
              <a:t>. </a:t>
            </a:r>
            <a:endParaRPr>
              <a:solidFill>
                <a:schemeClr val="dk1"/>
              </a:solidFill>
            </a:endParaRPr>
          </a:p>
          <a:p>
            <a:pPr indent="0" lvl="0" marL="0" rtl="0" algn="l">
              <a:spcBef>
                <a:spcPts val="0"/>
              </a:spcBef>
              <a:spcAft>
                <a:spcPts val="0"/>
              </a:spcAft>
              <a:buNone/>
            </a:pPr>
            <a:r>
              <a:rPr lang="en"/>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9" name="Shape 1469"/>
        <p:cNvGrpSpPr/>
        <p:nvPr/>
      </p:nvGrpSpPr>
      <p:grpSpPr>
        <a:xfrm>
          <a:off x="0" y="0"/>
          <a:ext cx="0" cy="0"/>
          <a:chOff x="0" y="0"/>
          <a:chExt cx="0" cy="0"/>
        </a:xfrm>
      </p:grpSpPr>
      <p:sp>
        <p:nvSpPr>
          <p:cNvPr id="1470" name="Google Shape;1470;g2fbd2bbdd5f_0_1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1" name="Google Shape;1471;g2fbd2bbdd5f_0_1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Wiersbe p.71  The focus in this chapter is on Jonathan, Saul's oldest son, who had won the first major battle against the Philistines, but his father had taken the credit (13:1-7). It's a remarkable blessing of the grace of God that a man like Saul should have a son so magnificent as Jonathan. He was a courageous warrior (2 Sam. 1:22), a born leader, and a man of faith who sought to do the will of God. As the account progresses, it becomes clear that Saul is jealous of Jonathan and his popularity, and this jealousy increases when Jonathan and David became devoted friends.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9" name="Shape 1479"/>
        <p:cNvGrpSpPr/>
        <p:nvPr/>
      </p:nvGrpSpPr>
      <p:grpSpPr>
        <a:xfrm>
          <a:off x="0" y="0"/>
          <a:ext cx="0" cy="0"/>
          <a:chOff x="0" y="0"/>
          <a:chExt cx="0" cy="0"/>
        </a:xfrm>
      </p:grpSpPr>
      <p:sp>
        <p:nvSpPr>
          <p:cNvPr id="1480" name="Google Shape;1480;g31497f6ad30_0_16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1" name="Google Shape;1481;g31497f6ad30_0_1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rPr lang="en"/>
              <a:t>Armor-Carrier - Weapon-Bearer: More than just a caddy. He and Jonathan fought as a team. </a:t>
            </a:r>
            <a:r>
              <a:rPr b="1" lang="en"/>
              <a:t>There are 9 references</a:t>
            </a:r>
            <a:r>
              <a:rPr lang="en"/>
              <a:t> to him in V1-17. </a:t>
            </a:r>
            <a:br>
              <a:rPr lang="en"/>
            </a:br>
            <a:r>
              <a:rPr lang="en"/>
              <a:t>David was Saul’s weapon-bearer (1Sam 16). A different weapon bearer dies with Saul in 1Sam 31.</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Art</a:t>
            </a:r>
            <a:endParaRPr b="1"/>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1" name="Shape 1491"/>
        <p:cNvGrpSpPr/>
        <p:nvPr/>
      </p:nvGrpSpPr>
      <p:grpSpPr>
        <a:xfrm>
          <a:off x="0" y="0"/>
          <a:ext cx="0" cy="0"/>
          <a:chOff x="0" y="0"/>
          <a:chExt cx="0" cy="0"/>
        </a:xfrm>
      </p:grpSpPr>
      <p:sp>
        <p:nvSpPr>
          <p:cNvPr id="1492" name="Google Shape;1492;g31497f6ad30_0_16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3" name="Google Shape;1493;g31497f6ad30_0_1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0" name="Shape 1500"/>
        <p:cNvGrpSpPr/>
        <p:nvPr/>
      </p:nvGrpSpPr>
      <p:grpSpPr>
        <a:xfrm>
          <a:off x="0" y="0"/>
          <a:ext cx="0" cy="0"/>
          <a:chOff x="0" y="0"/>
          <a:chExt cx="0" cy="0"/>
        </a:xfrm>
      </p:grpSpPr>
      <p:sp>
        <p:nvSpPr>
          <p:cNvPr id="1501" name="Google Shape;1501;g313f08168b6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2" name="Google Shape;1502;g313f08168b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rPr lang="en"/>
              <a:t>We’re introduced to a Priest in the line of Eli. God cursed his family in 1Sam 2:31-33</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
              <a:t>31 See, the days are coming when I will break your strength and the strength of your father’s family. So there will not be an old man in your family. 32 You will see the trouble of My family, even in all the good I do for Israel. And an old man will not be in your family forever. 33 But I will not destroy every man of yours from My altar. Some will be left to cry and be filled with sorrow. But all the children of your family will die in their best years.</a:t>
            </a:r>
            <a:endParaRPr i="1"/>
          </a:p>
          <a:p>
            <a:pPr indent="0" lvl="0" marL="0" rtl="0" algn="l">
              <a:spcBef>
                <a:spcPts val="0"/>
              </a:spcBef>
              <a:spcAft>
                <a:spcPts val="0"/>
              </a:spcAft>
              <a:buNone/>
            </a:pPr>
            <a:r>
              <a:t/>
            </a:r>
            <a:endParaRPr/>
          </a:p>
          <a:p>
            <a:pPr indent="0" lvl="0" marL="0" rtl="0" algn="l">
              <a:spcBef>
                <a:spcPts val="0"/>
              </a:spcBef>
              <a:spcAft>
                <a:spcPts val="0"/>
              </a:spcAft>
              <a:buNone/>
            </a:pPr>
            <a:r>
              <a:rPr lang="en"/>
              <a:t>The writer wants up to </a:t>
            </a:r>
            <a:r>
              <a:rPr lang="en"/>
              <a:t>remember who this is we’re now meeting. How do I know this? They are breaking for the regular lineage description with ‘Ichabod’ who we saw born and named 10 chapters ago in Samuel 4:21. Will God make good on his promise? OR will he wait?</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2" name="Shape 1512"/>
        <p:cNvGrpSpPr/>
        <p:nvPr/>
      </p:nvGrpSpPr>
      <p:grpSpPr>
        <a:xfrm>
          <a:off x="0" y="0"/>
          <a:ext cx="0" cy="0"/>
          <a:chOff x="0" y="0"/>
          <a:chExt cx="0" cy="0"/>
        </a:xfrm>
      </p:grpSpPr>
      <p:sp>
        <p:nvSpPr>
          <p:cNvPr id="1513" name="Google Shape;1513;g31497f6ad30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4" name="Google Shape;1514;g31497f6ad30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9" name="Shape 1529"/>
        <p:cNvGrpSpPr/>
        <p:nvPr/>
      </p:nvGrpSpPr>
      <p:grpSpPr>
        <a:xfrm>
          <a:off x="0" y="0"/>
          <a:ext cx="0" cy="0"/>
          <a:chOff x="0" y="0"/>
          <a:chExt cx="0" cy="0"/>
        </a:xfrm>
      </p:grpSpPr>
      <p:sp>
        <p:nvSpPr>
          <p:cNvPr id="1530" name="Google Shape;1530;g31497f6ad30_0_1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1" name="Google Shape;1531;g31497f6ad30_0_1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ADAM</a:t>
            </a:r>
            <a:endParaRPr/>
          </a:p>
          <a:p>
            <a:pPr indent="0" lvl="0" marL="0" rtl="0" algn="l">
              <a:spcBef>
                <a:spcPts val="0"/>
              </a:spcBef>
              <a:spcAft>
                <a:spcPts val="0"/>
              </a:spcAft>
              <a:buNone/>
            </a:pPr>
            <a:r>
              <a:rPr lang="en"/>
              <a:t>Remember: H and P are MEN abusing their position when Samuel is given to Eli by Hanna. </a:t>
            </a:r>
            <a:endParaRPr/>
          </a:p>
          <a:p>
            <a:pPr indent="0" lvl="0" marL="0" rtl="0" algn="l">
              <a:spcBef>
                <a:spcPts val="0"/>
              </a:spcBef>
              <a:spcAft>
                <a:spcPts val="0"/>
              </a:spcAft>
              <a:buNone/>
            </a:pPr>
            <a:r>
              <a:rPr lang="en"/>
              <a:t>It’s a good educated guess that Samuel was about 10 years old when Samuel Died.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Ichabod’s wife has a child during the battle with the P</a:t>
            </a:r>
            <a:r>
              <a:rPr lang="en"/>
              <a:t>hilistines</a:t>
            </a:r>
            <a:r>
              <a:rPr lang="en"/>
              <a:t> when the ARK of the COV is lost. </a:t>
            </a:r>
            <a:endParaRPr/>
          </a:p>
          <a:p>
            <a:pPr indent="0" lvl="0" marL="0" rtl="0" algn="l">
              <a:spcBef>
                <a:spcPts val="0"/>
              </a:spcBef>
              <a:spcAft>
                <a:spcPts val="0"/>
              </a:spcAft>
              <a:buNone/>
            </a:pPr>
            <a:r>
              <a:rPr b="1" lang="en"/>
              <a:t>I would assume that Ahijah and Ahimelech are younger than Samuel but older than Saul.</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Abiathar is a priest around during David’s death and the transition of power to Solomon. He is exiled by Solomon for supporting Adonijah for kingship after David’s death.</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8" name="Shape 1568"/>
        <p:cNvGrpSpPr/>
        <p:nvPr/>
      </p:nvGrpSpPr>
      <p:grpSpPr>
        <a:xfrm>
          <a:off x="0" y="0"/>
          <a:ext cx="0" cy="0"/>
          <a:chOff x="0" y="0"/>
          <a:chExt cx="0" cy="0"/>
        </a:xfrm>
      </p:grpSpPr>
      <p:sp>
        <p:nvSpPr>
          <p:cNvPr id="1569" name="Google Shape;1569;g31497f6ad30_0_16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0" name="Google Shape;1570;g31497f6ad30_0_16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rPr lang="en"/>
              <a:t>He was wearing an ephod. We might be able to assume he’s wearing priestly garments. Garments looks </a:t>
            </a:r>
            <a:r>
              <a:rPr lang="en"/>
              <a:t>something</a:t>
            </a:r>
            <a:r>
              <a:rPr lang="en"/>
              <a:t> like this:</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0" name="Shape 1580"/>
        <p:cNvGrpSpPr/>
        <p:nvPr/>
      </p:nvGrpSpPr>
      <p:grpSpPr>
        <a:xfrm>
          <a:off x="0" y="0"/>
          <a:ext cx="0" cy="0"/>
          <a:chOff x="0" y="0"/>
          <a:chExt cx="0" cy="0"/>
        </a:xfrm>
      </p:grpSpPr>
      <p:sp>
        <p:nvSpPr>
          <p:cNvPr id="1581" name="Google Shape;1581;g315188a04b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2" name="Google Shape;1582;g315188a04b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Exodus 28:30</a:t>
            </a:r>
            <a:endParaRPr/>
          </a:p>
          <a:p>
            <a:pPr indent="0" lvl="0" marL="0" rtl="0" algn="l">
              <a:spcBef>
                <a:spcPts val="0"/>
              </a:spcBef>
              <a:spcAft>
                <a:spcPts val="0"/>
              </a:spcAft>
              <a:buNone/>
            </a:pPr>
            <a:r>
              <a:rPr lang="en"/>
              <a:t>30 You shall put in the breastpiece of judgment the Urim and the Thummim, and they shall be over Aaron’s heart when he goes in before the Lord; and Aaron shall carry the judgment of the sons of Israel over his heart before the Lord continually.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7" name="Shape 1587"/>
        <p:cNvGrpSpPr/>
        <p:nvPr/>
      </p:nvGrpSpPr>
      <p:grpSpPr>
        <a:xfrm>
          <a:off x="0" y="0"/>
          <a:ext cx="0" cy="0"/>
          <a:chOff x="0" y="0"/>
          <a:chExt cx="0" cy="0"/>
        </a:xfrm>
      </p:grpSpPr>
      <p:sp>
        <p:nvSpPr>
          <p:cNvPr id="1588" name="Google Shape;1588;g31497f6ad30_0_15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9" name="Google Shape;1589;g31497f6ad30_0_1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None/>
            </a:pPr>
            <a:r>
              <a:rPr b="1" lang="en" sz="1000"/>
              <a:t>Adam</a:t>
            </a:r>
            <a:endParaRPr b="1" sz="1000"/>
          </a:p>
          <a:p>
            <a:pPr indent="0" lvl="0" marL="0" marR="0" rtl="0" algn="l">
              <a:spcBef>
                <a:spcPts val="0"/>
              </a:spcBef>
              <a:spcAft>
                <a:spcPts val="0"/>
              </a:spcAft>
              <a:buNone/>
            </a:pPr>
            <a:r>
              <a:rPr lang="en" sz="1000"/>
              <a:t>Not a lot of evidences for these CRAGS mentioned here. But we think the gorge is the gorge on the map </a:t>
            </a:r>
            <a:endParaRPr sz="1000"/>
          </a:p>
          <a:p>
            <a:pPr indent="0" lvl="0" marL="0" marR="0" rtl="0" algn="l">
              <a:spcBef>
                <a:spcPts val="0"/>
              </a:spcBef>
              <a:spcAft>
                <a:spcPts val="0"/>
              </a:spcAft>
              <a:buNone/>
            </a:pPr>
            <a:r>
              <a:rPr b="1" lang="en" sz="1000"/>
              <a:t>ART</a:t>
            </a:r>
            <a:endParaRPr b="1" sz="1000"/>
          </a:p>
          <a:p>
            <a:pPr indent="0" lvl="0" marL="0" marR="0" rtl="0" algn="l">
              <a:lnSpc>
                <a:spcPct val="115000"/>
              </a:lnSpc>
              <a:spcBef>
                <a:spcPts val="0"/>
              </a:spcBef>
              <a:spcAft>
                <a:spcPts val="0"/>
              </a:spcAft>
              <a:buClr>
                <a:schemeClr val="dk1"/>
              </a:buClr>
              <a:buSzPts val="1100"/>
              <a:buFont typeface="Arial"/>
              <a:buNone/>
            </a:pPr>
            <a:r>
              <a:rPr lang="en" sz="1000" u="sng">
                <a:solidFill>
                  <a:schemeClr val="dk1"/>
                </a:solidFill>
              </a:rPr>
              <a:t>Jonathan initiates the attack (1 Sam. 14:1-15)</a:t>
            </a:r>
            <a:r>
              <a:rPr lang="en" sz="1000">
                <a:solidFill>
                  <a:schemeClr val="dk1"/>
                </a:solidFill>
              </a:rPr>
              <a:t>. The Philistines had sent a detachment of soldiers to establish a new outpost to guard the pass at Michmash (</a:t>
            </a:r>
            <a:r>
              <a:rPr lang="en" sz="1000" u="sng">
                <a:solidFill>
                  <a:schemeClr val="dk1"/>
                </a:solidFill>
              </a:rPr>
              <a:t>13:23</a:t>
            </a:r>
            <a:r>
              <a:rPr lang="en" sz="1000">
                <a:solidFill>
                  <a:schemeClr val="dk1"/>
                </a:solidFill>
              </a:rPr>
              <a:t>), and Jonathan saw this as an opportunity to attack and see the Lord work. Saul was hesitating in unbelief (</a:t>
            </a:r>
            <a:r>
              <a:rPr lang="en" sz="1000" u="sng">
                <a:solidFill>
                  <a:schemeClr val="dk1"/>
                </a:solidFill>
              </a:rPr>
              <a:t>14:2</a:t>
            </a:r>
            <a:r>
              <a:rPr lang="en" sz="1000">
                <a:solidFill>
                  <a:schemeClr val="dk1"/>
                </a:solidFill>
              </a:rPr>
              <a:t>) while his son was acting by faith. God had called Saul to begin Israel's liberation from the Philistines, but most of the time he only followed up on what others started. In spite of all that the Lord had done for him and all that Samuel had taught him, Saul was not a man of faith who trusted the Lord and sought to glorify Him. Saul had a priest of the Lord attending him, a man named Ahijah from the rejected line of Eli (</a:t>
            </a:r>
            <a:r>
              <a:rPr lang="en" sz="1000" u="sng">
                <a:solidFill>
                  <a:schemeClr val="dk1"/>
                </a:solidFill>
              </a:rPr>
              <a:t>v. 3</a:t>
            </a:r>
            <a:r>
              <a:rPr lang="en" sz="1000">
                <a:solidFill>
                  <a:schemeClr val="dk1"/>
                </a:solidFill>
              </a:rPr>
              <a:t>), but the king never waited for the Lord's counsel (</a:t>
            </a:r>
            <a:r>
              <a:rPr lang="en" sz="1000" u="sng">
                <a:solidFill>
                  <a:schemeClr val="dk1"/>
                </a:solidFill>
              </a:rPr>
              <a:t>vv. 18-20)</a:t>
            </a:r>
            <a:r>
              <a:rPr lang="en" sz="1000">
                <a:solidFill>
                  <a:schemeClr val="dk1"/>
                </a:solidFill>
              </a:rPr>
              <a:t>. </a:t>
            </a:r>
            <a:r>
              <a:rPr lang="en" sz="1000">
                <a:solidFill>
                  <a:schemeClr val="dk1"/>
                </a:solidFill>
                <a:highlight>
                  <a:srgbClr val="FFFF00"/>
                </a:highlight>
              </a:rPr>
              <a:t>Saul is a tragic example of the popular man of the world who tries to appear religious and do God's work, but who lacks a living faith in God and a heart to honor Him</a:t>
            </a:r>
            <a:r>
              <a:rPr lang="en" sz="1000">
                <a:solidFill>
                  <a:schemeClr val="dk1"/>
                </a:solidFill>
              </a:rPr>
              <a:t>. Unfortunately, church history records the lives of too many gifted people who "used God" to achieve their own purposes, but in the end abandoned Him and ended life in disgrace.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000">
                <a:solidFill>
                  <a:schemeClr val="dk1"/>
                </a:solidFill>
              </a:rPr>
              <a:t>Why didn't Jonathan tell his father that he had a plan to rout the enemy? Because Saul in unbelief would have vetoed such a daring venture of faith, and Jonathan had no desire to disagree with him at such a crucial time. Jonathan may have been insubordinate to his father and commander-in-chief, but his plan was still the wisest approach to take. With their false sense of security, the Philistine troops at the new outpost wouldn't be afraid of a couple of Jews who managed to cross the pass and climb the cliffs. Maybe the guards would see them as two Jewish men who wanted to desert the Hebrew army and find refuge with the enemy. Jonathan wasn't about to let the enemy attack first.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9" name="Shape 1599"/>
        <p:cNvGrpSpPr/>
        <p:nvPr/>
      </p:nvGrpSpPr>
      <p:grpSpPr>
        <a:xfrm>
          <a:off x="0" y="0"/>
          <a:ext cx="0" cy="0"/>
          <a:chOff x="0" y="0"/>
          <a:chExt cx="0" cy="0"/>
        </a:xfrm>
      </p:grpSpPr>
      <p:sp>
        <p:nvSpPr>
          <p:cNvPr id="1600" name="Google Shape;1600;g31497f6ad30_0_15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1" name="Google Shape;1601;g31497f6ad30_0_15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9" name="Shape 1379"/>
        <p:cNvGrpSpPr/>
        <p:nvPr/>
      </p:nvGrpSpPr>
      <p:grpSpPr>
        <a:xfrm>
          <a:off x="0" y="0"/>
          <a:ext cx="0" cy="0"/>
          <a:chOff x="0" y="0"/>
          <a:chExt cx="0" cy="0"/>
        </a:xfrm>
      </p:grpSpPr>
      <p:sp>
        <p:nvSpPr>
          <p:cNvPr id="1380" name="Google Shape;1380;g2f99ea8e1bb_9_6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1" name="Google Shape;1381;g2f99ea8e1bb_9_6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7" name="Shape 1607"/>
        <p:cNvGrpSpPr/>
        <p:nvPr/>
      </p:nvGrpSpPr>
      <p:grpSpPr>
        <a:xfrm>
          <a:off x="0" y="0"/>
          <a:ext cx="0" cy="0"/>
          <a:chOff x="0" y="0"/>
          <a:chExt cx="0" cy="0"/>
        </a:xfrm>
      </p:grpSpPr>
      <p:sp>
        <p:nvSpPr>
          <p:cNvPr id="1608" name="Google Shape;1608;g313f08168b6_0_8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9" name="Google Shape;1609;g313f08168b6_0_8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ADAM</a:t>
            </a:r>
            <a:endParaRPr/>
          </a:p>
          <a:p>
            <a:pPr indent="0" lvl="0" marL="0" rtl="0" algn="l">
              <a:spcBef>
                <a:spcPts val="0"/>
              </a:spcBef>
              <a:spcAft>
                <a:spcPts val="0"/>
              </a:spcAft>
              <a:buNone/>
            </a:pPr>
            <a:r>
              <a:rPr lang="en"/>
              <a:t>It’s a slur, a mockery and an expression of the confidence of victory. Would David be quoting Jonathan in later chapters?</a:t>
            </a:r>
            <a:endParaRPr/>
          </a:p>
          <a:p>
            <a:pPr indent="0" lvl="0" marL="0" rtl="0" algn="l">
              <a:spcBef>
                <a:spcPts val="0"/>
              </a:spcBef>
              <a:spcAft>
                <a:spcPts val="0"/>
              </a:spcAft>
              <a:buNone/>
            </a:pPr>
            <a:br>
              <a:rPr lang="en"/>
            </a:br>
            <a:r>
              <a:rPr lang="en"/>
              <a:t>Speaking of Goliath: 1 Sam 17:26</a:t>
            </a:r>
            <a:endParaRPr/>
          </a:p>
          <a:p>
            <a:pPr indent="0" lvl="0" marL="0" rtl="0" algn="l">
              <a:spcBef>
                <a:spcPts val="0"/>
              </a:spcBef>
              <a:spcAft>
                <a:spcPts val="0"/>
              </a:spcAft>
              <a:buNone/>
            </a:pPr>
            <a:r>
              <a:rPr lang="en"/>
              <a:t>26 David asked the men standing near him, “What will be done for the man who kills this Philistine and removes this disgrace from Israel? Who is this </a:t>
            </a:r>
            <a:r>
              <a:rPr b="1" lang="en"/>
              <a:t>uncircumcised</a:t>
            </a:r>
            <a:r>
              <a:rPr lang="en"/>
              <a:t> Philistine that he should defy the armies of the living God?”</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9" name="Shape 1619"/>
        <p:cNvGrpSpPr/>
        <p:nvPr/>
      </p:nvGrpSpPr>
      <p:grpSpPr>
        <a:xfrm>
          <a:off x="0" y="0"/>
          <a:ext cx="0" cy="0"/>
          <a:chOff x="0" y="0"/>
          <a:chExt cx="0" cy="0"/>
        </a:xfrm>
      </p:grpSpPr>
      <p:sp>
        <p:nvSpPr>
          <p:cNvPr id="1620" name="Google Shape;1620;g315188a04bc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1" name="Google Shape;1621;g315188a04bc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ADAM</a:t>
            </a:r>
            <a:endParaRPr/>
          </a:p>
          <a:p>
            <a:pPr indent="0" lvl="0" marL="0" rtl="0" algn="l">
              <a:spcBef>
                <a:spcPts val="0"/>
              </a:spcBef>
              <a:spcAft>
                <a:spcPts val="0"/>
              </a:spcAft>
              <a:buNone/>
            </a:pPr>
            <a:r>
              <a:rPr lang="en"/>
              <a:t>Jonathan expressed the pious hope in v6 that Yahweh would act and he protected God’s freedom with the work “perhaps”. God does act. God was with Jonathan the soldiers atest in v45 to this.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b="1" lang="en">
                <a:solidFill>
                  <a:schemeClr val="dk1"/>
                </a:solidFill>
              </a:rPr>
              <a:t>ART</a:t>
            </a:r>
            <a:endParaRPr b="1">
              <a:solidFill>
                <a:schemeClr val="dk1"/>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rPr lang="en" u="sng">
                <a:solidFill>
                  <a:schemeClr val="dk1"/>
                </a:solidFill>
                <a:highlight>
                  <a:schemeClr val="lt2"/>
                </a:highlight>
              </a:rPr>
              <a:t>Jonathan initiates the attack (1 Sam. 14:1-15)</a:t>
            </a:r>
            <a:r>
              <a:rPr lang="en">
                <a:solidFill>
                  <a:schemeClr val="dk1"/>
                </a:solidFill>
                <a:highlight>
                  <a:schemeClr val="lt2"/>
                </a:highlight>
              </a:rPr>
              <a:t>. (cont.)</a:t>
            </a:r>
            <a:r>
              <a:rPr lang="en">
                <a:solidFill>
                  <a:schemeClr val="dk1"/>
                </a:solidFill>
                <a:highlight>
                  <a:schemeClr val="lt1"/>
                </a:highlight>
              </a:rPr>
              <a:t> </a:t>
            </a:r>
            <a:r>
              <a:rPr lang="en">
                <a:solidFill>
                  <a:schemeClr val="dk1"/>
                </a:solidFill>
                <a:highlight>
                  <a:srgbClr val="FFFF00"/>
                </a:highlight>
              </a:rPr>
              <a:t> You can't help but admire Jonathan's faith in the Lord.</a:t>
            </a:r>
            <a:r>
              <a:rPr lang="en">
                <a:solidFill>
                  <a:schemeClr val="dk1"/>
                </a:solidFill>
              </a:rPr>
              <a:t> Perhaps as he climbed the rocks, he meditated on God's promises of victory stated in the covenant. "You will chase your enemies, and they shall fall by the sword before you. Five of you shall chase a hundred, and a hundred of you shall put ten thousand to flight; your enemies shall fall by the sword before you" (Lev. 26:7-8, NKJV; see Deut. 28:7).</a:t>
            </a:r>
            <a:r>
              <a:rPr lang="en">
                <a:solidFill>
                  <a:schemeClr val="dk1"/>
                </a:solidFill>
                <a:highlight>
                  <a:srgbClr val="FFFF00"/>
                </a:highlight>
              </a:rPr>
              <a:t> Action without promises is presumption, not faith, but when you have God's promises, you can go forward with confidence.</a:t>
            </a:r>
            <a:r>
              <a:rPr lang="en">
                <a:solidFill>
                  <a:schemeClr val="dk1"/>
                </a:solidFill>
              </a:rPr>
              <a:t> Jonathan may also have been thinking of Gideon when he told his armor-bearer, "Perhaps the Lord will help us, for nothing can hinder the Lord. He can win a battle whether he has many warriors or only a few" (</a:t>
            </a:r>
            <a:r>
              <a:rPr b="1" lang="en">
                <a:solidFill>
                  <a:schemeClr val="dk1"/>
                </a:solidFill>
              </a:rPr>
              <a:t>1 Sam. 14:6,</a:t>
            </a:r>
            <a:r>
              <a:rPr lang="en">
                <a:solidFill>
                  <a:schemeClr val="dk1"/>
                </a:solidFill>
              </a:rPr>
              <a:t> NLT; see Jud. 6-7). "If God be for us, who can be against us?" (Rom. 8:31)</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1" name="Shape 1631"/>
        <p:cNvGrpSpPr/>
        <p:nvPr/>
      </p:nvGrpSpPr>
      <p:grpSpPr>
        <a:xfrm>
          <a:off x="0" y="0"/>
          <a:ext cx="0" cy="0"/>
          <a:chOff x="0" y="0"/>
          <a:chExt cx="0" cy="0"/>
        </a:xfrm>
      </p:grpSpPr>
      <p:sp>
        <p:nvSpPr>
          <p:cNvPr id="1632" name="Google Shape;1632;g315188a04bc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3" name="Google Shape;1633;g315188a04bc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ADAM</a:t>
            </a:r>
            <a:endParaRPr/>
          </a:p>
          <a:p>
            <a:pPr indent="0" lvl="0" marL="0" rtl="0" algn="l">
              <a:spcBef>
                <a:spcPts val="0"/>
              </a:spcBef>
              <a:spcAft>
                <a:spcPts val="0"/>
              </a:spcAft>
              <a:buNone/>
            </a:pPr>
            <a:r>
              <a:rPr lang="en"/>
              <a:t>This feels like the story of Gidian. Like wet and dry fleece laid out. </a:t>
            </a:r>
            <a:endParaRPr/>
          </a:p>
          <a:p>
            <a:pPr indent="0" lvl="0" marL="0" rtl="0" algn="l">
              <a:spcBef>
                <a:spcPts val="0"/>
              </a:spcBef>
              <a:spcAft>
                <a:spcPts val="0"/>
              </a:spcAft>
              <a:buNone/>
            </a:pPr>
            <a:r>
              <a:rPr lang="en"/>
              <a:t>But to Jonathan’s credit he didn’t have to double check God’s promise.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Why the second reply being from God? Jonathans faith in God. To attack a an enemy, which occupied the </a:t>
            </a:r>
            <a:r>
              <a:rPr lang="en"/>
              <a:t>superior</a:t>
            </a:r>
            <a:r>
              <a:rPr lang="en"/>
              <a:t> strategic position. If Jonathan and his aid could win by crawling up on all fours </a:t>
            </a:r>
            <a:r>
              <a:rPr lang="en"/>
              <a:t>against</a:t>
            </a:r>
            <a:r>
              <a:rPr lang="en"/>
              <a:t> a more numerous, well-prepared and strategically well-placed </a:t>
            </a:r>
            <a:r>
              <a:rPr lang="en"/>
              <a:t>enemy, then surely credit for such a victory would belong to Yahweh.</a:t>
            </a:r>
            <a:endParaRPr/>
          </a:p>
          <a:p>
            <a:pPr indent="0" lvl="0" marL="0" rtl="0" algn="l">
              <a:spcBef>
                <a:spcPts val="0"/>
              </a:spcBef>
              <a:spcAft>
                <a:spcPts val="0"/>
              </a:spcAft>
              <a:buNone/>
            </a:pPr>
            <a:r>
              <a:rPr b="1" lang="en"/>
              <a:t>ART</a:t>
            </a:r>
            <a:endParaRPr b="1">
              <a:highlight>
                <a:schemeClr val="lt1"/>
              </a:highlight>
            </a:endParaRPr>
          </a:p>
          <a:p>
            <a:pPr indent="0" lvl="0" marL="0" rtl="0" algn="l">
              <a:lnSpc>
                <a:spcPct val="115000"/>
              </a:lnSpc>
              <a:spcBef>
                <a:spcPts val="0"/>
              </a:spcBef>
              <a:spcAft>
                <a:spcPts val="0"/>
              </a:spcAft>
              <a:buClr>
                <a:schemeClr val="dk1"/>
              </a:buClr>
              <a:buSzPts val="1100"/>
              <a:buFont typeface="Arial"/>
              <a:buNone/>
            </a:pPr>
            <a:r>
              <a:rPr lang="en" u="sng">
                <a:solidFill>
                  <a:schemeClr val="dk1"/>
                </a:solidFill>
                <a:highlight>
                  <a:schemeClr val="lt2"/>
                </a:highlight>
              </a:rPr>
              <a:t>Jonathan initiates the attack (1 Sam. 14:1-15)</a:t>
            </a:r>
            <a:r>
              <a:rPr lang="en">
                <a:solidFill>
                  <a:schemeClr val="dk1"/>
                </a:solidFill>
                <a:highlight>
                  <a:schemeClr val="lt2"/>
                </a:highlight>
              </a:rPr>
              <a:t>. (cont.)</a:t>
            </a:r>
            <a:r>
              <a:rPr lang="en">
                <a:solidFill>
                  <a:schemeClr val="dk1"/>
                </a:solidFill>
                <a:highlight>
                  <a:schemeClr val="lt1"/>
                </a:highlight>
              </a:rPr>
              <a:t> </a:t>
            </a:r>
            <a:r>
              <a:rPr lang="en">
                <a:solidFill>
                  <a:schemeClr val="dk1"/>
                </a:solidFill>
                <a:highlight>
                  <a:srgbClr val="FFFF00"/>
                </a:highlight>
              </a:rPr>
              <a:t> </a:t>
            </a: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FFFF00"/>
                </a:highlight>
              </a:rPr>
              <a:t>But Jonathan's plan of attack differed from Gideon's in at least two ways: It was not a surprise attack at night, and he and his armor-bearer deliberately let themselves be seen by the Philistine guards. It was the guards' response that would give Jonathan the guidance he needed.' Should Jonathan wait for the Philistines to come over or should he go over and meet them on their own ground? When the two men disclosed themselves to the enemy, the Philistines only laughed and mocked them. They treated them like frightened animals that had emerged from their burrows or like soldiers who were deserting the Hebrew cause and joining the Philistine army. </a:t>
            </a:r>
            <a:endParaRPr>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highlight>
                <a:srgbClr val="FFFF00"/>
              </a:highlight>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3" name="Shape 1643"/>
        <p:cNvGrpSpPr/>
        <p:nvPr/>
      </p:nvGrpSpPr>
      <p:grpSpPr>
        <a:xfrm>
          <a:off x="0" y="0"/>
          <a:ext cx="0" cy="0"/>
          <a:chOff x="0" y="0"/>
          <a:chExt cx="0" cy="0"/>
        </a:xfrm>
      </p:grpSpPr>
      <p:sp>
        <p:nvSpPr>
          <p:cNvPr id="1644" name="Google Shape;1644;g313f08168b6_0_8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5" name="Google Shape;1645;g313f08168b6_0_8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None/>
            </a:pPr>
            <a:r>
              <a:rPr lang="en" sz="1000"/>
              <a:t>ADAM</a:t>
            </a:r>
            <a:endParaRPr sz="1000"/>
          </a:p>
          <a:p>
            <a:pPr indent="0" lvl="0" marL="0" marR="0" rtl="0" algn="l">
              <a:spcBef>
                <a:spcPts val="0"/>
              </a:spcBef>
              <a:spcAft>
                <a:spcPts val="0"/>
              </a:spcAft>
              <a:buNone/>
            </a:pPr>
            <a:r>
              <a:rPr lang="en" sz="1000"/>
              <a:t>HEBREWS is a </a:t>
            </a:r>
            <a:r>
              <a:rPr lang="en" sz="1000"/>
              <a:t>derogatory</a:t>
            </a:r>
            <a:r>
              <a:rPr lang="en" sz="1000"/>
              <a:t> term. It might have meant mercenaries. We’ll see more about this later.</a:t>
            </a:r>
            <a:endParaRPr sz="1000"/>
          </a:p>
          <a:p>
            <a:pPr indent="0" lvl="0" marL="0" marR="0" rtl="0" algn="l">
              <a:spcBef>
                <a:spcPts val="0"/>
              </a:spcBef>
              <a:spcAft>
                <a:spcPts val="0"/>
              </a:spcAft>
              <a:buNone/>
            </a:pPr>
            <a:r>
              <a:rPr lang="en" sz="1000"/>
              <a:t> </a:t>
            </a:r>
            <a:endParaRPr sz="1000"/>
          </a:p>
          <a:p>
            <a:pPr indent="0" lvl="0" marL="0" marR="0" rtl="0" algn="l">
              <a:spcBef>
                <a:spcPts val="0"/>
              </a:spcBef>
              <a:spcAft>
                <a:spcPts val="0"/>
              </a:spcAft>
              <a:buNone/>
            </a:pPr>
            <a:r>
              <a:rPr lang="en" sz="1000"/>
              <a:t>“We will tell you something” vs “We will show you </a:t>
            </a:r>
            <a:r>
              <a:rPr lang="en" sz="1000"/>
              <a:t>something</a:t>
            </a:r>
            <a:r>
              <a:rPr lang="en" sz="1000"/>
              <a:t>” the hebrew is unclear here.</a:t>
            </a:r>
            <a:endParaRPr sz="1000"/>
          </a:p>
          <a:p>
            <a:pPr indent="0" lvl="0" marL="0" marR="0" rtl="0" algn="l">
              <a:spcBef>
                <a:spcPts val="0"/>
              </a:spcBef>
              <a:spcAft>
                <a:spcPts val="0"/>
              </a:spcAft>
              <a:buNone/>
            </a:pPr>
            <a:r>
              <a:t/>
            </a:r>
            <a:endParaRPr sz="1000"/>
          </a:p>
          <a:p>
            <a:pPr indent="0" lvl="0" marL="0" marR="0" rtl="0" algn="l">
              <a:spcBef>
                <a:spcPts val="0"/>
              </a:spcBef>
              <a:spcAft>
                <a:spcPts val="0"/>
              </a:spcAft>
              <a:buNone/>
            </a:pPr>
            <a:r>
              <a:rPr lang="en" sz="1000"/>
              <a:t>So Jonathan and his Armor Bearer Have killed nearly 2 footballs teams of men the space between the back of the endzone and the 5 yard line.</a:t>
            </a:r>
            <a:endParaRPr sz="1000"/>
          </a:p>
          <a:p>
            <a:pPr indent="0" lvl="0" marL="0" marR="0" rtl="0" algn="l">
              <a:spcBef>
                <a:spcPts val="0"/>
              </a:spcBef>
              <a:spcAft>
                <a:spcPts val="0"/>
              </a:spcAft>
              <a:buNone/>
            </a:pPr>
            <a:r>
              <a:t/>
            </a:r>
            <a:endParaRPr sz="1000"/>
          </a:p>
          <a:p>
            <a:pPr indent="0" lvl="0" marL="0" marR="0" rtl="0" algn="l">
              <a:spcBef>
                <a:spcPts val="0"/>
              </a:spcBef>
              <a:spcAft>
                <a:spcPts val="0"/>
              </a:spcAft>
              <a:buNone/>
            </a:pPr>
            <a:r>
              <a:rPr lang="en" sz="1000"/>
              <a:t>ART</a:t>
            </a:r>
            <a:endParaRPr sz="1000"/>
          </a:p>
          <a:p>
            <a:pPr indent="0" lvl="0" marL="0" marR="0" rtl="0" algn="l">
              <a:lnSpc>
                <a:spcPct val="115000"/>
              </a:lnSpc>
              <a:spcBef>
                <a:spcPts val="0"/>
              </a:spcBef>
              <a:spcAft>
                <a:spcPts val="0"/>
              </a:spcAft>
              <a:buClr>
                <a:schemeClr val="dk1"/>
              </a:buClr>
              <a:buSzPts val="1100"/>
              <a:buFont typeface="Arial"/>
              <a:buNone/>
            </a:pPr>
            <a:r>
              <a:rPr lang="en" sz="1000" u="sng">
                <a:solidFill>
                  <a:schemeClr val="dk1"/>
                </a:solidFill>
              </a:rPr>
              <a:t>Jonathan initiates the attack (1 Sam. 14:1-15)</a:t>
            </a:r>
            <a:r>
              <a:rPr lang="en" sz="1000">
                <a:solidFill>
                  <a:schemeClr val="dk1"/>
                </a:solidFill>
              </a:rPr>
              <a:t>. (cont.) But Jonathan's plan of attack differed from Gideon's in at least two ways: It was not a surprise attack at night, and he and his armor-bearer deliberately let themselves be seen by the Philistine guards. It was the guards' response that would give Jonathan the guidance he needed.' Should Jonathan wait for the Philistines to come over or should he go over and meet them on their own ground? When the two men disclosed themselves to the enemy, the Philistines only laughed and mocked them. They treated them like frightened animals that had emerged from their burrows or like soldiers who were deserting the Hebrew cause and joining the Philistine army. </a:t>
            </a:r>
            <a:endParaRPr sz="1000">
              <a:solidFill>
                <a:schemeClr val="dk1"/>
              </a:solidFill>
            </a:endParaRPr>
          </a:p>
          <a:p>
            <a:pPr indent="274320" lvl="0" marL="0" marR="0" rtl="0" algn="l">
              <a:lnSpc>
                <a:spcPct val="115000"/>
              </a:lnSpc>
              <a:spcBef>
                <a:spcPts val="0"/>
              </a:spcBef>
              <a:spcAft>
                <a:spcPts val="0"/>
              </a:spcAft>
              <a:buClr>
                <a:schemeClr val="dk1"/>
              </a:buClr>
              <a:buSzPts val="1100"/>
              <a:buFont typeface="Arial"/>
              <a:buNone/>
            </a:pPr>
            <a:r>
              <a:rPr lang="en" sz="1000">
                <a:solidFill>
                  <a:schemeClr val="dk1"/>
                </a:solidFill>
                <a:highlight>
                  <a:srgbClr val="FFFF00"/>
                </a:highlight>
              </a:rPr>
              <a:t>This kind of arrogant self-confidence was exactly what Jonathan wanted to see, because this gave him and his armorbearer opportunity to get close to the guards before attacking. Who would fear one soldier and his armor-bearer? But these two men had Almighty God on their side! "One of you routs a thousand, because the Lord your God fights for you, just as he promised" (Josh. 23:10). The two courageous Jews quickly killed twenty men, and then the Lord honored their faith by sending an earthquake, "a very great trembling"! "But the Lord your God will deliver them over to you, throwing them into great confusion until they are destroyed" (Deut. 7:23). Terror and confusion gripped the enemy camp and prepared the way for a great victory of the army of Israel. </a:t>
            </a:r>
            <a:endParaRPr sz="1000">
              <a:solidFill>
                <a:schemeClr val="dk1"/>
              </a:solidFill>
              <a:highlight>
                <a:srgbClr val="FFFF00"/>
              </a:highlight>
            </a:endParaRPr>
          </a:p>
          <a:p>
            <a:pPr indent="274320" lvl="0" marL="0" marR="0" rtl="0" algn="l">
              <a:lnSpc>
                <a:spcPct val="115000"/>
              </a:lnSpc>
              <a:spcBef>
                <a:spcPts val="0"/>
              </a:spcBef>
              <a:spcAft>
                <a:spcPts val="0"/>
              </a:spcAft>
              <a:buClr>
                <a:schemeClr val="dk1"/>
              </a:buClr>
              <a:buSzPts val="1100"/>
              <a:buFont typeface="Arial"/>
              <a:buNone/>
            </a:pPr>
            <a:r>
              <a:t/>
            </a:r>
            <a:endParaRPr sz="1000">
              <a:solidFill>
                <a:schemeClr val="dk1"/>
              </a:solidFill>
              <a:highlight>
                <a:srgbClr val="FFFF00"/>
              </a:highligh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5" name="Shape 1655"/>
        <p:cNvGrpSpPr/>
        <p:nvPr/>
      </p:nvGrpSpPr>
      <p:grpSpPr>
        <a:xfrm>
          <a:off x="0" y="0"/>
          <a:ext cx="0" cy="0"/>
          <a:chOff x="0" y="0"/>
          <a:chExt cx="0" cy="0"/>
        </a:xfrm>
      </p:grpSpPr>
      <p:sp>
        <p:nvSpPr>
          <p:cNvPr id="1656" name="Google Shape;1656;g315188a04bc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7" name="Google Shape;1657;g315188a04bc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ADAM</a:t>
            </a:r>
            <a:endParaRPr/>
          </a:p>
          <a:p>
            <a:pPr indent="0" lvl="0" marL="0" rtl="0" algn="l">
              <a:spcBef>
                <a:spcPts val="0"/>
              </a:spcBef>
              <a:spcAft>
                <a:spcPts val="0"/>
              </a:spcAft>
              <a:buNone/>
            </a:pPr>
            <a:r>
              <a:rPr lang="en"/>
              <a:t>HEBREWS is a derogatory term. It might have meant mercenaries. We’ll see more about this later.</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“We will tell you something” vs “We will show you something” the hebrew is unclear here.</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So Jonathan and his Armor Bearer Have killed nearly 2 footballs teams of men the space between the back of the endzone and the 5 yard line.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6" name="Shape 1666"/>
        <p:cNvGrpSpPr/>
        <p:nvPr/>
      </p:nvGrpSpPr>
      <p:grpSpPr>
        <a:xfrm>
          <a:off x="0" y="0"/>
          <a:ext cx="0" cy="0"/>
          <a:chOff x="0" y="0"/>
          <a:chExt cx="0" cy="0"/>
        </a:xfrm>
      </p:grpSpPr>
      <p:sp>
        <p:nvSpPr>
          <p:cNvPr id="1667" name="Google Shape;1667;g313f08168b6_0_8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8" name="Google Shape;1668;g313f08168b6_0_8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rPr lang="en"/>
              <a:t>Saul’s piety is emphasized time and again in these chapters.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Saul is doubly impatient.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ART  Wiersbe p74</a:t>
            </a:r>
            <a:endParaRPr/>
          </a:p>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Saul watches the battle (1 Sam. 14:16-19)</a:t>
            </a:r>
            <a:r>
              <a:rPr lang="en">
                <a:solidFill>
                  <a:schemeClr val="dk1"/>
                </a:solidFill>
              </a:rPr>
              <a:t>. Saul and his 600 men were back at Gibeah where Saul lived, and the watchmen on the walls could see the Philistine forces retreating and couldn't explain why. Did part of the Israeli army plan a sneak attack without Saul's permission? Who was missing? Jonathan and his armor-bearer! </a:t>
            </a:r>
            <a:r>
              <a:rPr lang="en">
                <a:solidFill>
                  <a:schemeClr val="dk1"/>
                </a:solidFill>
                <a:highlight>
                  <a:srgbClr val="FFFF00"/>
                </a:highlight>
              </a:rPr>
              <a:t>This was the second time that Jonathan had acted on his own (13:3</a:t>
            </a:r>
            <a:r>
              <a:rPr lang="en">
                <a:solidFill>
                  <a:schemeClr val="dk1"/>
                </a:solidFill>
              </a:rPr>
              <a:t>), and it probably irritated Saul that his own son should be so independent. </a:t>
            </a:r>
            <a:r>
              <a:rPr lang="en" u="sng">
                <a:solidFill>
                  <a:schemeClr val="dk1"/>
                </a:solidFill>
              </a:rPr>
              <a:t>As we study the life of Saul, we will see more and more evidence that he was what some people call a "control freak." He envied other people's success, he was suspicious of any strategy he didn't originate or at least approve, and he was ruthless when it came to removing people who challenged his leadership or exposed his folly. </a:t>
            </a:r>
            <a:endParaRPr u="sng">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Saul asked the priest to bring him the ark of the Lord and probably also the ephod.' He was probably planning to take the ark to the battlefield with the army, a foolish tactic that had brought judgment in Eli's day (chap. 4); and the priest could use the ephod to determine God's will in the matter. But the priest never had a chance to determine God's will, for when Saul heard the noise of the battle increasing, he interrupted the divine proceedings and made his own decision. </a:t>
            </a:r>
            <a:r>
              <a:rPr lang="en">
                <a:solidFill>
                  <a:schemeClr val="dk1"/>
                </a:solidFill>
                <a:highlight>
                  <a:srgbClr val="FFFF00"/>
                </a:highlight>
              </a:rPr>
              <a:t>Once again, Saul's impatience and self confidence got the best of him and he acted without knowing God's will or receiving God's blessing (Deut. 20:4-5)</a:t>
            </a:r>
            <a:r>
              <a:rPr lang="en">
                <a:solidFill>
                  <a:schemeClr val="dk1"/>
                </a:solidFill>
              </a:rPr>
              <a:t>. He was desperately anxious to prove himself as good a soldier as Jonathan and he desperately wanted to avenge himself against his enemies (</a:t>
            </a:r>
            <a:r>
              <a:rPr b="1" lang="en">
                <a:solidFill>
                  <a:schemeClr val="dk1"/>
                </a:solidFill>
              </a:rPr>
              <a:t>1 Sam. 14:24</a:t>
            </a:r>
            <a:r>
              <a:rPr lang="en">
                <a:solidFill>
                  <a:schemeClr val="dk1"/>
                </a:solidFill>
              </a:rPr>
              <a:t>).</a:t>
            </a:r>
            <a:r>
              <a:rPr lang="en">
                <a:solidFill>
                  <a:schemeClr val="dk1"/>
                </a:solidFill>
                <a:highlight>
                  <a:srgbClr val="FFFF00"/>
                </a:highlight>
              </a:rPr>
              <a:t> It was to fulfill his own personal agenda, not to honor God, that he rushed into the battle spiritually unprepared. </a:t>
            </a:r>
            <a:endParaRPr>
              <a:solidFill>
                <a:schemeClr val="dk1"/>
              </a:solidFill>
              <a:highlight>
                <a:srgbClr val="FFFF00"/>
              </a:highlight>
            </a:endParaRPr>
          </a:p>
          <a:p>
            <a:pPr indent="0" lvl="0" marL="0" rtl="0" algn="l">
              <a:spcBef>
                <a:spcPts val="0"/>
              </a:spcBef>
              <a:spcAft>
                <a:spcPts val="0"/>
              </a:spcAft>
              <a:buNone/>
            </a:pPr>
            <a:r>
              <a:t/>
            </a:r>
            <a:endParaRPr>
              <a:highlight>
                <a:srgbClr val="FFFF00"/>
              </a:highligh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8" name="Shape 1678"/>
        <p:cNvGrpSpPr/>
        <p:nvPr/>
      </p:nvGrpSpPr>
      <p:grpSpPr>
        <a:xfrm>
          <a:off x="0" y="0"/>
          <a:ext cx="0" cy="0"/>
          <a:chOff x="0" y="0"/>
          <a:chExt cx="0" cy="0"/>
        </a:xfrm>
      </p:grpSpPr>
      <p:sp>
        <p:nvSpPr>
          <p:cNvPr id="1679" name="Google Shape;1679;g313f08168b6_0_9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0" name="Google Shape;1680;g313f08168b6_0_9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rPr lang="en"/>
              <a:t>Samuel 13:5 says Beth-Aven is West of Michmash. </a:t>
            </a:r>
            <a:endParaRPr/>
          </a:p>
          <a:p>
            <a:pPr indent="0" lvl="0" marL="0" rtl="0" algn="l">
              <a:spcBef>
                <a:spcPts val="0"/>
              </a:spcBef>
              <a:spcAft>
                <a:spcPts val="0"/>
              </a:spcAft>
              <a:buNone/>
            </a:pPr>
            <a:r>
              <a:rPr lang="en"/>
              <a:t>5 The Philistines assembled to fight Israel, with three thousand chariots, six thousand charioteers, and soldiers as numerous as the sand on the seashore. They went up and camped at Mikmash, east of Beth Aven.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Joshua 7:2 says Beth-Aven is East of Bethel</a:t>
            </a:r>
            <a:endParaRPr/>
          </a:p>
          <a:p>
            <a:pPr indent="0" lvl="0" marL="0" rtl="0" algn="l">
              <a:spcBef>
                <a:spcPts val="0"/>
              </a:spcBef>
              <a:spcAft>
                <a:spcPts val="0"/>
              </a:spcAft>
              <a:buNone/>
            </a:pPr>
            <a:r>
              <a:rPr lang="en"/>
              <a:t>2 Now Joshua sent men from Jericho to Ai, which is near Beth Aven to the east of Bethel, and told them, “Go up and spy out the region.” So the men went up and spied out Ai.</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ART</a:t>
            </a:r>
            <a:r>
              <a:rPr lang="en"/>
              <a:t> Wiersbe p. 74-75</a:t>
            </a:r>
            <a:endParaRPr/>
          </a:p>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Israel enters the battle (1 Sam. 14:20-23)</a:t>
            </a:r>
            <a:r>
              <a:rPr lang="en">
                <a:solidFill>
                  <a:schemeClr val="dk1"/>
                </a:solidFill>
              </a:rPr>
              <a:t>. As Saul and his army moved toward the battlefield, they were joined by Israelites who had deserted to the enemy camp (v. 21) and by men who had fled the battle and hidden away (v. 22). We wonder what kind of soldiers these quitters turned out to be. The fact that Saul accepted these men may indicate that he was trusting his army and not trusting the Lord. Six hundred soldiers don't make a large army, so he welcomed even the weakest man to return. Yet in a few hours, Saul would be willing to kill his own son for eating some honey and breaking his father's foolish vow! Saul's emotional unbalance and contradictory thinking will show up again and again and do great damage to the kingdom. One day he will rush ahead like the horse, and the next day he will hold back like the mule (Ps. 32:9).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It was not Saul and his army who won the battle, but the Lord who used Jonathan and his armor-bearer (1 Sam. 14:23, see vv. 6, 12, and 45). The Israelite army followed the Philistines for the next fifteen miles, from Michmash to Beth Aven, and the Lord enabled them to defeat the enemy. But Saul had joined the battle so late, and his men were so weak and famished, that he couldn't achieve the kind of victory that would have been decisive (v. 30). One of the marks of a true leader is knowing when to act, and Saul had wasted time watching the battle from a distance and failing to seek the mind of the Lord.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0" name="Shape 1690"/>
        <p:cNvGrpSpPr/>
        <p:nvPr/>
      </p:nvGrpSpPr>
      <p:grpSpPr>
        <a:xfrm>
          <a:off x="0" y="0"/>
          <a:ext cx="0" cy="0"/>
          <a:chOff x="0" y="0"/>
          <a:chExt cx="0" cy="0"/>
        </a:xfrm>
      </p:grpSpPr>
      <p:sp>
        <p:nvSpPr>
          <p:cNvPr id="1691" name="Google Shape;1691;g315188a04bc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2" name="Google Shape;1692;g315188a04bc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37160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4" name="Shape 1704"/>
        <p:cNvGrpSpPr/>
        <p:nvPr/>
      </p:nvGrpSpPr>
      <p:grpSpPr>
        <a:xfrm>
          <a:off x="0" y="0"/>
          <a:ext cx="0" cy="0"/>
          <a:chOff x="0" y="0"/>
          <a:chExt cx="0" cy="0"/>
        </a:xfrm>
      </p:grpSpPr>
      <p:sp>
        <p:nvSpPr>
          <p:cNvPr id="1705" name="Google Shape;1705;g2fbd2bbdd5f_0_1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6" name="Google Shape;1706;g2fbd2bbdd5f_0_1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ART</a:t>
            </a:r>
            <a:endParaRPr b="1"/>
          </a:p>
          <a:p>
            <a:pPr indent="0" lvl="0" marL="0" rtl="0" algn="l">
              <a:spcBef>
                <a:spcPts val="0"/>
              </a:spcBef>
              <a:spcAft>
                <a:spcPts val="0"/>
              </a:spcAft>
              <a:buNone/>
            </a:pPr>
            <a:r>
              <a:rPr lang="en"/>
              <a:t>Wiersbe p75  </a:t>
            </a:r>
            <a:r>
              <a:rPr lang="en">
                <a:solidFill>
                  <a:schemeClr val="dk1"/>
                </a:solidFill>
              </a:rPr>
              <a:t>The spiritual conditions of our hearts are revealed not only by the actions we perform but also by the words we speak.</a:t>
            </a:r>
            <a:r>
              <a:rPr lang="en">
                <a:solidFill>
                  <a:schemeClr val="dk1"/>
                </a:solidFill>
                <a:highlight>
                  <a:srgbClr val="FFFF00"/>
                </a:highlight>
              </a:rPr>
              <a:t> "For out of the abundance of the heart the mouth speaks" (Matt. 12:34)</a:t>
            </a:r>
            <a:r>
              <a:rPr lang="en">
                <a:solidFill>
                  <a:schemeClr val="dk1"/>
                </a:solidFill>
              </a:rPr>
              <a:t>. When you read King Saul's words recorded in Scripture, they often reveal a heart controlled by pride, foolishness, and deceit. He would say foolish things just to impress people with his "spirituality," when in reality he was walking far from the Lord.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4" name="Shape 1714"/>
        <p:cNvGrpSpPr/>
        <p:nvPr/>
      </p:nvGrpSpPr>
      <p:grpSpPr>
        <a:xfrm>
          <a:off x="0" y="0"/>
          <a:ext cx="0" cy="0"/>
          <a:chOff x="0" y="0"/>
          <a:chExt cx="0" cy="0"/>
        </a:xfrm>
      </p:grpSpPr>
      <p:sp>
        <p:nvSpPr>
          <p:cNvPr id="1715" name="Google Shape;1715;g313f08168b6_0_15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6" name="Google Shape;1716;g313f08168b6_0_1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None/>
            </a:pPr>
            <a:r>
              <a:rPr b="1" lang="en"/>
              <a:t>ADAM</a:t>
            </a:r>
            <a:endParaRPr b="1"/>
          </a:p>
          <a:p>
            <a:pPr indent="0" lvl="0" marL="0" marR="0" rtl="0" algn="l">
              <a:spcBef>
                <a:spcPts val="0"/>
              </a:spcBef>
              <a:spcAft>
                <a:spcPts val="0"/>
              </a:spcAft>
              <a:buNone/>
            </a:pPr>
            <a:r>
              <a:rPr lang="en"/>
              <a:t>Sauls </a:t>
            </a:r>
            <a:r>
              <a:rPr lang="en"/>
              <a:t>Paradoxical</a:t>
            </a:r>
            <a:r>
              <a:rPr lang="en"/>
              <a:t> piety is the source of difficulty. Jonathan did not hear the oath his father </a:t>
            </a:r>
            <a:r>
              <a:rPr lang="en"/>
              <a:t>laid</a:t>
            </a:r>
            <a:r>
              <a:rPr lang="en"/>
              <a:t> on the people.</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
              <a:t>“His eyes brightened”</a:t>
            </a:r>
            <a:endParaRPr/>
          </a:p>
          <a:p>
            <a:pPr indent="0" lvl="0" marL="0" marR="0" rtl="0" algn="l">
              <a:spcBef>
                <a:spcPts val="0"/>
              </a:spcBef>
              <a:spcAft>
                <a:spcPts val="0"/>
              </a:spcAft>
              <a:buNone/>
            </a:pPr>
            <a:r>
              <a:rPr lang="en"/>
              <a:t>Psalms 13:3-4</a:t>
            </a:r>
            <a:br>
              <a:rPr lang="en"/>
            </a:br>
            <a:r>
              <a:rPr lang="en"/>
              <a:t>3 Consider and answer me, O Lord my God;</a:t>
            </a:r>
            <a:endParaRPr/>
          </a:p>
          <a:p>
            <a:pPr indent="0" lvl="0" marL="0" marR="0" rtl="0" algn="l">
              <a:spcBef>
                <a:spcPts val="0"/>
              </a:spcBef>
              <a:spcAft>
                <a:spcPts val="0"/>
              </a:spcAft>
              <a:buClr>
                <a:schemeClr val="dk1"/>
              </a:buClr>
              <a:buSzPts val="1100"/>
              <a:buFont typeface="Arial"/>
              <a:buNone/>
            </a:pPr>
            <a:r>
              <a:rPr lang="en"/>
              <a:t>Enlighten my eyes, or I will sleep the sleep of death,</a:t>
            </a:r>
            <a:endParaRPr/>
          </a:p>
          <a:p>
            <a:pPr indent="0" lvl="0" marL="0" marR="0" rtl="0" algn="l">
              <a:spcBef>
                <a:spcPts val="0"/>
              </a:spcBef>
              <a:spcAft>
                <a:spcPts val="0"/>
              </a:spcAft>
              <a:buClr>
                <a:schemeClr val="dk1"/>
              </a:buClr>
              <a:buSzPts val="1100"/>
              <a:buFont typeface="Arial"/>
              <a:buNone/>
            </a:pPr>
            <a:r>
              <a:rPr lang="en"/>
              <a:t>4 And my enemy will say, “I have overcome him,”</a:t>
            </a:r>
            <a:endParaRPr/>
          </a:p>
          <a:p>
            <a:pPr indent="0" lvl="0" marL="0" marR="0" rtl="0" algn="l">
              <a:spcBef>
                <a:spcPts val="0"/>
              </a:spcBef>
              <a:spcAft>
                <a:spcPts val="0"/>
              </a:spcAft>
              <a:buClr>
                <a:schemeClr val="dk1"/>
              </a:buClr>
              <a:buSzPts val="1100"/>
              <a:buFont typeface="Arial"/>
              <a:buNone/>
            </a:pPr>
            <a:r>
              <a:rPr lang="en"/>
              <a:t>And my adversaries will rejoice when I am shaken.</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
              <a:t>Ezra 9:8</a:t>
            </a:r>
            <a:br>
              <a:rPr lang="en"/>
            </a:br>
            <a:r>
              <a:rPr lang="en"/>
              <a:t>8 But now for a brief moment grace has been shown from the Lord our God, to leave us an escaped remnant and to give us a peg in His holy place, that our God may enlighten our eyes and grant us a little reviving in our bondage.</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
              <a:t>This has echos of Judges 11. Jephthah’s vow to kill what he saw next…and they he saw his daughter.</a:t>
            </a:r>
            <a:endParaRPr/>
          </a:p>
          <a:p>
            <a:pPr indent="0" lvl="0" marL="0" marR="0" rtl="0" algn="l">
              <a:spcBef>
                <a:spcPts val="0"/>
              </a:spcBef>
              <a:spcAft>
                <a:spcPts val="0"/>
              </a:spcAft>
              <a:buNone/>
            </a:pPr>
            <a:r>
              <a:rPr lang="en"/>
              <a:t>Jud 11:30-31</a:t>
            </a:r>
            <a:br>
              <a:rPr lang="en"/>
            </a:br>
            <a:r>
              <a:rPr lang="en"/>
              <a:t>Jephthah made a vow to the Lord and said, “If You will indeed give the sons of Ammon into my hand, 31 then it shall be that whatever comes out of the doors of my house to meet me when I return in peace from the sons of Ammon, it shall be the Lord’s, and I will offer it up as a burnt offering.”</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
              <a:t>Wiersbe pp75-76  </a:t>
            </a:r>
            <a:r>
              <a:rPr b="1" lang="en" u="sng">
                <a:solidFill>
                  <a:schemeClr val="dk1"/>
                </a:solidFill>
              </a:rPr>
              <a:t>A foolish vow (1 Sam. 14:24-35)</a:t>
            </a:r>
            <a:r>
              <a:rPr lang="en">
                <a:solidFill>
                  <a:schemeClr val="dk1"/>
                </a:solidFill>
              </a:rPr>
              <a:t>. Saul's heart was not right with God and he foolishly forced his army to agree to a vow of fasting until evening (</a:t>
            </a:r>
            <a:r>
              <a:rPr b="1" lang="en">
                <a:solidFill>
                  <a:schemeClr val="dk1"/>
                </a:solidFill>
              </a:rPr>
              <a:t>v. 24</a:t>
            </a:r>
            <a:r>
              <a:rPr lang="en">
                <a:solidFill>
                  <a:schemeClr val="dk1"/>
                </a:solidFill>
              </a:rPr>
              <a:t>). </a:t>
            </a:r>
            <a:r>
              <a:rPr lang="en">
                <a:solidFill>
                  <a:schemeClr val="dk1"/>
                </a:solidFill>
                <a:highlight>
                  <a:srgbClr val="FFFF00"/>
                </a:highlight>
              </a:rPr>
              <a:t>He didn't impose this fast because it was the will of God but because he wanted his soldiers to think he was a man wholly dedicated to the Lord</a:t>
            </a:r>
            <a:r>
              <a:rPr lang="en">
                <a:solidFill>
                  <a:schemeClr val="dk1"/>
                </a:solidFill>
              </a:rPr>
              <a:t>. But this command was only more evidence of Saul's confused and superstitious faith. He thought that their fasting plus the presence of the ark would impress the Lord and He would give them victory. But Jonathan and his armor-bearer were already enjoying victory without either the ark or the fast! </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a:solidFill>
                  <a:schemeClr val="dk1"/>
                </a:solidFill>
              </a:rPr>
              <a:t>No sensible commander would deprive his troops of food and energy while they were fighting the enemy. If the Lord commands it, then He would give the strength needed, but God gave Saul no such commission. Moses had fasted for forty days and nights when he was on the mountain with the Lord (Ex. 34:28), for the Lord sustained him. But Saul's soldiers were "</a:t>
            </a:r>
            <a:r>
              <a:rPr lang="en" u="sng">
                <a:solidFill>
                  <a:schemeClr val="dk1"/>
                </a:solidFill>
                <a:highlight>
                  <a:srgbClr val="FFE599"/>
                </a:highlight>
              </a:rPr>
              <a:t>distressed or hard-pressed</a:t>
            </a:r>
            <a:r>
              <a:rPr lang="en">
                <a:solidFill>
                  <a:schemeClr val="dk1"/>
                </a:solidFill>
              </a:rPr>
              <a:t>" (</a:t>
            </a:r>
            <a:r>
              <a:rPr b="1" lang="en">
                <a:solidFill>
                  <a:schemeClr val="dk1"/>
                </a:solidFill>
              </a:rPr>
              <a:t>1 Sam. 14:24</a:t>
            </a:r>
            <a:r>
              <a:rPr lang="en">
                <a:solidFill>
                  <a:schemeClr val="dk1"/>
                </a:solidFill>
              </a:rPr>
              <a:t>), "</a:t>
            </a:r>
            <a:r>
              <a:rPr lang="en">
                <a:solidFill>
                  <a:schemeClr val="dk1"/>
                </a:solidFill>
                <a:highlight>
                  <a:srgbClr val="FFE599"/>
                </a:highlight>
              </a:rPr>
              <a:t>faint or weary</a:t>
            </a:r>
            <a:r>
              <a:rPr lang="en">
                <a:solidFill>
                  <a:schemeClr val="dk1"/>
                </a:solidFill>
              </a:rPr>
              <a:t>" (</a:t>
            </a:r>
            <a:r>
              <a:rPr b="1" lang="en">
                <a:solidFill>
                  <a:schemeClr val="dk1"/>
                </a:solidFill>
              </a:rPr>
              <a:t>v. 28</a:t>
            </a:r>
            <a:r>
              <a:rPr lang="en">
                <a:solidFill>
                  <a:schemeClr val="dk1"/>
                </a:solidFill>
              </a:rPr>
              <a:t>), and "</a:t>
            </a:r>
            <a:r>
              <a:rPr lang="en">
                <a:solidFill>
                  <a:schemeClr val="dk1"/>
                </a:solidFill>
                <a:highlight>
                  <a:srgbClr val="FFE599"/>
                </a:highlight>
              </a:rPr>
              <a:t>very faint or very tired</a:t>
            </a:r>
            <a:r>
              <a:rPr lang="en">
                <a:solidFill>
                  <a:schemeClr val="dk1"/>
                </a:solidFill>
              </a:rPr>
              <a:t>" (</a:t>
            </a:r>
            <a:r>
              <a:rPr b="1" lang="en">
                <a:solidFill>
                  <a:schemeClr val="dk1"/>
                </a:solidFill>
              </a:rPr>
              <a:t>v. 31</a:t>
            </a:r>
            <a:r>
              <a:rPr lang="en">
                <a:solidFill>
                  <a:schemeClr val="dk1"/>
                </a:solidFill>
              </a:rPr>
              <a:t>) because of this unnecessary fast. When we obey God's commands, we walk by faith, but when we obey unnatural human regulations, we only tempt the Lord. The first is confidence but the second is presumption. All of us need to heed the admonition given in Eccl. 5:2-"Do not be rash with your mouth, and let not your heart utter anything hastily before God" (NKJV). </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000">
                <a:solidFill>
                  <a:schemeClr val="dk1"/>
                </a:solidFill>
              </a:rPr>
              <a:t>When Jonathan and his armor-bearer joined the Israelite army in their march, they knew nothing about the king's foolish command, and Jonathan ate some honey from a honeycomb that had dropped to the ground. Then one of the soldiers told him that his father had put a curse on any soldier who ate any food that day. Why hadn't somebody warned Jonathan sooner? Perhaps they hoped that his innocent "disobedience" would open the way for all of them to eat! We wonder if Saul wasn't deliberately putting his son's life in jeopardy. However, Jonathan wasn't too worried, and he even dared to admit that his father's leadership had brought trouble to the land (</a:t>
            </a:r>
            <a:r>
              <a:rPr b="1" lang="en" sz="1000">
                <a:solidFill>
                  <a:schemeClr val="dk1"/>
                </a:solidFill>
              </a:rPr>
              <a:t>v. 29</a:t>
            </a:r>
            <a:r>
              <a:rPr lang="en" sz="1000">
                <a:solidFill>
                  <a:schemeClr val="dk1"/>
                </a:solidFill>
              </a:rPr>
              <a:t>).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000">
                <a:solidFill>
                  <a:schemeClr val="dk1"/>
                </a:solidFill>
              </a:rPr>
              <a:t>Saul's foolish vow not only weakened the soldiers physically and hindered their ability to pursue the enemy, but it also created in the men an abnormal craving for food. When the sun set and ushered in a new day, the vow was no longer in force, and the men acted like animals as they fell on the spoils, killing the sheep and oxen and eating the meat with the blood. When Jews slaughtered their animals, they were required to drain out the blood before preparing the meat, for blood was never to be used as food (Lev. 3:17; 7:26; 17:10-14; 22:28; Deut. 12:23-24; see Gen. 9:4). A truly spiritual vow brings out the best in people, but Saul's carnal vow brought out the worst.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000">
                <a:solidFill>
                  <a:schemeClr val="dk1"/>
                </a:solidFill>
              </a:rPr>
              <a:t>As he often did, the king assumed "spiritual leadership" and commanded the men to bring the animals to a great rock to be slain and the blood easily drained out. He then built an altar so that the animals could be offered as fellowship offerings (Lev. 3; 7:11-34), parts of which the people were allowed to eat in a fellowship feast. Saul was feebly trying to turn a gastronomical orgy into a worship service, but he didn't succeed too well. The men were famished and more interested in eating than in worshiping the Lord. </a:t>
            </a:r>
            <a:endParaRPr sz="1000">
              <a:solidFill>
                <a:schemeClr val="dk1"/>
              </a:solidFill>
            </a:endParaRPr>
          </a:p>
          <a:p>
            <a:pPr indent="0" lvl="0" marL="0" marR="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7" name="Shape 1387"/>
        <p:cNvGrpSpPr/>
        <p:nvPr/>
      </p:nvGrpSpPr>
      <p:grpSpPr>
        <a:xfrm>
          <a:off x="0" y="0"/>
          <a:ext cx="0" cy="0"/>
          <a:chOff x="0" y="0"/>
          <a:chExt cx="0" cy="0"/>
        </a:xfrm>
      </p:grpSpPr>
      <p:sp>
        <p:nvSpPr>
          <p:cNvPr id="1388" name="Google Shape;1388;g313f08168b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9" name="Google Shape;1389;g313f08168b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ART</a:t>
            </a:r>
            <a:endParaRPr b="1"/>
          </a:p>
          <a:p>
            <a:pPr indent="0" lvl="0" marL="0" rtl="0" algn="l">
              <a:spcBef>
                <a:spcPts val="0"/>
              </a:spcBef>
              <a:spcAft>
                <a:spcPts val="0"/>
              </a:spcAft>
              <a:buNone/>
            </a:pPr>
            <a:r>
              <a:rPr lang="en"/>
              <a:t>Wiersbe p67.  </a:t>
            </a:r>
            <a:r>
              <a:rPr lang="en">
                <a:solidFill>
                  <a:schemeClr val="dk1"/>
                </a:solidFill>
              </a:rPr>
              <a:t>Saul had failed miserably, but in chapter 14 we will read about Jonathan's great success as a commander. This passage (</a:t>
            </a:r>
            <a:r>
              <a:rPr lang="en" u="sng">
                <a:solidFill>
                  <a:schemeClr val="dk1"/>
                </a:solidFill>
              </a:rPr>
              <a:t>13:15-23</a:t>
            </a:r>
            <a:r>
              <a:rPr lang="en">
                <a:solidFill>
                  <a:schemeClr val="dk1"/>
                </a:solidFill>
              </a:rPr>
              <a:t>) describes the sad condition of the army of Israel, which reveals how poor Saul's leadership was and how remarkable Jonathan's victory was. Saul walked by sight and had little faith, but Jonathan walked by faith and did exploits for the Lord.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6" name="Shape 1726"/>
        <p:cNvGrpSpPr/>
        <p:nvPr/>
      </p:nvGrpSpPr>
      <p:grpSpPr>
        <a:xfrm>
          <a:off x="0" y="0"/>
          <a:ext cx="0" cy="0"/>
          <a:chOff x="0" y="0"/>
          <a:chExt cx="0" cy="0"/>
        </a:xfrm>
      </p:grpSpPr>
      <p:sp>
        <p:nvSpPr>
          <p:cNvPr id="1727" name="Google Shape;1727;g313f08168b6_0_15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8" name="Google Shape;1728;g313f08168b6_0_15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ART</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Wiersbe pp75-76  </a:t>
            </a:r>
            <a:r>
              <a:rPr b="1" lang="en" u="sng">
                <a:solidFill>
                  <a:schemeClr val="dk1"/>
                </a:solidFill>
              </a:rPr>
              <a:t>A foolish vow (1 Sam. 14:24-35)</a:t>
            </a:r>
            <a:r>
              <a:rPr lang="en">
                <a:solidFill>
                  <a:schemeClr val="dk1"/>
                </a:solidFill>
              </a:rPr>
              <a:t>. Saul's heart was not right with God and he foolishly forced his army to agree to a vow of fasting until evening (</a:t>
            </a:r>
            <a:r>
              <a:rPr b="1" lang="en">
                <a:solidFill>
                  <a:schemeClr val="dk1"/>
                </a:solidFill>
              </a:rPr>
              <a:t>v. 24</a:t>
            </a:r>
            <a:r>
              <a:rPr lang="en">
                <a:solidFill>
                  <a:schemeClr val="dk1"/>
                </a:solidFill>
              </a:rPr>
              <a:t>). He didn't impose this fast because it was the will of God but because he wanted his soldiers to think he was a man wholly dedicated to the Lord. But this command was only more evidence of Saul's confused and superstitious faith. He thought that their fasting plus the presence of the ark would impress the Lord and He would give them victory. But Jonathan and his armor-bearer were already enjoying victory without either the ark or the fast!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No sensible commander would deprive his troops of food and energy while they were fighting the enemy. If the Lord commands it, then He would give the strength needed, but God gave Saul no such commission. Moses had fasted for forty days and nights when he was on the mountain with the Lord (Ex. 34:28), for the Lord sustained him. But Saul's soldiers were "</a:t>
            </a:r>
            <a:r>
              <a:rPr lang="en" u="sng">
                <a:solidFill>
                  <a:schemeClr val="dk1"/>
                </a:solidFill>
                <a:highlight>
                  <a:srgbClr val="00FFFF"/>
                </a:highlight>
              </a:rPr>
              <a:t>distressed or hard-pressed</a:t>
            </a:r>
            <a:r>
              <a:rPr lang="en">
                <a:solidFill>
                  <a:schemeClr val="dk1"/>
                </a:solidFill>
              </a:rPr>
              <a:t>" (1 Sam. 14:24), "</a:t>
            </a:r>
            <a:r>
              <a:rPr lang="en">
                <a:solidFill>
                  <a:schemeClr val="dk1"/>
                </a:solidFill>
                <a:highlight>
                  <a:srgbClr val="00FFFF"/>
                </a:highlight>
              </a:rPr>
              <a:t>faint or weary</a:t>
            </a:r>
            <a:r>
              <a:rPr lang="en">
                <a:solidFill>
                  <a:schemeClr val="dk1"/>
                </a:solidFill>
              </a:rPr>
              <a:t>" (</a:t>
            </a:r>
            <a:r>
              <a:rPr b="1" lang="en">
                <a:solidFill>
                  <a:schemeClr val="dk1"/>
                </a:solidFill>
              </a:rPr>
              <a:t>v. 28</a:t>
            </a:r>
            <a:r>
              <a:rPr lang="en">
                <a:solidFill>
                  <a:schemeClr val="dk1"/>
                </a:solidFill>
              </a:rPr>
              <a:t>), and "</a:t>
            </a:r>
            <a:r>
              <a:rPr lang="en">
                <a:solidFill>
                  <a:schemeClr val="dk1"/>
                </a:solidFill>
                <a:highlight>
                  <a:srgbClr val="00FFFF"/>
                </a:highlight>
              </a:rPr>
              <a:t>very faint or very tired</a:t>
            </a:r>
            <a:r>
              <a:rPr lang="en">
                <a:solidFill>
                  <a:schemeClr val="dk1"/>
                </a:solidFill>
              </a:rPr>
              <a:t>" (v. 31) because of this unnecessary fast. When we obey God's commands, we walk by faith, but when we obey unnatural human regulations, we only tempt the Lord. The first is confidence but the second is presumption. All of us need to heed the admonition given in Eccl. 5:2-"Do not be rash with your mouth, and let not your heart utter anything hastily before God" (NKJV).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When Jonathan and his armor-bearer joined the Israelite army in their march, they knew nothing about the king's foolish command, and Jonathan ate some honey from a honeycomb that had dropped to the ground. </a:t>
            </a:r>
            <a:r>
              <a:rPr lang="en">
                <a:solidFill>
                  <a:schemeClr val="dk1"/>
                </a:solidFill>
                <a:highlight>
                  <a:srgbClr val="FFFF00"/>
                </a:highlight>
              </a:rPr>
              <a:t>Then one of the soldiers told him that his father had put a curse on any soldier who ate any food that day. Why hadn't somebody warned Jonathan sooner? Perhaps they hoped that his innocent "disobedience" would open the way for all of them to eat! We wonder if Saul wasn't deliberately putting his son's life in jeopardy. However, Jonathan wasn't too worried, and he even dared to admit that his father's leadership had brought trouble to the land (</a:t>
            </a:r>
            <a:r>
              <a:rPr b="1" lang="en">
                <a:solidFill>
                  <a:schemeClr val="dk1"/>
                </a:solidFill>
                <a:highlight>
                  <a:srgbClr val="FFFF00"/>
                </a:highlight>
              </a:rPr>
              <a:t>v. 29</a:t>
            </a:r>
            <a:r>
              <a:rPr lang="en">
                <a:solidFill>
                  <a:schemeClr val="dk1"/>
                </a:solidFill>
                <a:highlight>
                  <a:srgbClr val="FFFF00"/>
                </a:highlight>
              </a:rPr>
              <a:t>)</a:t>
            </a: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Saul's foolish vow not only weakened the soldiers physically and hindered their ability to pursue the enemy, but it also created in the men an abnormal craving for food. When the sun set and ushered in a new day, the vow was no longer in force, and the men acted like animals as they fell on the spoils, killing the sheep and oxen and eating the meat with the blood. When Jews slaughtered their animals, they were required to drain out the blood before preparing the meat, for blood was never to be used as food (Lev. 3:17; 7:26; 17:10-14; 22:28; Deut. 12:23-24; see Gen. 9:4). A truly spiritual vow brings out the best in people, but Saul's carnal vow brought out the worst.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As he often did, the king assumed "spiritual leadership" and commanded the men to bring the animals to a great rock to be slain and the blood easily drained out. He then built an altar so that the animals could be offered as fellowship offerings (Lev. 3; 7:11-34), parts of which the people were allowed to eat in a fellowship feast. Saul was feebly trying to turn a gastronomical orgy into a worship service, but he didn't succeed too well. The men were famished and more interested in eating than in worshiping the Lord.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8" name="Shape 1738"/>
        <p:cNvGrpSpPr/>
        <p:nvPr/>
      </p:nvGrpSpPr>
      <p:grpSpPr>
        <a:xfrm>
          <a:off x="0" y="0"/>
          <a:ext cx="0" cy="0"/>
          <a:chOff x="0" y="0"/>
          <a:chExt cx="0" cy="0"/>
        </a:xfrm>
      </p:grpSpPr>
      <p:sp>
        <p:nvSpPr>
          <p:cNvPr id="1739" name="Google Shape;1739;g315188a04bc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0" name="Google Shape;1740;g315188a04bc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Wiersbe pp75-76  </a:t>
            </a:r>
            <a:r>
              <a:rPr b="1" lang="en" u="sng">
                <a:solidFill>
                  <a:schemeClr val="dk1"/>
                </a:solidFill>
              </a:rPr>
              <a:t>A foolish vow (1 Sam. 14:24-35)</a:t>
            </a:r>
            <a:r>
              <a:rPr lang="en">
                <a:solidFill>
                  <a:schemeClr val="dk1"/>
                </a:solidFill>
              </a:rPr>
              <a:t>. Saul's heart was not right with God and he foolishly forced his army to agree to a vow of fasting until evening (</a:t>
            </a:r>
            <a:r>
              <a:rPr b="1" lang="en">
                <a:solidFill>
                  <a:schemeClr val="dk1"/>
                </a:solidFill>
              </a:rPr>
              <a:t>v. 24</a:t>
            </a:r>
            <a:r>
              <a:rPr lang="en">
                <a:solidFill>
                  <a:schemeClr val="dk1"/>
                </a:solidFill>
              </a:rPr>
              <a:t>). He didn't impose this fast because it was the will of God but because he wanted his soldiers to think he was a man wholly dedicated to the Lord. But this command was only more evidence of Saul's confused and superstitious faith. He thought that their fasting plus the presence of the ark would impress the Lord and He would give them victory. But Jonathan and his armor-bearer were already enjoying victory without either the ark or the fast!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No sensible commander would deprive his troops of food and energy while they were fighting the enemy. If the Lord commands it, then He would give the strength needed, but God gave Saul no such commission. Moses had fasted for forty days and nights when he was on the mountain with the Lord (Ex. 34:28), for the Lord sustained him. But Saul's soldiers were "</a:t>
            </a:r>
            <a:r>
              <a:rPr lang="en" u="sng">
                <a:solidFill>
                  <a:schemeClr val="dk1"/>
                </a:solidFill>
                <a:highlight>
                  <a:srgbClr val="00FFFF"/>
                </a:highlight>
              </a:rPr>
              <a:t>distressed or hard-pressed</a:t>
            </a:r>
            <a:r>
              <a:rPr lang="en">
                <a:solidFill>
                  <a:schemeClr val="dk1"/>
                </a:solidFill>
              </a:rPr>
              <a:t>" (1 Sam. 14:24), "</a:t>
            </a:r>
            <a:r>
              <a:rPr lang="en">
                <a:solidFill>
                  <a:schemeClr val="dk1"/>
                </a:solidFill>
                <a:highlight>
                  <a:srgbClr val="00FFFF"/>
                </a:highlight>
              </a:rPr>
              <a:t>faint or weary</a:t>
            </a:r>
            <a:r>
              <a:rPr lang="en">
                <a:solidFill>
                  <a:schemeClr val="dk1"/>
                </a:solidFill>
              </a:rPr>
              <a:t>" (v. 28), and "</a:t>
            </a:r>
            <a:r>
              <a:rPr lang="en">
                <a:solidFill>
                  <a:schemeClr val="dk1"/>
                </a:solidFill>
                <a:highlight>
                  <a:srgbClr val="00FFFF"/>
                </a:highlight>
              </a:rPr>
              <a:t>very faint or very tired</a:t>
            </a:r>
            <a:r>
              <a:rPr lang="en">
                <a:solidFill>
                  <a:schemeClr val="dk1"/>
                </a:solidFill>
              </a:rPr>
              <a:t>" (</a:t>
            </a:r>
            <a:r>
              <a:rPr b="1" lang="en">
                <a:solidFill>
                  <a:schemeClr val="dk1"/>
                </a:solidFill>
              </a:rPr>
              <a:t>v. 31</a:t>
            </a:r>
            <a:r>
              <a:rPr lang="en">
                <a:solidFill>
                  <a:schemeClr val="dk1"/>
                </a:solidFill>
              </a:rPr>
              <a:t>) because of this unnecessary fast. When we obey God's commands, we walk by faith, but when we obey unnatural human regulations, we only tempt the Lord. The first is confidence but the second is presumption. All of us need to heed the admonition given in Eccl. 5:2-"Do not be rash with your mouth, and let not your heart utter anything hastily before God" (NKJV).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When Jonathan and his armor-bearer joined the Israelite army in their march, they knew nothing about the king's foolish command, and Jonathan ate some honey from a honeycomb that had dropped to the ground. Then one of the soldiers told him that his father had put a curse on any soldier who ate any food that day. Why hadn't somebody warned Jonathan sooner? Perhaps they hoped that his innocent "disobedience" would open the way for all of them to eat! We wonder if Saul wasn't deliberately putting his son's life in jeopardy. However, Jonathan wasn't too worried, and he even dared to admit that his father's leadership had brought trouble to the land (v. 29).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highlight>
                  <a:srgbClr val="FFFF00"/>
                </a:highlight>
              </a:rPr>
              <a:t>Vss. 32-33</a:t>
            </a:r>
            <a:r>
              <a:rPr lang="en">
                <a:solidFill>
                  <a:schemeClr val="dk1"/>
                </a:solidFill>
                <a:highlight>
                  <a:srgbClr val="FFFF00"/>
                </a:highlight>
              </a:rPr>
              <a:t>  Saul's foolish vow not only weakened the soldiers physically and hindered their ability to pursue the enemy, but it also created in the men an abnormal craving for food. When the sun set and ushered in a new day, the vow was no longer in force, and the men acted like animals as they fell on the spoils, killing the sheep and oxen and eating the meat with the blood. When Jews slaughtered their animals, they were required to drain out the blood before preparing the meat, for blood was never to be used as food (Lev. 3:17; 7:26; 17:10-14; 22:28; Deut. 12:23-24; see Gen. 9:4). </a:t>
            </a:r>
            <a:r>
              <a:rPr lang="en" u="sng">
                <a:solidFill>
                  <a:schemeClr val="dk1"/>
                </a:solidFill>
                <a:highlight>
                  <a:srgbClr val="FFFF00"/>
                </a:highlight>
              </a:rPr>
              <a:t>A truly spiritual vow brings out the best in people, but Saul's carnal vow brought out the worst</a:t>
            </a:r>
            <a:r>
              <a:rPr lang="en">
                <a:solidFill>
                  <a:schemeClr val="dk1"/>
                </a:solidFill>
                <a:highlight>
                  <a:srgbClr val="FFFF00"/>
                </a:highlight>
              </a:rPr>
              <a:t>.</a:t>
            </a: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As he often did, the king assumed "spiritual leadership" and commanded the men to bring the animals to a great rock to be slain and the blood easily drained out. He then built an altar so that the animals could be offered as fellowship offerings (Lev. 3; 7:11-34), parts of which the people were allowed to eat in a fellowship feast. Saul was feebly trying to turn a gastronomical orgy into a worship service, but he didn't succeed too well. The men were famished and more interested in eating than in worshiping the Lord.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0" name="Shape 1750"/>
        <p:cNvGrpSpPr/>
        <p:nvPr/>
      </p:nvGrpSpPr>
      <p:grpSpPr>
        <a:xfrm>
          <a:off x="0" y="0"/>
          <a:ext cx="0" cy="0"/>
          <a:chOff x="0" y="0"/>
          <a:chExt cx="0" cy="0"/>
        </a:xfrm>
      </p:grpSpPr>
      <p:sp>
        <p:nvSpPr>
          <p:cNvPr id="1751" name="Google Shape;1751;g315188a04bc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2" name="Google Shape;1752;g315188a04bc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9" name="Shape 1769"/>
        <p:cNvGrpSpPr/>
        <p:nvPr/>
      </p:nvGrpSpPr>
      <p:grpSpPr>
        <a:xfrm>
          <a:off x="0" y="0"/>
          <a:ext cx="0" cy="0"/>
          <a:chOff x="0" y="0"/>
          <a:chExt cx="0" cy="0"/>
        </a:xfrm>
      </p:grpSpPr>
      <p:sp>
        <p:nvSpPr>
          <p:cNvPr id="1770" name="Google Shape;1770;g313f08168b6_0_15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1" name="Google Shape;1771;g313f08168b6_0_1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ADAM</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Similarities</a:t>
            </a:r>
            <a:r>
              <a:rPr lang="en">
                <a:solidFill>
                  <a:schemeClr val="dk1"/>
                </a:solidFill>
              </a:rPr>
              <a:t> to Joshua 10:12-13</a:t>
            </a:r>
            <a:endParaRPr>
              <a:solidFill>
                <a:schemeClr val="dk1"/>
              </a:solidFill>
            </a:endParaRPr>
          </a:p>
          <a:p>
            <a:pPr indent="0" lvl="0" marL="0" rtl="0" algn="l">
              <a:spcBef>
                <a:spcPts val="0"/>
              </a:spcBef>
              <a:spcAft>
                <a:spcPts val="0"/>
              </a:spcAft>
              <a:buClr>
                <a:schemeClr val="dk1"/>
              </a:buClr>
              <a:buSzPts val="1100"/>
              <a:buFont typeface="Arial"/>
              <a:buNone/>
            </a:pPr>
            <a:br>
              <a:rPr lang="en">
                <a:solidFill>
                  <a:schemeClr val="dk1"/>
                </a:solidFill>
              </a:rPr>
            </a:br>
            <a:r>
              <a:rPr lang="en">
                <a:solidFill>
                  <a:schemeClr val="dk1"/>
                </a:solidFill>
              </a:rPr>
              <a:t>12 On the day the Lord gave the Amorites over to Israel, Joshua said to the Lord in the presence of Israel:</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“Sun, stand still over Gibeon,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and you, moon, over the Valley of Aijalon.”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13 So the sun stood still,</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and the moon stopped,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till the nation avenged itself on its enemies,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sun stopped in the middle of the sky and delayed going down about a full day.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Wiersbe pp75-76  </a:t>
            </a:r>
            <a:r>
              <a:rPr b="1" lang="en" u="sng">
                <a:solidFill>
                  <a:schemeClr val="dk1"/>
                </a:solidFill>
              </a:rPr>
              <a:t>A foolish vow (1 Sam. 14:24-35)</a:t>
            </a:r>
            <a:r>
              <a:rPr lang="en">
                <a:solidFill>
                  <a:schemeClr val="dk1"/>
                </a:solidFill>
              </a:rPr>
              <a:t>. Saul's heart was not right with God and he foolishly forced his army to agree to a vow of fasting until evening (</a:t>
            </a:r>
            <a:r>
              <a:rPr b="1" lang="en">
                <a:solidFill>
                  <a:schemeClr val="dk1"/>
                </a:solidFill>
              </a:rPr>
              <a:t>v. 24</a:t>
            </a:r>
            <a:r>
              <a:rPr lang="en">
                <a:solidFill>
                  <a:schemeClr val="dk1"/>
                </a:solidFill>
              </a:rPr>
              <a:t>). He didn't impose this fast because it was the will of God but because he wanted his soldiers to think he was a man wholly dedicated to the Lord. But this command was only more evidence of Saul's confused and superstitious faith. He thought that their fasting plus the presence of the ark would impress the Lord and He would give them victory. But Jonathan and his armor-bearer were already enjoying victory without either the ark or the fast!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No sensible commander would deprive his troops of food and energy while they were fighting the enemy. If the Lord commands it, then He would give the strength needed, but God gave Saul no such commission. Moses had fasted for forty days and nights when he was on the mountain with the Lord (Ex. 34:28), for the Lord sustained him. But Saul's soldiers were "</a:t>
            </a:r>
            <a:r>
              <a:rPr lang="en" u="sng">
                <a:solidFill>
                  <a:schemeClr val="dk1"/>
                </a:solidFill>
                <a:highlight>
                  <a:srgbClr val="FFFF00"/>
                </a:highlight>
              </a:rPr>
              <a:t>distressed or hard-pressed</a:t>
            </a:r>
            <a:r>
              <a:rPr lang="en">
                <a:solidFill>
                  <a:schemeClr val="dk1"/>
                </a:solidFill>
              </a:rPr>
              <a:t>" (1 Sam. 14:24), "</a:t>
            </a:r>
            <a:r>
              <a:rPr lang="en">
                <a:solidFill>
                  <a:schemeClr val="dk1"/>
                </a:solidFill>
                <a:highlight>
                  <a:srgbClr val="FFE599"/>
                </a:highlight>
              </a:rPr>
              <a:t>faint or weary"</a:t>
            </a:r>
            <a:r>
              <a:rPr lang="en">
                <a:solidFill>
                  <a:schemeClr val="dk1"/>
                </a:solidFill>
              </a:rPr>
              <a:t> (v. 28), and "</a:t>
            </a:r>
            <a:r>
              <a:rPr lang="en">
                <a:solidFill>
                  <a:schemeClr val="dk1"/>
                </a:solidFill>
                <a:highlight>
                  <a:srgbClr val="FFE599"/>
                </a:highlight>
              </a:rPr>
              <a:t>very faint or very tired</a:t>
            </a:r>
            <a:r>
              <a:rPr lang="en">
                <a:solidFill>
                  <a:schemeClr val="dk1"/>
                </a:solidFill>
              </a:rPr>
              <a:t>" (</a:t>
            </a:r>
            <a:r>
              <a:rPr b="1" lang="en">
                <a:solidFill>
                  <a:schemeClr val="dk1"/>
                </a:solidFill>
              </a:rPr>
              <a:t>v. 31</a:t>
            </a:r>
            <a:r>
              <a:rPr lang="en">
                <a:solidFill>
                  <a:schemeClr val="dk1"/>
                </a:solidFill>
              </a:rPr>
              <a:t>) because of this unnecessary fast. When we obey God's commands, we walk by faith, but when we obey unnatural human regulations, we only tempt the Lord. The first is confidence but the second is presumption. All of us need to heed the admonition given in Eccl. 5:2-"Do not be rash with your mouth, and let not your heart utter anything hastily before God" (NKJV).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When Jonathan and his armor-bearer joined the Israelite army in their march, they knew nothing about the king's foolish command, and Jonathan ate some honey from a honeycomb that had dropped to the ground. Then one of the soldiers told him that his father had put a curse on any soldier who ate any food that day. Why hadn't somebody warned Jonathan sooner? Perhaps they hoped that his innocent "disobedience" would open the way for all of them to eat! We wonder if Saul wasn't deliberately putting his son's life in jeopardy. However, Jonathan wasn't too worried, and he even dared to admit that his father's leadership had brought trouble to the land (v. 29).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highlight>
                  <a:srgbClr val="FFFF00"/>
                </a:highlight>
              </a:rPr>
              <a:t>Vss. 32-33</a:t>
            </a:r>
            <a:r>
              <a:rPr lang="en">
                <a:solidFill>
                  <a:schemeClr val="dk1"/>
                </a:solidFill>
                <a:highlight>
                  <a:srgbClr val="FFFF00"/>
                </a:highlight>
              </a:rPr>
              <a:t>  Saul's foolish vow not only weakened the soldiers physically and hindered their ability to pursue the enemy, but it also created in the men an abnormal craving for food. When the sun set and ushered in a new day, the vow was no longer in force, and the men acted like animals as they fell on the spoils, killing the sheep and oxen and eating the meat with the blood. When Jews slaughtered their animals, they were required to drain out the blood before preparing the meat, for blood was never to be used as food (Lev. 3:17; 7:26; 17:10-14; 22:28; Deut. 12:23-24; see Gen. 9:4). </a:t>
            </a:r>
            <a:r>
              <a:rPr lang="en" u="sng">
                <a:solidFill>
                  <a:schemeClr val="dk1"/>
                </a:solidFill>
                <a:highlight>
                  <a:srgbClr val="FFFF00"/>
                </a:highlight>
              </a:rPr>
              <a:t>A truly spiritual vow brings out the best in people, but Saul's carnal vow brought out the worst</a:t>
            </a:r>
            <a:r>
              <a:rPr lang="en">
                <a:solidFill>
                  <a:schemeClr val="dk1"/>
                </a:solidFill>
                <a:highlight>
                  <a:srgbClr val="FFFF00"/>
                </a:highlight>
              </a:rPr>
              <a:t>.</a:t>
            </a: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As he often did, the king assumed "spiritual leadership" and commanded the men to bring the animals to a great rock to be slain and the blood easily drained out. He then built an altar so that the animals could be offered </a:t>
            </a:r>
            <a:r>
              <a:rPr b="1" lang="en" u="sng">
                <a:solidFill>
                  <a:schemeClr val="dk1"/>
                </a:solidFill>
              </a:rPr>
              <a:t>as fellowship offerings (Lev. 3; 7:11-34)</a:t>
            </a:r>
            <a:r>
              <a:rPr lang="en">
                <a:solidFill>
                  <a:schemeClr val="dk1"/>
                </a:solidFill>
              </a:rPr>
              <a:t>, parts of which the people were allowed to eat in a fellowship feast. Saul was feebly trying to turn a gastronomical orgy into a worship service, but he didn't succeed too well. The men were famished and more interested in eating than in worshiping the Lord.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1" name="Shape 1781"/>
        <p:cNvGrpSpPr/>
        <p:nvPr/>
      </p:nvGrpSpPr>
      <p:grpSpPr>
        <a:xfrm>
          <a:off x="0" y="0"/>
          <a:ext cx="0" cy="0"/>
          <a:chOff x="0" y="0"/>
          <a:chExt cx="0" cy="0"/>
        </a:xfrm>
      </p:grpSpPr>
      <p:sp>
        <p:nvSpPr>
          <p:cNvPr id="1782" name="Google Shape;1782;g313f08168b6_0_15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3" name="Google Shape;1783;g313f08168b6_0_1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Wiersbe pp77-78  </a:t>
            </a:r>
            <a:r>
              <a:rPr b="1" lang="en" u="sng">
                <a:solidFill>
                  <a:schemeClr val="dk1"/>
                </a:solidFill>
              </a:rPr>
              <a:t>A foolish judgment (1 Sam. 14:36-52)</a:t>
            </a:r>
            <a:r>
              <a:rPr lang="en">
                <a:solidFill>
                  <a:schemeClr val="dk1"/>
                </a:solidFill>
              </a:rPr>
              <a:t>. </a:t>
            </a:r>
            <a:r>
              <a:rPr lang="en">
                <a:solidFill>
                  <a:schemeClr val="dk1"/>
                </a:solidFill>
                <a:highlight>
                  <a:srgbClr val="A4C2F4"/>
                </a:highlight>
              </a:rPr>
              <a:t>Surely Saul realized that his delay at Gibeah and the imposing of the foolish vow had already cost the Israelites a great victory, so he tried to make amends. He decided to move the army that very night and be ready to surprise the Philistines early the next morning. The army gave no resistance, but Ahijah the priest wisely suggested that they pause long enough to seek the will of the Lord</a:t>
            </a:r>
            <a:r>
              <a:rPr lang="en">
                <a:solidFill>
                  <a:schemeClr val="dk1"/>
                </a:solidFill>
              </a:rPr>
              <a:t>. </a:t>
            </a:r>
            <a:r>
              <a:rPr lang="en">
                <a:solidFill>
                  <a:schemeClr val="dk1"/>
                </a:solidFill>
                <a:highlight>
                  <a:srgbClr val="FFFF00"/>
                </a:highlight>
              </a:rPr>
              <a:t>We aren't told what method Ahijah used to ascertain God's will, but whatever it was, God didn't answer.</a:t>
            </a:r>
            <a:r>
              <a:rPr lang="en">
                <a:solidFill>
                  <a:schemeClr val="dk1"/>
                </a:solidFill>
              </a:rPr>
              <a:t> Even though Saul was not a godly man, his oath made in the Lord's name was legitimate; and if the Lord had ignored it, He would have dishonored His own name. Furthermore, the Lord was using this event to rebuke Saul as well as to honor Jonathan. Saul would discover that his men loved Jonathan and were prepared to defend him.</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Saul already knew that Jonathan had been missing from the ranks (</a:t>
            </a:r>
            <a:r>
              <a:rPr b="1" lang="en">
                <a:solidFill>
                  <a:schemeClr val="dk1"/>
                </a:solidFill>
              </a:rPr>
              <a:t>v. 17</a:t>
            </a:r>
            <a:r>
              <a:rPr lang="en">
                <a:solidFill>
                  <a:schemeClr val="dk1"/>
                </a:solidFill>
              </a:rPr>
              <a:t>) and therefore he assumed that his son knew nothing about the vow. But if he had learned about the vow and still violated it, that made him an even greater sinner. Either way, Jonathan would be guilty and could be slain. We get the impression that Saul was almost determined that he would demote or destroy his own son, and it's clear that Jonathan didn't agree with his father's policies and practices. Hence, Saul made another oath (</a:t>
            </a:r>
            <a:r>
              <a:rPr b="1" lang="en">
                <a:solidFill>
                  <a:schemeClr val="dk1"/>
                </a:solidFill>
              </a:rPr>
              <a:t>v. 39</a:t>
            </a:r>
            <a:r>
              <a:rPr lang="en">
                <a:solidFill>
                  <a:schemeClr val="dk1"/>
                </a:solidFill>
              </a:rPr>
              <a:t>), and because his heart wasn't right nor his motive holy, he was taking the Lord's name in vain (Ex. 20:7).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This time they cast lots and the lot pointed to Saul and Jonathan. The second lot fell upon Jonathan. God could have changed the results (Prov. 16:33), but He wanted to bring the whole thing out in the open and humiliate King Saul, whose pride had caused the problem to begin with. The people praised Jonathan, not Saul, as the man who had brought the great victory to Israel, and if the Lord had used Jonathan in such a wonderful way, why should he be executed? By the time this matter was settled, it was too late to follow the Philistine army, so Saul and his men retreated. The victory did send the Philistines back home for a time, but they repeatedly threatened Israel (</a:t>
            </a:r>
            <a:r>
              <a:rPr b="1" lang="en">
                <a:solidFill>
                  <a:schemeClr val="dk1"/>
                </a:solidFill>
              </a:rPr>
              <a:t>1 Sam. 14: 52</a:t>
            </a:r>
            <a:r>
              <a:rPr lang="en">
                <a:solidFill>
                  <a:schemeClr val="dk1"/>
                </a:solidFill>
              </a:rPr>
              <a:t>). This victory did enhance Saul's reputation and helped him consolidate his kingdom. In </a:t>
            </a:r>
            <a:r>
              <a:rPr b="1" lang="en">
                <a:solidFill>
                  <a:schemeClr val="dk1"/>
                </a:solidFill>
              </a:rPr>
              <a:t>verses 47-48 and 52</a:t>
            </a:r>
            <a:r>
              <a:rPr lang="en">
                <a:solidFill>
                  <a:schemeClr val="dk1"/>
                </a:solidFill>
              </a:rPr>
              <a:t>, the writer summarizes some of Saul's major victories and informs us that he drafted every good man he met.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facts about the royal family are summarized in </a:t>
            </a:r>
            <a:r>
              <a:rPr b="1" lang="en">
                <a:solidFill>
                  <a:schemeClr val="dk1"/>
                </a:solidFill>
              </a:rPr>
              <a:t>vv. 49-51</a:t>
            </a:r>
            <a:r>
              <a:rPr lang="en">
                <a:solidFill>
                  <a:schemeClr val="dk1"/>
                </a:solidFill>
              </a:rPr>
              <a:t>, but when they are compared with other texts (1 Sam. 9:2; 2 Sam. 21:8;1 Chron. 8:29-33; 9:39), they reveal some problems. Saul's grandfather was Abiel and his father Kish (1 Sam. 9:1-2). Ner was his uncle and Abner ("son of Ner") was captain of the army (</a:t>
            </a:r>
            <a:r>
              <a:rPr b="1" lang="en">
                <a:solidFill>
                  <a:schemeClr val="dk1"/>
                </a:solidFill>
              </a:rPr>
              <a:t>14:51</a:t>
            </a:r>
            <a:r>
              <a:rPr lang="en">
                <a:solidFill>
                  <a:schemeClr val="dk1"/>
                </a:solidFill>
              </a:rPr>
              <a:t>). Only three sons are mentioned (Jonathan, Ishvi, and Malchishua), while later texts speak also of Abinadab and Esh-Baal (1 Chron. 8:33; 9:39). He had two daughters, Merab and Michel, and all of these children were by his wife Ahinoam. His concubine Rizpah bore him Armoni and Mephibosheth (2 Sam. 21:8).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Jonathan, Malchishua and Abinadab all died with their father at Gilboa (1 Sam. 31:1-2), and Abner made Ish-bosheth king (2 Sam. 2:8ff). Ish-bosheth is probably the Esh-Baal of 1 Chronicles 8:33 and 9:39, for it wasn't unusual for Jewish men to have more than one name. But what happened to Ishvi? Was this also another name for Esh-Baal (Ish-bosheth), for the two names are not found together in any text. If so, then Saul had four sons by Ahinoam-Jonathan, the eldest, and then Ishhvi/Esh-Baal/Ishbosheth, Malchi-shua, and Abinadab. Since the eldest and two youngest sons were killed in battle, this left IshBosheth/Ishvi/Esh-Baal, Saul's second-born, to claim the crown. Of course, it's possible that Ishvi had died earlier, and this would have left Esh-Baal/Ish-bosheth to reign, or if Esh-Baal died, then Ishvi/Ish-bosheth survived to rule briefly.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3" name="Shape 1793"/>
        <p:cNvGrpSpPr/>
        <p:nvPr/>
      </p:nvGrpSpPr>
      <p:grpSpPr>
        <a:xfrm>
          <a:off x="0" y="0"/>
          <a:ext cx="0" cy="0"/>
          <a:chOff x="0" y="0"/>
          <a:chExt cx="0" cy="0"/>
        </a:xfrm>
      </p:grpSpPr>
      <p:sp>
        <p:nvSpPr>
          <p:cNvPr id="1794" name="Google Shape;1794;g313f08168b6_0_15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5" name="Google Shape;1795;g313f08168b6_0_1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ADAM</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Jonathan is ‘his son’ before we knew he sinned…and just ‘Jonathan’ afterward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We can assume with high </a:t>
            </a:r>
            <a:r>
              <a:rPr lang="en">
                <a:solidFill>
                  <a:schemeClr val="dk1"/>
                </a:solidFill>
              </a:rPr>
              <a:t>probability</a:t>
            </a:r>
            <a:r>
              <a:rPr lang="en">
                <a:solidFill>
                  <a:schemeClr val="dk1"/>
                </a:solidFill>
              </a:rPr>
              <a:t> that the urim and Thummim are being used here to cast lots.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Urim begins with the first letter of the hebrew </a:t>
            </a:r>
            <a:r>
              <a:rPr lang="en">
                <a:solidFill>
                  <a:schemeClr val="dk1"/>
                </a:solidFill>
              </a:rPr>
              <a:t>alphabet</a:t>
            </a:r>
            <a:r>
              <a:rPr lang="en">
                <a:solidFill>
                  <a:schemeClr val="dk1"/>
                </a:solidFill>
              </a:rPr>
              <a:t> and Thummim with the last.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Wiersbe pp77-78  </a:t>
            </a:r>
            <a:r>
              <a:rPr b="1" lang="en" u="sng">
                <a:solidFill>
                  <a:schemeClr val="dk1"/>
                </a:solidFill>
              </a:rPr>
              <a:t>A foolish judgment (1 Sam. 14:36-52)</a:t>
            </a:r>
            <a:r>
              <a:rPr lang="en">
                <a:solidFill>
                  <a:schemeClr val="dk1"/>
                </a:solidFill>
              </a:rPr>
              <a:t>. Surely Saul realized that his delay at Gibeah and the imposing of the foolish vow had already cost the Israelites a great victory, so he tried to make amends. He decided to move the army that very night and be ready to surprise the Philistines early the next morning. The army gave no resistance, but Ahijah the priest wisely suggested that they pause long enough to seek the will of the Lord. We aren't told what method Ahijah used to ascertain God's will, but whatever it was, God didn't answer. Even though Saul was not a godly man, his oath made in the Lord's name was legitimate; and if the Lord had ignored it, He would have dishonored His own name. Furthermore, the Lord was using this event to rebuke Saul as well as to honor Jonathan. Saul would discover that his men loved Jonathan and were prepared to defend him.</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Saul already knew that Jonathan had been missing from the ranks (</a:t>
            </a:r>
            <a:r>
              <a:rPr b="1" lang="en">
                <a:solidFill>
                  <a:schemeClr val="dk1"/>
                </a:solidFill>
              </a:rPr>
              <a:t>v. 17</a:t>
            </a:r>
            <a:r>
              <a:rPr lang="en">
                <a:solidFill>
                  <a:schemeClr val="dk1"/>
                </a:solidFill>
              </a:rPr>
              <a:t>) and therefore he assumed that his son knew nothing about the vow. But if he had learned about the vow and still violated it, that made him an even greater sinner. Either way, Jonathan would be guilty and could be slain. We get the impression that Saul was almost determined that he would demote or destroy his own son, and it's clear that Jonathan didn't agree with his father's policies and practices. Hence, </a:t>
            </a:r>
            <a:r>
              <a:rPr lang="en">
                <a:solidFill>
                  <a:schemeClr val="dk1"/>
                </a:solidFill>
                <a:highlight>
                  <a:srgbClr val="FFFF00"/>
                </a:highlight>
              </a:rPr>
              <a:t>Saul made another oath (</a:t>
            </a:r>
            <a:r>
              <a:rPr b="1" lang="en">
                <a:solidFill>
                  <a:schemeClr val="dk1"/>
                </a:solidFill>
                <a:highlight>
                  <a:srgbClr val="FFFF00"/>
                </a:highlight>
              </a:rPr>
              <a:t>v. 39</a:t>
            </a:r>
            <a:r>
              <a:rPr lang="en">
                <a:solidFill>
                  <a:schemeClr val="dk1"/>
                </a:solidFill>
                <a:highlight>
                  <a:srgbClr val="FFFF00"/>
                </a:highlight>
              </a:rPr>
              <a:t>), and because his heart wasn't right nor his motive holy, he was taking the Lord's name in vain (Ex. 20:7)</a:t>
            </a: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This time they cast lots and the lot pointed to Saul and Jonathan. The second lot fell upon Jonathan. God could have changed the results (Prov. 16:33), but He wanted to bring the whole thing out in the open and humiliate King Saul, whose pride had caused the problem to begin with. The people praised Jonathan, not Saul, as the man who had brought the great victory to Israel, and if the Lord had used Jonathan in such a wonderful way, why should he be executed? By the time this matter was settled, it was too late to follow the Philistine army, so Saul and his men retreated. The victory did send the Philistines back home for a time, but they repeatedly threatened Israel (</a:t>
            </a:r>
            <a:r>
              <a:rPr b="1" lang="en">
                <a:solidFill>
                  <a:schemeClr val="dk1"/>
                </a:solidFill>
              </a:rPr>
              <a:t>1 Sam. 14: 52</a:t>
            </a:r>
            <a:r>
              <a:rPr lang="en">
                <a:solidFill>
                  <a:schemeClr val="dk1"/>
                </a:solidFill>
              </a:rPr>
              <a:t>). This victory did enhance Saul's reputation and helped him consolidate his kingdom. In </a:t>
            </a:r>
            <a:r>
              <a:rPr b="1" lang="en">
                <a:solidFill>
                  <a:schemeClr val="dk1"/>
                </a:solidFill>
              </a:rPr>
              <a:t>verses 47-48 and 52</a:t>
            </a:r>
            <a:r>
              <a:rPr lang="en">
                <a:solidFill>
                  <a:schemeClr val="dk1"/>
                </a:solidFill>
              </a:rPr>
              <a:t>, the writer summarizes some of Saul's major victories and informs us that he drafted every good man he met.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facts about the royal family are summarized in </a:t>
            </a:r>
            <a:r>
              <a:rPr b="1" lang="en">
                <a:solidFill>
                  <a:schemeClr val="dk1"/>
                </a:solidFill>
              </a:rPr>
              <a:t>vv. 49-51</a:t>
            </a:r>
            <a:r>
              <a:rPr lang="en">
                <a:solidFill>
                  <a:schemeClr val="dk1"/>
                </a:solidFill>
              </a:rPr>
              <a:t>, but when they are compared with other texts (1 Sam. 9:2; 2 Sam. 21:8;1 Chron. 8:29-33; 9:39), they reveal some problems. Saul's grandfather was Abiel and his father Kish (1 Sam. 9:1-2). Ner was his uncle and Abner ("son of Ner") was captain of the army (</a:t>
            </a:r>
            <a:r>
              <a:rPr b="1" lang="en">
                <a:solidFill>
                  <a:schemeClr val="dk1"/>
                </a:solidFill>
              </a:rPr>
              <a:t>14:51</a:t>
            </a:r>
            <a:r>
              <a:rPr lang="en">
                <a:solidFill>
                  <a:schemeClr val="dk1"/>
                </a:solidFill>
              </a:rPr>
              <a:t>). Only three sons are mentioned (Jonathan, Ishvi, and Malchishua), while later texts speak also of Abinadab and Esh-Baal (1 Chron. 8:33; 9:39). He had two daughters, Merab and Michel, and all of these children were by his wife Ahinoam. His concubine Rizpah bore him Armoni and Mephibosheth (2 Sam. 21:8).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Jonathan, Malchishua and Abinadab all died with their father at Gilboa (1 Sam. 31:1-2), and Abner made Ish-bosheth king (2 Sam. 2:8ff). Ish-bosheth is probably the Esh-Baal of 1 Chronicles 8:33 and 9:39, for it wasn't unusual for Jewish men to have more than one name. But what happened to Ishvi? Was this also another name for Esh-Baal (Ish-bosheth), for the two names are not found together in any text. If so, then Saul had four sons by Ahinoam-Jonathan, the eldest, and then Ishhvi/Esh-Baal/Ishbosheth, Malchi-shua, and Abinadab. Since the eldest and two youngest sons were killed in battle, this left IshBosheth/Ishvi/Esh-Baal, Saul's second-born, to claim the crown. Of course, it's possible that Ishvi had died earlier, and this would have left Esh-Baal/Ish-bosheth to reign, or if Esh-Baal died, then Ishvi/Ish-bosheth survived to rule briefly.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5" name="Shape 1805"/>
        <p:cNvGrpSpPr/>
        <p:nvPr/>
      </p:nvGrpSpPr>
      <p:grpSpPr>
        <a:xfrm>
          <a:off x="0" y="0"/>
          <a:ext cx="0" cy="0"/>
          <a:chOff x="0" y="0"/>
          <a:chExt cx="0" cy="0"/>
        </a:xfrm>
      </p:grpSpPr>
      <p:sp>
        <p:nvSpPr>
          <p:cNvPr id="1806" name="Google Shape;1806;g315188a04bc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7" name="Google Shape;1807;g315188a04bc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2" name="Shape 1822"/>
        <p:cNvGrpSpPr/>
        <p:nvPr/>
      </p:nvGrpSpPr>
      <p:grpSpPr>
        <a:xfrm>
          <a:off x="0" y="0"/>
          <a:ext cx="0" cy="0"/>
          <a:chOff x="0" y="0"/>
          <a:chExt cx="0" cy="0"/>
        </a:xfrm>
      </p:grpSpPr>
      <p:sp>
        <p:nvSpPr>
          <p:cNvPr id="1823" name="Google Shape;1823;g313f08168b6_0_16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4" name="Google Shape;1824;g313f08168b6_0_16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lang="en">
                <a:solidFill>
                  <a:schemeClr val="dk1"/>
                </a:solidFill>
              </a:rPr>
              <a:t>ADAM</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a:solidFill>
                  <a:schemeClr val="dk1"/>
                </a:solidFill>
              </a:rPr>
              <a:t>Jonathan accepts his fate like Jephthahs daughter did:</a:t>
            </a:r>
            <a:br>
              <a:rPr lang="en">
                <a:solidFill>
                  <a:schemeClr val="dk1"/>
                </a:solidFill>
              </a:rPr>
            </a:br>
            <a:endParaRPr>
              <a:solidFill>
                <a:schemeClr val="dk1"/>
              </a:solidFill>
            </a:endParaRPr>
          </a:p>
          <a:p>
            <a:pPr indent="0" lvl="0" marL="0" marR="0" rtl="0" algn="l">
              <a:spcBef>
                <a:spcPts val="0"/>
              </a:spcBef>
              <a:spcAft>
                <a:spcPts val="0"/>
              </a:spcAft>
              <a:buClr>
                <a:schemeClr val="dk1"/>
              </a:buClr>
              <a:buSzPts val="1100"/>
              <a:buFont typeface="Arial"/>
              <a:buNone/>
            </a:pPr>
            <a:r>
              <a:rPr lang="en">
                <a:solidFill>
                  <a:schemeClr val="dk1"/>
                </a:solidFill>
              </a:rPr>
              <a:t>Jud 11:34-37</a:t>
            </a:r>
            <a:br>
              <a:rPr lang="en">
                <a:solidFill>
                  <a:schemeClr val="dk1"/>
                </a:solidFill>
              </a:rPr>
            </a:br>
            <a:r>
              <a:rPr lang="en">
                <a:solidFill>
                  <a:schemeClr val="dk1"/>
                </a:solidFill>
              </a:rPr>
              <a:t>34 When Jephthah came to his house at Mizpah, behold, his daughter was coming out to meet him with tambourines and with dancing. Now she was his one and only child; besides her he had no son or daughter. 35 When he saw her, he tore his clothes and said, “Alas, my daughter! You have brought me very low, and you are among those who trouble me; for I have given my word to the Lord, and I cannot take it back.” 36 So she said to him, “My father, you have given your word to the Lord; do to me as you have said, since the Lord has avenged you of your enemies, the sons of Ammon.” 37 She said to her father, “Let this thing be done for me; let me alone two months, that I may go to the mountains and weep because of my virginity, I and my companions.” 38 Then he said, “Go.”</a:t>
            </a:r>
            <a:endParaRPr>
              <a:solidFill>
                <a:schemeClr val="dk1"/>
              </a:solidFill>
            </a:endParaRPr>
          </a:p>
          <a:p>
            <a:pPr indent="0" lvl="0" marL="0" marR="0" rtl="0" algn="l">
              <a:spcBef>
                <a:spcPts val="0"/>
              </a:spcBef>
              <a:spcAft>
                <a:spcPts val="0"/>
              </a:spcAft>
              <a:buClr>
                <a:schemeClr val="dk1"/>
              </a:buClr>
              <a:buSzPts val="1100"/>
              <a:buFont typeface="Arial"/>
              <a:buNone/>
            </a:pPr>
            <a:r>
              <a:t/>
            </a:r>
            <a:endParaRPr>
              <a:solidFill>
                <a:schemeClr val="dk1"/>
              </a:solidFill>
            </a:endParaRPr>
          </a:p>
          <a:p>
            <a:pPr indent="0" lvl="0" marL="0" marR="0" rtl="0" algn="l">
              <a:spcBef>
                <a:spcPts val="0"/>
              </a:spcBef>
              <a:spcAft>
                <a:spcPts val="0"/>
              </a:spcAft>
              <a:buClr>
                <a:schemeClr val="dk1"/>
              </a:buClr>
              <a:buSzPts val="1100"/>
              <a:buFont typeface="Arial"/>
              <a:buNone/>
            </a:pPr>
            <a:r>
              <a:rPr b="1" lang="en">
                <a:solidFill>
                  <a:schemeClr val="dk1"/>
                </a:solidFill>
              </a:rPr>
              <a:t>“So the people rescued” - ESV ransomed - Other Versioned - Delivered. So something or someone was sacrificed in his place.</a:t>
            </a:r>
            <a:endParaRPr b="1">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a:solidFill>
                  <a:schemeClr val="dk1"/>
                </a:solidFill>
              </a:rPr>
              <a:t>ART</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a:solidFill>
                  <a:schemeClr val="dk1"/>
                </a:solidFill>
              </a:rPr>
              <a:t>Wiersbe pp77-78  </a:t>
            </a:r>
            <a:r>
              <a:rPr b="1" lang="en" u="sng">
                <a:solidFill>
                  <a:schemeClr val="dk1"/>
                </a:solidFill>
              </a:rPr>
              <a:t>A foolish judgment (1 Sam. 14:36-52)</a:t>
            </a:r>
            <a:r>
              <a:rPr lang="en">
                <a:solidFill>
                  <a:schemeClr val="dk1"/>
                </a:solidFill>
              </a:rPr>
              <a:t>. Surely Saul realized that his delay at Gibeah and the imposing of the foolish vow had already cost the Israelites a great victory, so he tried to make amends. He decided to move the army that very night and be ready to surprise the Philistines early the next morning. The army gave no resistance, but Ahijah the priest wisely suggested that they pause long enough to seek the will of the Lord. We aren't told what method Ahijah used to ascertain God's will, but whatever it was, God didn't answer. Even though Saul was not a godly man, his oath made in the Lord's name was legitimate; and if the Lord had ignored it, He would have dishonored His own name. Furthermore, the Lord was using this event to rebuke Saul as well as to honor Jonathan. Saul would discover that his men loved Jonathan and were prepared to defend him.</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a:solidFill>
                  <a:schemeClr val="dk1"/>
                </a:solidFill>
              </a:rPr>
              <a:t>Saul already knew that Jonathan had been missing from the ranks (</a:t>
            </a:r>
            <a:r>
              <a:rPr b="1" lang="en">
                <a:solidFill>
                  <a:schemeClr val="dk1"/>
                </a:solidFill>
              </a:rPr>
              <a:t>v. 17</a:t>
            </a:r>
            <a:r>
              <a:rPr lang="en">
                <a:solidFill>
                  <a:schemeClr val="dk1"/>
                </a:solidFill>
              </a:rPr>
              <a:t>) and therefore he assumed that his son knew nothing about the vow. But if he had learned about the vow and still violated it, that made him an even greater sinner. Either way, Jonathan would be guilty and could be slain. We get the impression that Saul was almost determined that he would demote or destroy his own son, and it's clear that Jonathan didn't agree with his father's policies and practices. </a:t>
            </a:r>
            <a:r>
              <a:rPr lang="en">
                <a:solidFill>
                  <a:schemeClr val="dk1"/>
                </a:solidFill>
                <a:highlight>
                  <a:srgbClr val="FFFF00"/>
                </a:highlight>
              </a:rPr>
              <a:t>Hence, Saul made another oath (</a:t>
            </a:r>
            <a:r>
              <a:rPr b="1" lang="en">
                <a:solidFill>
                  <a:schemeClr val="dk1"/>
                </a:solidFill>
                <a:highlight>
                  <a:srgbClr val="FFFF00"/>
                </a:highlight>
              </a:rPr>
              <a:t>v. 39</a:t>
            </a:r>
            <a:r>
              <a:rPr lang="en">
                <a:solidFill>
                  <a:schemeClr val="dk1"/>
                </a:solidFill>
                <a:highlight>
                  <a:srgbClr val="FFFF00"/>
                </a:highlight>
              </a:rPr>
              <a:t>), and because his heart wasn't right nor his motive holy, he was taking the Lord's name in vain (Ex. 20:7). </a:t>
            </a:r>
            <a:endParaRPr>
              <a:solidFill>
                <a:schemeClr val="dk1"/>
              </a:solidFill>
              <a:highlight>
                <a:srgbClr val="FFFF00"/>
              </a:highlight>
            </a:endParaRPr>
          </a:p>
          <a:p>
            <a:pPr indent="0" lvl="0" marL="0" marR="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000">
                <a:solidFill>
                  <a:schemeClr val="dk1"/>
                </a:solidFill>
              </a:rPr>
              <a:t>This time they cast lots and the lot pointed to Saul and Jonathan. The second lot fell upon Jonathan. God could have changed the results (Prov. 16:33), but He wanted to bring the whole thing out in the open and humiliate King Saul, whose pride had caused the problem to begin with. The people praised Jonathan, not Saul, as the man who had brought the great victory to Israel, and if the Lord had used Jonathan in such a wonderful way, why should he be executed? By the time this matter was settled, it was too late to follow the Philistine army, so Saul and his men retreated. The victory did send the Philistines back home for a time, but they repeatedly threatened Israel (</a:t>
            </a:r>
            <a:r>
              <a:rPr b="1" lang="en" sz="1000">
                <a:solidFill>
                  <a:schemeClr val="dk1"/>
                </a:solidFill>
              </a:rPr>
              <a:t>1 Sam. 14: 52</a:t>
            </a:r>
            <a:r>
              <a:rPr lang="en" sz="1000">
                <a:solidFill>
                  <a:schemeClr val="dk1"/>
                </a:solidFill>
              </a:rPr>
              <a:t>). This victory did enhance Saul's reputation and helped him consolidate his kingdom. In </a:t>
            </a:r>
            <a:r>
              <a:rPr b="1" lang="en" sz="1000">
                <a:solidFill>
                  <a:schemeClr val="dk1"/>
                </a:solidFill>
              </a:rPr>
              <a:t>verses 47-48 and 52</a:t>
            </a:r>
            <a:r>
              <a:rPr lang="en" sz="1000">
                <a:solidFill>
                  <a:schemeClr val="dk1"/>
                </a:solidFill>
              </a:rPr>
              <a:t>, the writer summarizes some of Saul's major victories and informs us that he drafted every good man he met.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000">
                <a:solidFill>
                  <a:schemeClr val="dk1"/>
                </a:solidFill>
              </a:rPr>
              <a:t>The facts about the royal family are summarized in </a:t>
            </a:r>
            <a:r>
              <a:rPr b="1" lang="en" sz="1000">
                <a:solidFill>
                  <a:schemeClr val="dk1"/>
                </a:solidFill>
              </a:rPr>
              <a:t>vv. 49-51</a:t>
            </a:r>
            <a:r>
              <a:rPr lang="en" sz="1000">
                <a:solidFill>
                  <a:schemeClr val="dk1"/>
                </a:solidFill>
              </a:rPr>
              <a:t>, but when they are compared with other texts (1 Sam. 9:2; 2 Sam. 21:8;1 Chron. 8:29-33; 9:39), they reveal some problems. Saul's grandfather was Abiel and his father Kish (1 Sam. 9:1-2). Ner was his uncle and Abner ("son of Ner") was captain of the army (</a:t>
            </a:r>
            <a:r>
              <a:rPr b="1" lang="en" sz="1000">
                <a:solidFill>
                  <a:schemeClr val="dk1"/>
                </a:solidFill>
              </a:rPr>
              <a:t>14:51</a:t>
            </a:r>
            <a:r>
              <a:rPr lang="en" sz="1000">
                <a:solidFill>
                  <a:schemeClr val="dk1"/>
                </a:solidFill>
              </a:rPr>
              <a:t>). Only three sons are mentioned (Jonathan, Ishvi, and Malchishua), while later texts speak also of Abinadab and Esh-Baal (1 Chron. 8:33; 9:39). He had two daughters, Merab and Michel, and all of these children were by his wife Ahinoam. His concubine Rizpah bore him Armoni and Mephibosheth (2 Sam. 21:8).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000">
                <a:solidFill>
                  <a:schemeClr val="dk1"/>
                </a:solidFill>
              </a:rPr>
              <a:t>Jonathan, Malchishua and Abinadab all died with their father at Gilboa (1 Sam. 31:1-2), and Abner made Ish-bosheth king (2 Sam. 2:8ff). Ish-bosheth is probably the Esh-Baal of 1 Chronicles 8:33 and 9:39, for it wasn't unusual for Jewish men to have more than one name. But what happened to Ishvi? Was this also another name for Esh-Baal (Ish-bosheth), for the two names are not found together in any text. If so, then Saul had four sons by Ahinoam-Jonathan, the eldest, and then Ishhvi/Esh-Baal/Ishbosheth, Malchi-shua, and Abinadab. Since the eldest and two youngest sons were killed in battle, this left IshBosheth/Ishvi/Esh-Baal, Saul's second-born, to claim the crown. Of course, it's possible that Ishvi had died earlier, and this would have left Esh-Baal/Ish-bosheth to reign, or if Esh-Baal died, then Ishvi/Ish-bosheth survived to rule briefly. </a:t>
            </a:r>
            <a:endParaRPr sz="1000">
              <a:solidFill>
                <a:schemeClr val="dk1"/>
              </a:solidFill>
            </a:endParaRPr>
          </a:p>
          <a:p>
            <a:pPr indent="0" lvl="0" marL="0" marR="0" rtl="0" algn="l">
              <a:spcBef>
                <a:spcPts val="0"/>
              </a:spcBef>
              <a:spcAft>
                <a:spcPts val="0"/>
              </a:spcAft>
              <a:buClr>
                <a:schemeClr val="dk1"/>
              </a:buClr>
              <a:buSzPts val="1100"/>
              <a:buFont typeface="Arial"/>
              <a:buNone/>
            </a:pPr>
            <a:r>
              <a:t/>
            </a:r>
            <a:endParaRPr>
              <a:solidFill>
                <a:schemeClr val="dk1"/>
              </a:solidFill>
            </a:endParaRPr>
          </a:p>
          <a:p>
            <a:pPr indent="0" lvl="0" marL="0" marR="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4" name="Shape 1834"/>
        <p:cNvGrpSpPr/>
        <p:nvPr/>
      </p:nvGrpSpPr>
      <p:grpSpPr>
        <a:xfrm>
          <a:off x="0" y="0"/>
          <a:ext cx="0" cy="0"/>
          <a:chOff x="0" y="0"/>
          <a:chExt cx="0" cy="0"/>
        </a:xfrm>
      </p:grpSpPr>
      <p:sp>
        <p:nvSpPr>
          <p:cNvPr id="1835" name="Google Shape;1835;g313f08168b6_0_16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6" name="Google Shape;1836;g313f08168b6_0_16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Adam</a:t>
            </a:r>
            <a:br>
              <a:rPr lang="en">
                <a:solidFill>
                  <a:schemeClr val="dk1"/>
                </a:solidFill>
              </a:rPr>
            </a:br>
            <a:r>
              <a:rPr lang="en">
                <a:solidFill>
                  <a:schemeClr val="dk1"/>
                </a:solidFill>
              </a:rPr>
              <a:t>Narrative</a:t>
            </a:r>
            <a:r>
              <a:rPr lang="en">
                <a:solidFill>
                  <a:schemeClr val="dk1"/>
                </a:solidFill>
              </a:rPr>
              <a:t> Shift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Wiersbe pp77-78  </a:t>
            </a:r>
            <a:r>
              <a:rPr b="1" lang="en" u="sng">
                <a:solidFill>
                  <a:schemeClr val="dk1"/>
                </a:solidFill>
              </a:rPr>
              <a:t>A foolish judgment (1 Sam. 14:36-52)</a:t>
            </a:r>
            <a:r>
              <a:rPr lang="en">
                <a:solidFill>
                  <a:schemeClr val="dk1"/>
                </a:solidFill>
              </a:rPr>
              <a:t>. Surely Saul realized that his delay at Gibeah and the imposing of the foolish vow had already cost the Israelites a great victory, so he tried to make amends. He decided to move the army that very night and be ready to surprise the Philistines early the next morning. The army gave no resistance, but Ahijah the priest wisely suggested that they pause long enough to seek the will of the Lord. We aren't told what method Ahijah used to ascertain God's will, but whatever it was, God didn't answer. Even though Saul was not a godly man, his oath made in the Lord's name was legitimate; and if the Lord had ignored it, He would have dishonored His own name. Furthermore, the Lord was using this event to rebuke Saul as well as to honor Jonathan. Saul would discover that his men loved Jonathan and were prepared to defend him.</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Saul already knew that Jonathan had been missing from the ranks (</a:t>
            </a:r>
            <a:r>
              <a:rPr b="1" lang="en">
                <a:solidFill>
                  <a:schemeClr val="dk1"/>
                </a:solidFill>
              </a:rPr>
              <a:t>v. 17</a:t>
            </a:r>
            <a:r>
              <a:rPr lang="en">
                <a:solidFill>
                  <a:schemeClr val="dk1"/>
                </a:solidFill>
              </a:rPr>
              <a:t>) and therefore he assumed that his son knew nothing about the vow. But if he had learned about the vow and still violated it, that made him an even greater sinner. Either way, Jonathan would be guilty and could be slain. We get the impression that Saul was almost determined that he would demote or destroy his own son, and it's clear that Jonathan didn't agree with his father's policies and practices. Hence, Saul made another oath (</a:t>
            </a:r>
            <a:r>
              <a:rPr b="1" lang="en">
                <a:solidFill>
                  <a:schemeClr val="dk1"/>
                </a:solidFill>
              </a:rPr>
              <a:t>v. 39</a:t>
            </a:r>
            <a:r>
              <a:rPr lang="en">
                <a:solidFill>
                  <a:schemeClr val="dk1"/>
                </a:solidFill>
              </a:rPr>
              <a:t>), and because his heart wasn't right nor his motive holy, he was taking the Lord's name in vain (Ex. 20:7).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This time they cast lots and the lot pointed to Saul and Jonathan. The second lot fell upon Jonathan. God could have changed the results (Prov. 16:33), but He wanted to bring the whole thing out in the open and humiliate King Saul, whose pride had caused the problem to begin with. The people praised Jonathan, not Saul, as the man who had brought the great victory to Israel, and if the Lord had used Jonathan in such a wonderful way, why should he be executed? By the time this matter was settled, it was too late to follow the Philistine army, so Saul and his men retreated. The victory did send the Philistines back home for a time, but they repeatedly threatened Israel (</a:t>
            </a:r>
            <a:r>
              <a:rPr b="1" lang="en">
                <a:solidFill>
                  <a:schemeClr val="dk1"/>
                </a:solidFill>
              </a:rPr>
              <a:t>1 Sam. 14: 52</a:t>
            </a:r>
            <a:r>
              <a:rPr lang="en">
                <a:solidFill>
                  <a:schemeClr val="dk1"/>
                </a:solidFill>
              </a:rPr>
              <a:t>). This victory did enhance Saul's reputation and helped him consolidate his kingdom. </a:t>
            </a:r>
            <a:r>
              <a:rPr lang="en">
                <a:solidFill>
                  <a:schemeClr val="dk1"/>
                </a:solidFill>
                <a:highlight>
                  <a:srgbClr val="FFFF00"/>
                </a:highlight>
              </a:rPr>
              <a:t>In </a:t>
            </a:r>
            <a:r>
              <a:rPr b="1" lang="en">
                <a:solidFill>
                  <a:schemeClr val="dk1"/>
                </a:solidFill>
                <a:highlight>
                  <a:srgbClr val="FFFF00"/>
                </a:highlight>
              </a:rPr>
              <a:t>verses 47-48 and 52</a:t>
            </a:r>
            <a:r>
              <a:rPr lang="en">
                <a:solidFill>
                  <a:schemeClr val="dk1"/>
                </a:solidFill>
                <a:highlight>
                  <a:srgbClr val="FFFF00"/>
                </a:highlight>
              </a:rPr>
              <a:t>, the writer summarizes some of Saul's major victories and informs us that he drafted every good man he met. </a:t>
            </a:r>
            <a:endParaRPr>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facts about the royal family are summarized in </a:t>
            </a:r>
            <a:r>
              <a:rPr b="1" lang="en">
                <a:solidFill>
                  <a:schemeClr val="dk1"/>
                </a:solidFill>
              </a:rPr>
              <a:t>vv. 49-51</a:t>
            </a:r>
            <a:r>
              <a:rPr lang="en">
                <a:solidFill>
                  <a:schemeClr val="dk1"/>
                </a:solidFill>
              </a:rPr>
              <a:t>, but when they are compared with other texts (1 Sam. 9:2; 2 Sam. 21:8;1 Chron. 8:29-33; 9:39), they reveal some problems. Saul's grandfather was Abiel and his father Kish (1 Sam. 9:1-2). Ner was his uncle and Abner ("son of Ner") was captain of the army (</a:t>
            </a:r>
            <a:r>
              <a:rPr b="1" lang="en">
                <a:solidFill>
                  <a:schemeClr val="dk1"/>
                </a:solidFill>
              </a:rPr>
              <a:t>14:51</a:t>
            </a:r>
            <a:r>
              <a:rPr lang="en">
                <a:solidFill>
                  <a:schemeClr val="dk1"/>
                </a:solidFill>
              </a:rPr>
              <a:t>). Only three sons are mentioned (Jonathan, Ishvi, and Malchishua), while later texts speak also of Abinadab and Esh-Baal (1 Chron. 8:33; 9:39). He had two daughters, Merab and Michel, and all of these children were by his wife Ahinoam. His concubine Rizpah bore him Armoni and Mephibosheth (2 Sam. 21:8).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Jonathan, Malchishua and Abinadab all died with their father at Gilboa (1 Sam. 31:1-2), and Abner made Ish-bosheth king (2 Sam. 2:8ff). Ish-bosheth is probably the Esh-Baal of 1 Chronicles 8:33 and 9:39, for it wasn't unusual for Jewish men to have more than one name. But what happened to Ishvi? Was this also another name for Esh-Baal (Ish-bosheth), for the two names are not found together in any text. If so, then Saul had four sons by Ahinoam-Jonathan, the eldest, and then Ishhvi/Esh-Baal/Ishbosheth, Malchi-shua, and Abinadab. Since the eldest and two youngest sons were killed in battle, this left IshBosheth/Ishvi/Esh-Baal, Saul's second-born, to claim the crown. Of course, it's possible that Ishvi had died earlier, and this would have left Esh-Baal/Ish-bosheth to reign, or if Esh-Baal died, then Ishvi/Ish-bosheth survived to rule briefly.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6" name="Shape 1846"/>
        <p:cNvGrpSpPr/>
        <p:nvPr/>
      </p:nvGrpSpPr>
      <p:grpSpPr>
        <a:xfrm>
          <a:off x="0" y="0"/>
          <a:ext cx="0" cy="0"/>
          <a:chOff x="0" y="0"/>
          <a:chExt cx="0" cy="0"/>
        </a:xfrm>
      </p:grpSpPr>
      <p:sp>
        <p:nvSpPr>
          <p:cNvPr id="1847" name="Google Shape;1847;g313f08168b6_0_16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8" name="Google Shape;1848;g313f08168b6_0_16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Adam</a:t>
            </a:r>
            <a:br>
              <a:rPr lang="en">
                <a:solidFill>
                  <a:schemeClr val="dk1"/>
                </a:solidFill>
              </a:rPr>
            </a:br>
            <a:r>
              <a:rPr b="1" lang="en">
                <a:solidFill>
                  <a:schemeClr val="dk1"/>
                </a:solidFill>
              </a:rPr>
              <a:t>NO MORE SLICING THINGS UP AND SEND THEM TO THE TRIBES. </a:t>
            </a:r>
            <a:r>
              <a:rPr lang="en">
                <a:solidFill>
                  <a:schemeClr val="dk1"/>
                </a:solidFill>
              </a:rPr>
              <a:t>Saul starts to keep </a:t>
            </a:r>
            <a:r>
              <a:rPr lang="en">
                <a:solidFill>
                  <a:schemeClr val="dk1"/>
                </a:solidFill>
              </a:rPr>
              <a:t>valiant</a:t>
            </a:r>
            <a:r>
              <a:rPr lang="en">
                <a:solidFill>
                  <a:schemeClr val="dk1"/>
                </a:solidFill>
              </a:rPr>
              <a:t> men in his staff. Starts to build armies.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Wiersbe pp77-78  </a:t>
            </a:r>
            <a:r>
              <a:rPr b="1" lang="en" u="sng">
                <a:solidFill>
                  <a:schemeClr val="dk1"/>
                </a:solidFill>
              </a:rPr>
              <a:t>A foolish judgment (1 Sam. 14:36-52)</a:t>
            </a:r>
            <a:r>
              <a:rPr lang="en">
                <a:solidFill>
                  <a:schemeClr val="dk1"/>
                </a:solidFill>
              </a:rPr>
              <a:t>. (</a:t>
            </a:r>
            <a:r>
              <a:rPr b="1" lang="en">
                <a:solidFill>
                  <a:schemeClr val="dk1"/>
                </a:solidFill>
              </a:rPr>
              <a:t>cont</a:t>
            </a:r>
            <a:r>
              <a:rPr lang="en">
                <a:solidFill>
                  <a:schemeClr val="dk1"/>
                </a:solidFill>
              </a:rPr>
              <a:t>.) This time they cast lots and the lot pointed to Saul and Jonathan. The second lot fell upon Jonathan. God could have changed the results (Prov. 16:33), but He wanted to bring the whole thing out in the open and humiliate King Saul, whose pride had caused the problem to begin with. The people praised Jonathan, not Saul, as the man who had brought the great victory to Israel, and if the Lord had used Jonathan in such a wonderful way, why should he be executed? By the time this matter was settled, it was too late to follow the Philistine army, so Saul and his men retreated. The victory did send the Philistines back home for a time, but they repeatedly threatened Israel (</a:t>
            </a:r>
            <a:r>
              <a:rPr b="1" lang="en">
                <a:solidFill>
                  <a:schemeClr val="dk1"/>
                </a:solidFill>
              </a:rPr>
              <a:t>1 Sam. 14: 52</a:t>
            </a:r>
            <a:r>
              <a:rPr lang="en">
                <a:solidFill>
                  <a:schemeClr val="dk1"/>
                </a:solidFill>
              </a:rPr>
              <a:t>). This victory did enhance Saul's reputation and helped him consolidate his kingdom. In </a:t>
            </a:r>
            <a:r>
              <a:rPr b="1" lang="en">
                <a:solidFill>
                  <a:schemeClr val="dk1"/>
                </a:solidFill>
              </a:rPr>
              <a:t>verses 47-48 and 52</a:t>
            </a:r>
            <a:r>
              <a:rPr lang="en">
                <a:solidFill>
                  <a:schemeClr val="dk1"/>
                </a:solidFill>
              </a:rPr>
              <a:t>, the writer summarizes some of Saul's major victories and informs us that he drafted every good man he met.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FFFF00"/>
                </a:highlight>
              </a:rPr>
              <a:t>The facts about the royal family are summarized in </a:t>
            </a:r>
            <a:r>
              <a:rPr b="1" lang="en">
                <a:solidFill>
                  <a:schemeClr val="dk1"/>
                </a:solidFill>
                <a:highlight>
                  <a:srgbClr val="FFFF00"/>
                </a:highlight>
              </a:rPr>
              <a:t>vv. 49-51</a:t>
            </a:r>
            <a:r>
              <a:rPr lang="en">
                <a:solidFill>
                  <a:schemeClr val="dk1"/>
                </a:solidFill>
              </a:rPr>
              <a:t>, but when they are compared with other texts (1 Sam. 9:2; 2 Sam. 21:8;1 Chron. 8:29-33; 9:39), they reveal some problems. Saul's grandfather was Abiel and his father Kish (1 Sam. 9:1-2). Ner was his uncle and Abner ("son of Ner") was captain of the army (</a:t>
            </a:r>
            <a:r>
              <a:rPr b="1" lang="en">
                <a:solidFill>
                  <a:schemeClr val="dk1"/>
                </a:solidFill>
              </a:rPr>
              <a:t>14:51</a:t>
            </a:r>
            <a:r>
              <a:rPr lang="en">
                <a:solidFill>
                  <a:schemeClr val="dk1"/>
                </a:solidFill>
              </a:rPr>
              <a:t>). Only three sons are mentioned (Jonathan, Ishvi, and Malchishua), while later texts speak also of Abinadab and Esh-Baal (1 Chron. 8:33; 9:39). He had two daughters, Merab and Michel, and all of these children were by his wife Ahinoam. His concubine Rizpah bore him Armoni and Mephibosheth (2 Sam. 21:8).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Jonathan, Malchishua and Abinadab all died with their father at Gilboa (1 Sam. 31:1-2), and Abner made Ish-bosheth king (2 Sam. 2:8ff). Ish-bosheth is probably the Esh-Baal of 1 Chronicles 8:33 and 9:39, for it wasn't unusual for Jewish men to have more than one name. But what happened to Ishvi? Was this also another name for Esh-Baal (Ish-bosheth), for the two names are not found together in any text. If so, then Saul had four sons by Ahinoam-Jonathan, the eldest, and then Ishhvi/Esh-Baal/Ishbosheth, Malchi-shua, and Abinadab. Since the eldest and two youngest sons were killed in battle, this left IshBosheth/Ishvi/Esh-Baal, Saul's second-born, to claim the crown. Of course, it's possible that Ishvi had died earlier, and this would have left Esh-Baal/Ish-bosheth to reign, or if Esh-Baal died, then Ishvi/Ish-bosheth survived to rule briefly.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7" name="Shape 1397"/>
        <p:cNvGrpSpPr/>
        <p:nvPr/>
      </p:nvGrpSpPr>
      <p:grpSpPr>
        <a:xfrm>
          <a:off x="0" y="0"/>
          <a:ext cx="0" cy="0"/>
          <a:chOff x="0" y="0"/>
          <a:chExt cx="0" cy="0"/>
        </a:xfrm>
      </p:grpSpPr>
      <p:sp>
        <p:nvSpPr>
          <p:cNvPr id="1398" name="Google Shape;1398;g313f08168b6_0_1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9" name="Google Shape;1399;g313f08168b6_0_1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u="sng">
                <a:solidFill>
                  <a:schemeClr val="dk1"/>
                </a:solidFill>
              </a:rPr>
              <a:t>ART</a:t>
            </a:r>
            <a:br>
              <a:rPr b="1" lang="en" u="sng">
                <a:solidFill>
                  <a:schemeClr val="dk1"/>
                </a:solidFill>
              </a:rPr>
            </a:br>
            <a:r>
              <a:rPr b="1" lang="en" u="sng">
                <a:solidFill>
                  <a:schemeClr val="dk1"/>
                </a:solidFill>
              </a:rPr>
              <a:t>A dwindling army (1 Sam. 13:15-16)</a:t>
            </a:r>
            <a:r>
              <a:rPr lang="en">
                <a:solidFill>
                  <a:schemeClr val="dk1"/>
                </a:solidFill>
              </a:rPr>
              <a:t>. </a:t>
            </a:r>
            <a:r>
              <a:rPr b="1" lang="en">
                <a:solidFill>
                  <a:schemeClr val="dk1"/>
                </a:solidFill>
              </a:rPr>
              <a:t>Saul</a:t>
            </a:r>
            <a:r>
              <a:rPr lang="en">
                <a:solidFill>
                  <a:schemeClr val="dk1"/>
                </a:solidFill>
              </a:rPr>
              <a:t> had mustered over 300,000 men to rescue the people of Jabesh Gilead and then had cut it down to 3,000, but now his forces numbered only 600. The </a:t>
            </a:r>
            <a:r>
              <a:rPr b="1" lang="en">
                <a:solidFill>
                  <a:schemeClr val="dk1"/>
                </a:solidFill>
              </a:rPr>
              <a:t>Philistine army</a:t>
            </a:r>
            <a:r>
              <a:rPr lang="en">
                <a:solidFill>
                  <a:schemeClr val="dk1"/>
                </a:solidFill>
              </a:rPr>
              <a:t> was "as the sand which is on the seashore in multitude" (v. 5), </a:t>
            </a:r>
            <a:r>
              <a:rPr b="1" lang="en">
                <a:solidFill>
                  <a:schemeClr val="dk1"/>
                </a:solidFill>
              </a:rPr>
              <a:t>a simile also used for the army Gideon faced</a:t>
            </a:r>
            <a:r>
              <a:rPr lang="en">
                <a:solidFill>
                  <a:schemeClr val="dk1"/>
                </a:solidFill>
              </a:rPr>
              <a:t> (Jud. 7:12) and </a:t>
            </a:r>
            <a:r>
              <a:rPr b="1" lang="en">
                <a:solidFill>
                  <a:schemeClr val="dk1"/>
                </a:solidFill>
              </a:rPr>
              <a:t>Saul's army was twice as large as Gideon's!</a:t>
            </a:r>
            <a:r>
              <a:rPr lang="en">
                <a:solidFill>
                  <a:schemeClr val="dk1"/>
                </a:solidFill>
              </a:rPr>
              <a:t> The difference wasn't so much the size of the army as the strength of the leader's faith. </a:t>
            </a:r>
            <a:r>
              <a:rPr b="1" lang="en">
                <a:solidFill>
                  <a:schemeClr val="dk1"/>
                </a:solidFill>
              </a:rPr>
              <a:t>Gideon</a:t>
            </a:r>
            <a:r>
              <a:rPr lang="en">
                <a:solidFill>
                  <a:schemeClr val="dk1"/>
                </a:solidFill>
              </a:rPr>
              <a:t> trusted God for victory and God honored him;</a:t>
            </a:r>
            <a:r>
              <a:rPr b="1" lang="en">
                <a:solidFill>
                  <a:schemeClr val="dk1"/>
                </a:solidFill>
              </a:rPr>
              <a:t> Saul</a:t>
            </a:r>
            <a:r>
              <a:rPr lang="en">
                <a:solidFill>
                  <a:schemeClr val="dk1"/>
                </a:solidFill>
              </a:rPr>
              <a:t> disobeyed God and God punished him.</a:t>
            </a:r>
            <a:r>
              <a:rPr b="1" lang="en">
                <a:solidFill>
                  <a:schemeClr val="dk1"/>
                </a:solidFill>
              </a:rPr>
              <a:t> Saul</a:t>
            </a:r>
            <a:r>
              <a:rPr lang="en">
                <a:solidFill>
                  <a:schemeClr val="dk1"/>
                </a:solidFill>
              </a:rPr>
              <a:t> had mustered that huge army by means of fear (1 Sam. 11:7), so when his men began to fear the enemy instead of the king, they began to desert the camp and go to places of safety. </a:t>
            </a:r>
            <a:r>
              <a:rPr b="1" lang="en">
                <a:solidFill>
                  <a:schemeClr val="dk1"/>
                </a:solidFill>
              </a:rPr>
              <a:t>Jonathan</a:t>
            </a:r>
            <a:r>
              <a:rPr lang="en">
                <a:solidFill>
                  <a:schemeClr val="dk1"/>
                </a:solidFill>
              </a:rPr>
              <a:t> knew that the Lord didn't need great numbers to accomplish His purposes (14:6), but He did honor great faith.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8" name="Shape 1858"/>
        <p:cNvGrpSpPr/>
        <p:nvPr/>
      </p:nvGrpSpPr>
      <p:grpSpPr>
        <a:xfrm>
          <a:off x="0" y="0"/>
          <a:ext cx="0" cy="0"/>
          <a:chOff x="0" y="0"/>
          <a:chExt cx="0" cy="0"/>
        </a:xfrm>
      </p:grpSpPr>
      <p:sp>
        <p:nvSpPr>
          <p:cNvPr id="1859" name="Google Shape;1859;g2fbd2bbdd5f_0_1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0" name="Google Shape;1860;g2fbd2bbdd5f_0_1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Wiersbe pp 78-79</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rPr>
              <a:t>This is a pivotal chapter in the story of Saul. The Lord gave him another opportunity to prove himself, but he failed again, lied about it, and was judged. </a:t>
            </a:r>
            <a:r>
              <a:rPr lang="en" sz="1300">
                <a:solidFill>
                  <a:schemeClr val="dk1"/>
                </a:solidFill>
                <a:highlight>
                  <a:srgbClr val="FFFF00"/>
                </a:highlight>
              </a:rPr>
              <a:t>Saul had a habit of substituting saying for doing and of making excuses instead of confessing his sins.</a:t>
            </a:r>
            <a:r>
              <a:rPr lang="en" sz="1300">
                <a:solidFill>
                  <a:schemeClr val="dk1"/>
                </a:solidFill>
              </a:rPr>
              <a:t> </a:t>
            </a:r>
            <a:r>
              <a:rPr lang="en" sz="1300">
                <a:solidFill>
                  <a:schemeClr val="dk1"/>
                </a:solidFill>
                <a:highlight>
                  <a:srgbClr val="FFFF00"/>
                </a:highlight>
              </a:rPr>
              <a:t>No matter what happened, it was always somebody else's fault. </a:t>
            </a:r>
            <a:r>
              <a:rPr lang="en" sz="1300">
                <a:solidFill>
                  <a:schemeClr val="dk1"/>
                </a:solidFill>
              </a:rPr>
              <a:t>He was more concerned about looking good before the people than being good before God. Consider the stages in this event that cost Saul the kingdom and eventually his life. </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8" name="Shape 1868"/>
        <p:cNvGrpSpPr/>
        <p:nvPr/>
      </p:nvGrpSpPr>
      <p:grpSpPr>
        <a:xfrm>
          <a:off x="0" y="0"/>
          <a:ext cx="0" cy="0"/>
          <a:chOff x="0" y="0"/>
          <a:chExt cx="0" cy="0"/>
        </a:xfrm>
      </p:grpSpPr>
      <p:sp>
        <p:nvSpPr>
          <p:cNvPr id="1869" name="Google Shape;1869;g313f08168b6_0_16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0" name="Google Shape;1870;g313f08168b6_0_16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lang="en">
                <a:solidFill>
                  <a:schemeClr val="dk1"/>
                </a:solidFill>
              </a:rPr>
              <a:t>ART</a:t>
            </a:r>
            <a:endParaRPr b="1">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b="1" lang="en" u="sng">
                <a:solidFill>
                  <a:schemeClr val="dk1"/>
                </a:solidFill>
              </a:rPr>
              <a:t>Disobeying God (1 Sam. 15:1-11)</a:t>
            </a:r>
            <a:r>
              <a:rPr lang="en">
                <a:solidFill>
                  <a:schemeClr val="dk1"/>
                </a:solidFill>
              </a:rPr>
              <a:t>. </a:t>
            </a:r>
            <a:r>
              <a:rPr lang="en">
                <a:solidFill>
                  <a:schemeClr val="dk1"/>
                </a:solidFill>
                <a:highlight>
                  <a:srgbClr val="FFFF00"/>
                </a:highlight>
              </a:rPr>
              <a:t>The Amalekites descended from Esau</a:t>
            </a:r>
            <a:r>
              <a:rPr lang="en">
                <a:solidFill>
                  <a:schemeClr val="dk1"/>
                </a:solidFill>
              </a:rPr>
              <a:t>, the unbelieving brother of Jacob (Gen. 36:12, 15-16; Heb. 12:14-17) and the enemy of the Jewish people. The army of Amalek attacked the Jews shortly after Israel left Egypt, and they were defeated because God heard Moses' prayers and helped Joshua's army. At that time,</a:t>
            </a:r>
            <a:r>
              <a:rPr lang="en">
                <a:solidFill>
                  <a:schemeClr val="dk1"/>
                </a:solidFill>
                <a:highlight>
                  <a:srgbClr val="FFFF00"/>
                </a:highlight>
              </a:rPr>
              <a:t> the Lord declared perpetual war against Amalek (Ex. 17:8-16) and Balaam prophesied Amalek's ultimate defeat (Num. 24:20).</a:t>
            </a:r>
            <a:r>
              <a:rPr lang="en">
                <a:solidFill>
                  <a:schemeClr val="dk1"/>
                </a:solidFill>
              </a:rPr>
              <a:t> See also Deuteronmy 25:17-19. </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a:solidFill>
                  <a:schemeClr val="dk1"/>
                </a:solidFill>
              </a:rPr>
              <a:t>Some people find it difficult to believe that the Lord would command an entire nation to be destroyed just because of what their ancestors had done centuries before. Some of these critics may depend more on sentiment than on spiritual truth, not realizing how long-suffering the Lord had been with these nations and how unspeakably wicked they were (</a:t>
            </a:r>
            <a:r>
              <a:rPr lang="en" u="sng">
                <a:solidFill>
                  <a:schemeClr val="dk1"/>
                </a:solidFill>
              </a:rPr>
              <a:t>see 1 Sam. 15:18, 33</a:t>
            </a:r>
            <a:r>
              <a:rPr lang="en">
                <a:solidFill>
                  <a:schemeClr val="dk1"/>
                </a:solidFill>
              </a:rPr>
              <a:t>; Gen. 15:16). </a:t>
            </a:r>
            <a:r>
              <a:rPr b="1" lang="en">
                <a:solidFill>
                  <a:schemeClr val="dk1"/>
                </a:solidFill>
              </a:rPr>
              <a:t>God's covenant with the Jewish nation includes the promise, "I will curse him who curses you" </a:t>
            </a:r>
            <a:r>
              <a:rPr lang="en">
                <a:solidFill>
                  <a:schemeClr val="dk1"/>
                </a:solidFill>
              </a:rPr>
              <a:t>(12:3), and God always keeps His Word. </a:t>
            </a:r>
            <a:r>
              <a:rPr lang="en">
                <a:solidFill>
                  <a:schemeClr val="dk1"/>
                </a:solidFill>
                <a:highlight>
                  <a:srgbClr val="FFFF00"/>
                </a:highlight>
              </a:rPr>
              <a:t>Nations like the Amalekites who wanted to exterminate the Jews weren't just waging war on Israel; they were opposing Almighty God and His great plan of redemption for the whole world. People are either for the Lord or against Him, and if they are against Him, they must suffer the consequences. Knowing God's covenant with Abraham, Saul allowed the Kenites to escape (</a:t>
            </a:r>
            <a:r>
              <a:rPr lang="en" u="sng">
                <a:solidFill>
                  <a:schemeClr val="dk1"/>
                </a:solidFill>
                <a:highlight>
                  <a:srgbClr val="FFFF00"/>
                </a:highlight>
              </a:rPr>
              <a:t>1 Sam. 15:6</a:t>
            </a:r>
            <a:r>
              <a:rPr lang="en">
                <a:solidFill>
                  <a:schemeClr val="dk1"/>
                </a:solidFill>
                <a:highlight>
                  <a:srgbClr val="FFFF00"/>
                </a:highlight>
              </a:rPr>
              <a:t>) because they had befriended Israel. They were descendants of the Midianites, and Moses married a Midianite woman (Ex. 2:16, 21-22; see Jud. 4:11). History shows that nations that have persecuted Israel have been severely judged. </a:t>
            </a:r>
            <a:endParaRPr>
              <a:solidFill>
                <a:schemeClr val="dk1"/>
              </a:solidFill>
              <a:highlight>
                <a:srgbClr val="FFFF00"/>
              </a:highlight>
            </a:endParaRPr>
          </a:p>
          <a:p>
            <a:pPr indent="0" lvl="0" marL="0" marR="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0" name="Shape 1880"/>
        <p:cNvGrpSpPr/>
        <p:nvPr/>
      </p:nvGrpSpPr>
      <p:grpSpPr>
        <a:xfrm>
          <a:off x="0" y="0"/>
          <a:ext cx="0" cy="0"/>
          <a:chOff x="0" y="0"/>
          <a:chExt cx="0" cy="0"/>
        </a:xfrm>
      </p:grpSpPr>
      <p:sp>
        <p:nvSpPr>
          <p:cNvPr id="1881" name="Google Shape;1881;g315188a04bc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2" name="Google Shape;1882;g315188a04bc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6" name="Shape 1886"/>
        <p:cNvGrpSpPr/>
        <p:nvPr/>
      </p:nvGrpSpPr>
      <p:grpSpPr>
        <a:xfrm>
          <a:off x="0" y="0"/>
          <a:ext cx="0" cy="0"/>
          <a:chOff x="0" y="0"/>
          <a:chExt cx="0" cy="0"/>
        </a:xfrm>
      </p:grpSpPr>
      <p:sp>
        <p:nvSpPr>
          <p:cNvPr id="1887" name="Google Shape;1887;g313f08168b6_0_16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8" name="Google Shape;1888;g313f08168b6_0_16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City of Amalek OR the City where Amaleks </a:t>
            </a:r>
            <a:r>
              <a:rPr lang="en">
                <a:solidFill>
                  <a:schemeClr val="dk1"/>
                </a:solidFill>
              </a:rPr>
              <a:t>descendants</a:t>
            </a:r>
            <a:r>
              <a:rPr lang="en">
                <a:solidFill>
                  <a:schemeClr val="dk1"/>
                </a:solidFill>
              </a:rPr>
              <a:t> resides?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Tried finding Telaim for about 15 minutes. Cannot find it on a map.</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u="sng">
                <a:solidFill>
                  <a:schemeClr val="dk1"/>
                </a:solidFill>
              </a:rPr>
              <a:t>Disobeying God (1 Sam. 15:1-11)</a:t>
            </a:r>
            <a:r>
              <a:rPr lang="en">
                <a:solidFill>
                  <a:schemeClr val="dk1"/>
                </a:solidFill>
              </a:rPr>
              <a:t>.</a:t>
            </a:r>
            <a:endParaRPr>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FFFF00"/>
                </a:highlight>
              </a:rPr>
              <a:t>We admire Saul for being careful to protect the Kenites, but he wasn't careful to obey God's will</a:t>
            </a:r>
            <a:r>
              <a:rPr lang="en">
                <a:solidFill>
                  <a:schemeClr val="dk1"/>
                </a:solidFill>
              </a:rPr>
              <a:t>. Everything that was vile and worthless he destroyed, but </a:t>
            </a:r>
            <a:r>
              <a:rPr lang="en" u="sng">
                <a:solidFill>
                  <a:schemeClr val="dk1"/>
                </a:solidFill>
              </a:rPr>
              <a:t>he permitted King Agag to live</a:t>
            </a:r>
            <a:r>
              <a:rPr lang="en">
                <a:solidFill>
                  <a:schemeClr val="dk1"/>
                </a:solidFill>
              </a:rPr>
              <a:t>, and he allowed the Israelite soldiers to save "the best" of the flocks and herds. </a:t>
            </a:r>
            <a:r>
              <a:rPr lang="en">
                <a:solidFill>
                  <a:schemeClr val="dk1"/>
                </a:solidFill>
                <a:highlight>
                  <a:srgbClr val="FFFF00"/>
                </a:highlight>
              </a:rPr>
              <a:t>But if the Lord says something is condemned, how can we say it's "the best"? "Woe to those who call evil good and good evil" (Isa. 5:20, NKJV).</a:t>
            </a:r>
            <a:r>
              <a:rPr lang="en">
                <a:solidFill>
                  <a:schemeClr val="dk1"/>
                </a:solidFill>
              </a:rPr>
              <a:t> Saul certainly had sufficient men to get the job done right, but he decided to do it his own way. The prophet Samuel knew about Saul's disobedience before the army returned from the battle and it grieved him. The Hebrew word means "to burn" and suggests a righteous indignation, a holy anger. For the remainder of his life, Samuel mourned over Saul (1 Sam. 16:1) and cried out to God (15:11).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FFFF00"/>
                </a:highlight>
              </a:rPr>
              <a:t>Serving God acceptably involves doing the will of God in the right way, at the right time, and for the right motive. God had given Saul another chance and he had failed miserably. No wonder his mentor Samuel was angry and brokenhearted. Saul was God's choice for king and Samuel wanted him to succeed. In the end, Saul's failure to exterminate all the Amalekites resulted in his own death (2 Sam. 1:1-10). </a:t>
            </a:r>
            <a:endParaRPr>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highlight>
                <a:srgbClr val="FFFF00"/>
              </a:highlight>
            </a:endParaRPr>
          </a:p>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8" name="Shape 1898"/>
        <p:cNvGrpSpPr/>
        <p:nvPr/>
      </p:nvGrpSpPr>
      <p:grpSpPr>
        <a:xfrm>
          <a:off x="0" y="0"/>
          <a:ext cx="0" cy="0"/>
          <a:chOff x="0" y="0"/>
          <a:chExt cx="0" cy="0"/>
        </a:xfrm>
      </p:grpSpPr>
      <p:sp>
        <p:nvSpPr>
          <p:cNvPr id="1899" name="Google Shape;1899;g313f08168b6_0_16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0" name="Google Shape;1900;g313f08168b6_0_16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Wiersbe p80 </a:t>
            </a:r>
            <a:r>
              <a:rPr b="1" lang="en">
                <a:solidFill>
                  <a:schemeClr val="dk1"/>
                </a:solidFill>
              </a:rPr>
              <a:t> </a:t>
            </a:r>
            <a:r>
              <a:rPr b="1" lang="en" u="sng">
                <a:solidFill>
                  <a:schemeClr val="dk1"/>
                </a:solidFill>
              </a:rPr>
              <a:t>Disobeying God (1 Sam. 15:1-11)</a:t>
            </a:r>
            <a:r>
              <a:rPr lang="en">
                <a:solidFill>
                  <a:schemeClr val="dk1"/>
                </a:solidFill>
              </a:rPr>
              <a:t>. </a:t>
            </a:r>
            <a:r>
              <a:rPr lang="en">
                <a:solidFill>
                  <a:schemeClr val="dk1"/>
                </a:solidFill>
                <a:highlight>
                  <a:srgbClr val="FFFF00"/>
                </a:highlight>
              </a:rPr>
              <a:t>In the matter of God's "repenting" (</a:t>
            </a:r>
            <a:r>
              <a:rPr lang="en" u="sng">
                <a:solidFill>
                  <a:schemeClr val="dk1"/>
                </a:solidFill>
                <a:highlight>
                  <a:srgbClr val="FFFF00"/>
                </a:highlight>
              </a:rPr>
              <a:t>1 Sam. 15:11</a:t>
            </a:r>
            <a:r>
              <a:rPr lang="en">
                <a:solidFill>
                  <a:schemeClr val="dk1"/>
                </a:solidFill>
                <a:highlight>
                  <a:srgbClr val="FFFF00"/>
                </a:highlight>
              </a:rPr>
              <a:t>), there is no contradiction between this statement and verse 29. (See endnote 4.)</a:t>
            </a:r>
            <a:r>
              <a:rPr lang="en">
                <a:solidFill>
                  <a:schemeClr val="dk1"/>
                </a:solidFill>
              </a:rPr>
              <a:t>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Wiersbe p175 NOTE 4.  When the Bible speaks about the Lord “changing His mind” or “repenting” it is using human </a:t>
            </a:r>
            <a:r>
              <a:rPr lang="en"/>
              <a:t>language</a:t>
            </a:r>
            <a:r>
              <a:rPr lang="en"/>
              <a:t> to describe divine truth. God knows the future, including our responses to His commands,and God is never at a loss to know what to do.  He does change His actions in response to what people do, but this has nothing to do with His changeless nature or attributes. Jonah announced that Nineveh would be destroyed, but the city repented and the Lord withdrew the judgment. From the human point of view,God seemed to change His mind, but not from the divine point of view. God is always true to His nature and consistent </a:t>
            </a:r>
            <a:r>
              <a:rPr lang="en"/>
              <a:t>with His</a:t>
            </a:r>
            <a:r>
              <a:rPr lang="en"/>
              <a:t> attributes and plans.Nothing catches Him by surprise.</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0" name="Shape 1910"/>
        <p:cNvGrpSpPr/>
        <p:nvPr/>
      </p:nvGrpSpPr>
      <p:grpSpPr>
        <a:xfrm>
          <a:off x="0" y="0"/>
          <a:ext cx="0" cy="0"/>
          <a:chOff x="0" y="0"/>
          <a:chExt cx="0" cy="0"/>
        </a:xfrm>
      </p:grpSpPr>
      <p:sp>
        <p:nvSpPr>
          <p:cNvPr id="1911" name="Google Shape;1911;g315cddf105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2" name="Google Shape;1912;g315cddf105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u="sng">
                <a:solidFill>
                  <a:schemeClr val="dk1"/>
                </a:solidFill>
              </a:rPr>
              <a:t>Saul lies to Samuel (1 Sam. 15:12-15)</a:t>
            </a:r>
            <a:r>
              <a:rPr lang="en">
                <a:solidFill>
                  <a:schemeClr val="dk1"/>
                </a:solidFill>
              </a:rPr>
              <a:t>. In the eyes of the soldiers and the Jewish people, Saul had won a great victory over a long-time enemy, but in God's eyes he was a failure. Yet the king was so impressed with himself that he went to Carmel and erected a stone monument in his honor and then went to Gilgal, where he had previously failed the Lord and Samuel (13:4ff). Was he trying to avoid meeting Samuel? Perhaps, but his efforts were futile. It was fifteen miles from Samuel's home in Ramah to Gilgal, perhaps a day's journey for the old prophet.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FFFF00"/>
                </a:highlight>
              </a:rPr>
              <a:t>Saul's greeting was sheer hypocrisy</a:t>
            </a:r>
            <a:r>
              <a:rPr lang="en">
                <a:solidFill>
                  <a:schemeClr val="dk1"/>
                </a:solidFill>
              </a:rPr>
              <a:t>. He had no blessing to give Samuel and he had not performed the will of the Lord. </a:t>
            </a:r>
            <a:r>
              <a:rPr lang="en" u="sng">
                <a:solidFill>
                  <a:schemeClr val="dk1"/>
                </a:solidFill>
              </a:rPr>
              <a:t>First he lied to himself</a:t>
            </a:r>
            <a:r>
              <a:rPr lang="en">
                <a:solidFill>
                  <a:schemeClr val="dk1"/>
                </a:solidFill>
              </a:rPr>
              <a:t> in thinking he could get away with the deception, and </a:t>
            </a:r>
            <a:r>
              <a:rPr lang="en" u="sng">
                <a:solidFill>
                  <a:schemeClr val="dk1"/>
                </a:solidFill>
              </a:rPr>
              <a:t>then he lied to Samuel</a:t>
            </a:r>
            <a:r>
              <a:rPr lang="en">
                <a:solidFill>
                  <a:schemeClr val="dk1"/>
                </a:solidFill>
              </a:rPr>
              <a:t> who already knew the truth. </a:t>
            </a:r>
            <a:r>
              <a:rPr lang="en" u="sng">
                <a:solidFill>
                  <a:schemeClr val="dk1"/>
                </a:solidFill>
              </a:rPr>
              <a:t>He even tried to lie to God</a:t>
            </a:r>
            <a:r>
              <a:rPr lang="en">
                <a:solidFill>
                  <a:schemeClr val="dk1"/>
                </a:solidFill>
              </a:rPr>
              <a:t> by saying he would use the spared animals for sacrifices! (See 1 John 1:5-10.) </a:t>
            </a:r>
            <a:r>
              <a:rPr lang="en" u="sng">
                <a:solidFill>
                  <a:schemeClr val="dk1"/>
                </a:solidFill>
              </a:rPr>
              <a:t>Saul blamed the soldiers</a:t>
            </a:r>
            <a:r>
              <a:rPr lang="en">
                <a:solidFill>
                  <a:schemeClr val="dk1"/>
                </a:solidFill>
              </a:rPr>
              <a:t> for sparing the spoils, but surely as their commander-in-chief, he could have controlled them. "They" spared the best, but "we" utterly destroyed the rest! </a:t>
            </a:r>
            <a:r>
              <a:rPr lang="en">
                <a:solidFill>
                  <a:schemeClr val="dk1"/>
                </a:solidFill>
                <a:highlight>
                  <a:srgbClr val="FFFF00"/>
                </a:highlight>
              </a:rPr>
              <a:t>With Saul, it was always somebody else's fault.</a:t>
            </a:r>
            <a:r>
              <a:rPr lang="en">
                <a:solidFill>
                  <a:schemeClr val="dk1"/>
                </a:solidFill>
              </a:rPr>
              <a:t> </a:t>
            </a:r>
            <a:endParaRPr>
              <a:solidFill>
                <a:schemeClr val="dk1"/>
              </a:solidFill>
            </a:endParaRPr>
          </a:p>
          <a:p>
            <a:pPr indent="0" lvl="0" marL="0" rtl="0" algn="l">
              <a:spcBef>
                <a:spcPts val="0"/>
              </a:spcBef>
              <a:spcAft>
                <a:spcPts val="0"/>
              </a:spcAft>
              <a:buNone/>
            </a:pPr>
            <a:r>
              <a:t/>
            </a:r>
            <a:endParaRPr b="1" u="sng">
              <a:solidFill>
                <a:schemeClr val="dk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2" name="Shape 1922"/>
        <p:cNvGrpSpPr/>
        <p:nvPr/>
      </p:nvGrpSpPr>
      <p:grpSpPr>
        <a:xfrm>
          <a:off x="0" y="0"/>
          <a:ext cx="0" cy="0"/>
          <a:chOff x="0" y="0"/>
          <a:chExt cx="0" cy="0"/>
        </a:xfrm>
      </p:grpSpPr>
      <p:sp>
        <p:nvSpPr>
          <p:cNvPr id="1923" name="Google Shape;1923;g313f08168b6_0_16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4" name="Google Shape;1924;g313f08168b6_0_16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Wiersbe pp82-83  </a:t>
            </a:r>
            <a:r>
              <a:rPr b="1" lang="en" u="sng">
                <a:solidFill>
                  <a:schemeClr val="dk1"/>
                </a:solidFill>
              </a:rPr>
              <a:t>Saul argues with Samuel (1 Sam. 15:16-23)</a:t>
            </a:r>
            <a:r>
              <a:rPr lang="en">
                <a:solidFill>
                  <a:schemeClr val="dk1"/>
                </a:solidFill>
              </a:rPr>
              <a:t>. Does Samuel's emphatic "Stop!" suggest that Saul was turning away, or does it mean "Stop telling lies"? Perhaps both are true, for Saul had no great desire to discuss his affairs with Samuel. But Samuel had a message from the Lord, and Saul knew he had better listen. The day would come when Saul would give anything to hear a word from the Lord (28:4-6).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Saul had once been a modest young man (9:21), but </a:t>
            </a:r>
            <a:r>
              <a:rPr lang="en">
                <a:solidFill>
                  <a:schemeClr val="dk1"/>
                </a:solidFill>
                <a:highlight>
                  <a:srgbClr val="FFFF00"/>
                </a:highlight>
              </a:rPr>
              <a:t>now for the second time he had willfully disobeyed the Lord's will </a:t>
            </a:r>
            <a:r>
              <a:rPr lang="en">
                <a:solidFill>
                  <a:schemeClr val="dk1"/>
                </a:solidFill>
              </a:rPr>
              <a:t>and even erected a monument in honor of the event. He was to annihilate a nation that for centuries had done evil, but he ended up doing evil himself. Confronted with this accusation, Saul began to argue with God's servant and deny that he had done wrong. </a:t>
            </a:r>
            <a:r>
              <a:rPr lang="en" u="sng">
                <a:solidFill>
                  <a:schemeClr val="dk1"/>
                </a:solidFill>
              </a:rPr>
              <a:t>For the second time he lied</a:t>
            </a:r>
            <a:r>
              <a:rPr lang="en">
                <a:solidFill>
                  <a:schemeClr val="dk1"/>
                </a:solidFill>
              </a:rPr>
              <a:t> when he said, "I have obeyed" (15:13, 20); for the second time he blamed his army (vv. 15, 21); and for the second time he used the feeble excuse of dedicating the spared animals as sacrifices for the Lord (vv. 15, 21).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prophet rejected all three lies and explained why God couldn't accept the animals as legitimate sacrifices: the Lord wants living obedience from the heart, not dead animals on the altar. God doesn't need any donations from us (Ps. 50:7-15), and the sacrifice He desires is a broken and contrite heart (51:16-17). Sacrifice without obedience is only hypocrisy and empty religious ritual (Isa. 1:11-17; Jer. 7:21-26; Ps. 40:6-8). "For I desire mercy, and not sacrifice, and the knowledge of God more than burnt offerings" (Hosea 6:6, KJV). The religious leaders in Jesus' day didn't understand this truth (Matt. 9:9-13; 12:1-8), although occasionally somebody in the crowd would see the light (Mark 12:28-34).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Samuel was a Levite and a prophet, so he certainly wasn't criticizing the Jewish sacrificial system. The Lord through Moses had established Jewish worship and it was right for the people to bring their sacrifices to the Lord. This was His appointed way of worship. But the worshipers had to come to the Lord with submissive hearts and genuine faith, or their sacrifices were in vain.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When David was in the wilderness and away from the priests and the sanctuary of God, he knew that God would accept worship from his heart. "Let my prayer be set before you as incense, the lifting up of my hands as the evening sacrifice" (Ps. 141:2, NKJV). Christian worship today must be more than simply going through a liturgy; we must worship God "in spirit and in truth" (John 4:24), "singing with grace in your hearts to the Lord" (Col. 3:16, NKJV).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But the prophet went on to reveal that the sins of rebellion and stubbornness (arrogance) controlled Saul's heart, and in God's sight, they were as evil as witchcraft and idolatry. (Later, Saul would actually resort to witchcraft.) Both sins were evidences of a heart that had rejected the Word of the Lord. To know God's will and deliberately disobey it is to put ourselves above God and therefore become our own god. This is the vilest form of idolatry.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4" name="Shape 1934"/>
        <p:cNvGrpSpPr/>
        <p:nvPr/>
      </p:nvGrpSpPr>
      <p:grpSpPr>
        <a:xfrm>
          <a:off x="0" y="0"/>
          <a:ext cx="0" cy="0"/>
          <a:chOff x="0" y="0"/>
          <a:chExt cx="0" cy="0"/>
        </a:xfrm>
      </p:grpSpPr>
      <p:sp>
        <p:nvSpPr>
          <p:cNvPr id="1935" name="Google Shape;1935;g313f08168b6_0_17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6" name="Google Shape;1936;g313f08168b6_0_17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Wiersbe pp82-83  </a:t>
            </a:r>
            <a:r>
              <a:rPr b="1" lang="en" u="sng">
                <a:solidFill>
                  <a:schemeClr val="dk1"/>
                </a:solidFill>
              </a:rPr>
              <a:t>Saul argues with Samuel (1 Sam. 15:16-23)</a:t>
            </a:r>
            <a:r>
              <a:rPr lang="en">
                <a:solidFill>
                  <a:schemeClr val="dk1"/>
                </a:solidFill>
              </a:rPr>
              <a:t>. Does Samuel's emphatic "Stop!" suggest that Saul was turning away, or does it mean "Stop telling lies"? Perhaps both are true, for Saul had no great desire to discuss his affairs with Samuel. But Samuel had a message from the Lord, and Saul knew he had better listen. The day would come when Saul would give anything to hear a word from the Lord (28:4-6).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Saul had once been a modest young man (9:21), but now for the second time he had willfully disobeyed the Lord's will and even erected a monument in honor of the event. He was to annihilate a nation that for centuries had done evil, but he ended up doing evil himself. Confronted with this accusation, Saul began to argue with God's servant and deny that he had done wrong. </a:t>
            </a:r>
            <a:r>
              <a:rPr lang="en">
                <a:solidFill>
                  <a:schemeClr val="dk1"/>
                </a:solidFill>
                <a:highlight>
                  <a:srgbClr val="FFFF00"/>
                </a:highlight>
              </a:rPr>
              <a:t>For the second time he lied when he said, "I have obeyed" (15:13, 20); for the second time he blamed his army (vv. 15, 21); and for the second time he used the feeble excuse of dedicating the spared animals as sacrifices for the Lord (vv. 15, 21)</a:t>
            </a: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prophet rejected all three lies and explained why God couldn't accept the animals as legitimate sacrifices: the Lord wants living obedience from the heart, not dead animals on the altar. God doesn't need any donations from us (Ps. 50:7-15), and the sacrifice He desires is a broken and contrite heart (51:16-17). Sacrifice without obedience is only hypocrisy and empty religious ritual (Isa. 1:11-17; Jer. 7:21-26; Ps. 40:6-8). "For I desire mercy, and not sacrifice, and the knowledge of God more than burnt offerings" (Hosea 6:6, KJV). The religious leaders in Jesus' day didn't understand this truth (Matt. 9:9-13; 12:1-8), although occasionally somebody in the crowd would see the light (Mark 12:28-34).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Samuel was a Levite and a prophet, so he certainly wasn't criticizing the Jewish sacrificial system. The Lord through Moses had established Jewish worship and it was right for the people to bring their sacrifices to the Lord. This was His appointed way of worship. But the worshipers had to come to the Lord with submissive hearts and genuine faith, or their sacrifices were in vain.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When David was in the wilderness and away from the priests and the sanctuary of God, he knew that God would accept worship from his heart. "Let my prayer be set before you as incense, the lifting up of my hands as the evening sacrifice" (Ps. 141:2, NKJV). Christian worship today must be more than simply going through a liturgy; we must worship God "in spirit and in truth" (John 4:24), "singing with grace in your hearts to the Lord" (Col. 3:16, NKJV).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But the prophet went on to reveal that the sins of rebellion and stubbornness (arrogance) controlled Saul's heart, and in God's sight, they were as evil as witchcraft and idolatry. (Later, Saul would actually resort to witchcraft.) Both sins were evidences of a heart that had rejected the Word of the Lord. To know God's will and deliberately disobey it is to put ourselves above God and therefore become our own god. This is the vilest form of idolatry.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6" name="Shape 1946"/>
        <p:cNvGrpSpPr/>
        <p:nvPr/>
      </p:nvGrpSpPr>
      <p:grpSpPr>
        <a:xfrm>
          <a:off x="0" y="0"/>
          <a:ext cx="0" cy="0"/>
          <a:chOff x="0" y="0"/>
          <a:chExt cx="0" cy="0"/>
        </a:xfrm>
      </p:grpSpPr>
      <p:sp>
        <p:nvSpPr>
          <p:cNvPr id="1947" name="Google Shape;1947;g313f08168b6_0_17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8" name="Google Shape;1948;g313f08168b6_0_17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ADAM</a:t>
            </a:r>
            <a:br>
              <a:rPr lang="en">
                <a:solidFill>
                  <a:schemeClr val="dk1"/>
                </a:solidFill>
              </a:rPr>
            </a:br>
            <a:r>
              <a:rPr lang="en">
                <a:solidFill>
                  <a:schemeClr val="dk1"/>
                </a:solidFill>
              </a:rPr>
              <a:t>V22-23 is hebrew </a:t>
            </a:r>
            <a:r>
              <a:rPr lang="en">
                <a:solidFill>
                  <a:schemeClr val="dk1"/>
                </a:solidFill>
              </a:rPr>
              <a:t>poetry that has been lost in the translation. I don't have experience with this in Hebrew but I do in japanese. ONaka Peko Peko - I’m hungry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Sounds similar to what Jesus said in Matthew 15:7-9…Quoting Isaiah 29:13</a:t>
            </a:r>
            <a:br>
              <a:rPr lang="en">
                <a:solidFill>
                  <a:schemeClr val="dk1"/>
                </a:solidFill>
              </a:rPr>
            </a:b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7 You hypocrites! Isaiah was right when he prophesied about you:</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8 “‘These people honor me with their lips,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but their hearts are far from me.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9 They worship me in vain;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their teachings are merely human rules.’”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br>
              <a:rPr lang="en">
                <a:solidFill>
                  <a:schemeClr val="dk1"/>
                </a:solidFill>
              </a:rPr>
            </a:b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Wiersbe pp82-83  </a:t>
            </a:r>
            <a:r>
              <a:rPr b="1" lang="en" u="sng">
                <a:solidFill>
                  <a:schemeClr val="dk1"/>
                </a:solidFill>
              </a:rPr>
              <a:t>Saul argues with Samuel (1 Sam. 15:16-23)</a:t>
            </a:r>
            <a:r>
              <a:rPr lang="en">
                <a:solidFill>
                  <a:schemeClr val="dk1"/>
                </a:solidFill>
              </a:rPr>
              <a:t>. Does Samuel's emphatic "Stop!" suggest that Saul was turning away, or does it mean "Stop telling lies"? Perhaps both are true, for Saul had no great desire to discuss his affairs with Samuel. But Samuel had a message from the Lord, and Saul knew he had better listen. The day would come when Saul would give anything to hear a word from the Lord (28:4-6).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Saul had once been a modest young man (9:21), but now for the second time he had willfully disobeyed the Lord's will and even erected a monument in honor of the event. He was to annihilate a nation that for centuries had done evil, but he ended up doing evil himself. Confronted with this accusation, Saul began to argue with God's servant and deny that he had done wrong. For the second time he lied when he said, "I have obeyed" (15:13, 20); for the second time he blamed his army (vv. 15, 21); and for the second time he used the feeble excuse of dedicating the spared animals as sacrifices for the Lord (vv. 15, 21).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FFFF00"/>
                </a:highlight>
              </a:rPr>
              <a:t>The prophet rejected all three lies and explained why God couldn't accept the animals as legitimate sacrifices: the Lord wants living obedience from the heart, not dead animals on the altar. God doesn't need any donations from us (Ps. 50:7-15), and the sacrifice He desires is a broken and contrite heart (51:16-17). Sacrifice without obedience is only hypocrisy and empty religious ritual (Isa. 1:11-17; Jer. 7:21-26; Ps. 40:6-8). "For I desire mercy, and not sacrifice, and the knowledge of God more than burnt offerings" (Hosea 6:6, KJV).</a:t>
            </a:r>
            <a:r>
              <a:rPr lang="en">
                <a:solidFill>
                  <a:schemeClr val="dk1"/>
                </a:solidFill>
              </a:rPr>
              <a:t> The religious leaders in Jesus' day didn't understand this truth (Matt. 9:9-13; 12:1-8), although occasionally somebody in the crowd would see the light (Mark 12:28-34).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Samuel was a Levite and a prophet, so he certainly wasn't criticizing the Jewish sacrificial system. The Lord through Moses had established Jewish worship and it was right for the people to bring their sacrifices to the Lord. This was His appointed way of worship. But </a:t>
            </a:r>
            <a:r>
              <a:rPr lang="en">
                <a:solidFill>
                  <a:schemeClr val="dk1"/>
                </a:solidFill>
                <a:highlight>
                  <a:srgbClr val="FFFF00"/>
                </a:highlight>
              </a:rPr>
              <a:t>the worshipers had to come to the Lord with submissive hearts and genuine faith, or their sacrifices were in vain.  </a:t>
            </a:r>
            <a:endParaRPr>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When David was in the wilderness and away from the priests and the sanctuary of God, he knew that God would accept worship from his heart. "Let my prayer be set before you as incense, the lifting up of my hands as the evening sacrifice" (Ps. 141:2, NKJV). </a:t>
            </a:r>
            <a:r>
              <a:rPr lang="en">
                <a:solidFill>
                  <a:schemeClr val="dk1"/>
                </a:solidFill>
                <a:highlight>
                  <a:srgbClr val="FFFF00"/>
                </a:highlight>
              </a:rPr>
              <a:t>Christian worship today must be more than simply going through a liturgy; we must worship God "in spirit and in truth" (John 4:24), "singing with grace in your hearts to the Lord" (Col. 3:16, NKJV). </a:t>
            </a:r>
            <a:endParaRPr>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FFFF00"/>
                </a:highlight>
              </a:rPr>
              <a:t>But the prophet went on to reveal that the sins of rebellion and stubbornness (arrogance) controlled Saul's heart, and in God's sight, they were as evil as witchcraft and idolatry. (Later, Saul would actually resort to witchcraft.) Both sins were evidences of a heart that had rejected the Word of the Lord. To know God's will and deliberately disobey it is to put ourselves above God and therefore become our own god. This is the vilest form of idolatry. </a:t>
            </a:r>
            <a:endParaRPr>
              <a:solidFill>
                <a:schemeClr val="dk1"/>
              </a:solidFill>
              <a:highlight>
                <a:srgbClr val="FFFF00"/>
              </a:highlight>
            </a:endParaRPr>
          </a:p>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8" name="Shape 1958"/>
        <p:cNvGrpSpPr/>
        <p:nvPr/>
      </p:nvGrpSpPr>
      <p:grpSpPr>
        <a:xfrm>
          <a:off x="0" y="0"/>
          <a:ext cx="0" cy="0"/>
          <a:chOff x="0" y="0"/>
          <a:chExt cx="0" cy="0"/>
        </a:xfrm>
      </p:grpSpPr>
      <p:sp>
        <p:nvSpPr>
          <p:cNvPr id="1959" name="Google Shape;1959;g313f08168b6_0_17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0" name="Google Shape;1960;g313f08168b6_0_17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lang="en">
                <a:solidFill>
                  <a:schemeClr val="dk1"/>
                </a:solidFill>
              </a:rPr>
              <a:t>ART</a:t>
            </a:r>
            <a:endParaRPr b="1">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a:solidFill>
                  <a:schemeClr val="dk1"/>
                </a:solidFill>
              </a:rPr>
              <a:t>Wiersbe p82  </a:t>
            </a:r>
            <a:r>
              <a:rPr b="1" lang="en" u="sng">
                <a:solidFill>
                  <a:schemeClr val="dk1"/>
                </a:solidFill>
              </a:rPr>
              <a:t>Saul is rejected by God (1 Sam. 15:24-29)</a:t>
            </a:r>
            <a:r>
              <a:rPr lang="en">
                <a:solidFill>
                  <a:schemeClr val="dk1"/>
                </a:solidFill>
              </a:rPr>
              <a:t>. King Saul now moves from "I have obeyed the voice of the Lord" (v. 20) to "I have sinned." However, this was not a true expression of repentance and sorrow for sin, because when he repeated it later, he added, "Honor me now...before the elders of my people" (v. 30). He was obviously more concerned about his reputation with the people than his character before God, and that is not the attitude of a man truly broken because of sin. Saul also admitted that he spared Agag and the animals because he feared the people instead of fearing the Lord and His commandment. But this was just another indication that he was more interested in being popular with people than in pleasing God. </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a:solidFill>
                  <a:schemeClr val="dk1"/>
                </a:solidFill>
              </a:rPr>
              <a:t>Samuel refused to join Saul at the altar because he knew the Lord wouldn't receive the king's worship because He had rejected him. In his previous disobedience, Saul forfeited the dynasty (13:14), but now he lost his throne. He was no longer the king of Israel because Samuel would anoint young David to be king. Saul had already been warned about this judgment and now it would be fulfilled. As Samuel turned away, Saul clutched at the tassels on the hem of his garment (Num. 15:38-39) and tore the prophet's robe (see 1 Kings 11:29-39.) Samuel used the occurrence as an object lesson and announced that God had torn the kingdom from Saul's hand. Samuel called the Lord "the Strength of Israel," a name that speaks of God's glory, eminence, and perfection. How could such a wonderful God be guilty of changing or of telling lies? The Lord had announced that Saul would lose the kingdom, and nothing could change His mind.</a:t>
            </a:r>
            <a:endParaRPr>
              <a:solidFill>
                <a:schemeClr val="dk1"/>
              </a:solidFill>
            </a:endParaRPr>
          </a:p>
          <a:p>
            <a:pPr indent="0" lvl="0" marL="0" marR="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9" name="Shape 1409"/>
        <p:cNvGrpSpPr/>
        <p:nvPr/>
      </p:nvGrpSpPr>
      <p:grpSpPr>
        <a:xfrm>
          <a:off x="0" y="0"/>
          <a:ext cx="0" cy="0"/>
          <a:chOff x="0" y="0"/>
          <a:chExt cx="0" cy="0"/>
        </a:xfrm>
      </p:grpSpPr>
      <p:sp>
        <p:nvSpPr>
          <p:cNvPr id="1410" name="Google Shape;1410;g313f08168b6_0_1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1" name="Google Shape;1411;g313f08168b6_0_1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0" name="Shape 1970"/>
        <p:cNvGrpSpPr/>
        <p:nvPr/>
      </p:nvGrpSpPr>
      <p:grpSpPr>
        <a:xfrm>
          <a:off x="0" y="0"/>
          <a:ext cx="0" cy="0"/>
          <a:chOff x="0" y="0"/>
          <a:chExt cx="0" cy="0"/>
        </a:xfrm>
      </p:grpSpPr>
      <p:sp>
        <p:nvSpPr>
          <p:cNvPr id="1971" name="Google Shape;1971;g313f08168b6_0_17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2" name="Google Shape;1972;g313f08168b6_0_17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lang="en">
                <a:solidFill>
                  <a:schemeClr val="dk1"/>
                </a:solidFill>
              </a:rPr>
              <a:t>ADAM</a:t>
            </a:r>
            <a:endParaRPr b="1">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a:solidFill>
                  <a:schemeClr val="dk1"/>
                </a:solidFill>
              </a:rPr>
              <a:t>The Audacity of this man! - Trying to save face with the people and not with GOD.</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a:solidFill>
                  <a:schemeClr val="dk1"/>
                </a:solidFill>
              </a:rPr>
              <a:t>Samuel didn’t just kill Agag. He cut him to pieces. </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b="1" lang="en">
                <a:solidFill>
                  <a:schemeClr val="dk1"/>
                </a:solidFill>
              </a:rPr>
              <a:t>ART</a:t>
            </a:r>
            <a:r>
              <a:rPr lang="en">
                <a:solidFill>
                  <a:schemeClr val="dk1"/>
                </a:solidFill>
              </a:rPr>
              <a:t>  Wiersbe p 83</a:t>
            </a:r>
            <a:r>
              <a:rPr b="1" lang="en">
                <a:solidFill>
                  <a:schemeClr val="dk1"/>
                </a:solidFill>
              </a:rPr>
              <a:t>  </a:t>
            </a:r>
            <a:r>
              <a:rPr b="1" lang="en" u="sng">
                <a:solidFill>
                  <a:schemeClr val="dk1"/>
                </a:solidFill>
              </a:rPr>
              <a:t>Saul is rejected by Samuel (1 Sam. 15:30-35)</a:t>
            </a:r>
            <a:r>
              <a:rPr lang="en">
                <a:solidFill>
                  <a:schemeClr val="dk1"/>
                </a:solidFill>
              </a:rPr>
              <a:t>. The Word of God simply did not penetrate Saul's mind and heart, and he continued to worry about maintaining his reputation rather than getting right with the Lord. Why Samuel changed his mind and decided to worship with Saul is a bit of a mystery, but the prophet's actions after that left no doubt where Samuel stood with reference to the king. Samuel publicly butchered King Agag and in that way let it be known that the king had failed to fulfill his commission. </a:t>
            </a:r>
            <a:r>
              <a:rPr lang="en">
                <a:solidFill>
                  <a:schemeClr val="dk1"/>
                </a:solidFill>
                <a:highlight>
                  <a:srgbClr val="FFFF00"/>
                </a:highlight>
              </a:rPr>
              <a:t>Samuel returned to his home in Ramah and Saul to his home in Gibeah, and Samuel made no more trips to see the king, either publicly or privately. Saul did visit Samuel once in Ramah (19:23-24). </a:t>
            </a:r>
            <a:endParaRPr>
              <a:solidFill>
                <a:schemeClr val="dk1"/>
              </a:solidFill>
              <a:highlight>
                <a:srgbClr val="FFFF00"/>
              </a:highlight>
            </a:endParaRPr>
          </a:p>
          <a:p>
            <a:pPr indent="182880" lvl="0" marL="0" marR="0" rtl="0" algn="l">
              <a:lnSpc>
                <a:spcPct val="115000"/>
              </a:lnSpc>
              <a:spcBef>
                <a:spcPts val="0"/>
              </a:spcBef>
              <a:spcAft>
                <a:spcPts val="0"/>
              </a:spcAft>
              <a:buClr>
                <a:schemeClr val="dk1"/>
              </a:buClr>
              <a:buSzPts val="1100"/>
              <a:buFont typeface="Arial"/>
              <a:buNone/>
            </a:pPr>
            <a:r>
              <a:rPr lang="en" sz="1000">
                <a:solidFill>
                  <a:schemeClr val="dk1"/>
                </a:solidFill>
              </a:rPr>
              <a:t>Our hearts go out to Samuel who certainly suffered much because of the people and the king they so desperately wanted. When the kingdom was introduced in Israel, Samuel was replaced by a leader who was inferior to him in every way. Samuel did his best to advise the king and strengthen the kingdom, but Saul insisted on having his own way. Each time Saul was assigned a task, he failed, and when he was confronted, he lied and blamed others. When Israel experienced victories, it was usually Jonathan who led the way. It was a difficult time for Samuel, but God was still on the throne and had His true king waiting to be anointed.</a:t>
            </a:r>
            <a:endParaRPr sz="1000">
              <a:solidFill>
                <a:schemeClr val="dk1"/>
              </a:solidFill>
            </a:endParaRPr>
          </a:p>
          <a:p>
            <a:pPr indent="182880" lvl="0" marL="0" marR="0" rtl="0" algn="l">
              <a:lnSpc>
                <a:spcPct val="115000"/>
              </a:lnSpc>
              <a:spcBef>
                <a:spcPts val="0"/>
              </a:spcBef>
              <a:spcAft>
                <a:spcPts val="0"/>
              </a:spcAft>
              <a:buClr>
                <a:schemeClr val="dk1"/>
              </a:buClr>
              <a:buSzPts val="1100"/>
              <a:buFont typeface="Arial"/>
              <a:buNone/>
            </a:pPr>
            <a:r>
              <a:rPr lang="en" sz="1000">
                <a:solidFill>
                  <a:schemeClr val="dk1"/>
                </a:solidFill>
              </a:rPr>
              <a:t>King Saul had lost his dynasty, his character, and his throne and crown. He had also lost a godly friend. When David appears on the scene, Saul will lose his self-control and his good sense, and eventually he will lose his last battle-and his life.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000">
              <a:solidFill>
                <a:schemeClr val="dk1"/>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2" name="Shape 1982"/>
        <p:cNvGrpSpPr/>
        <p:nvPr/>
      </p:nvGrpSpPr>
      <p:grpSpPr>
        <a:xfrm>
          <a:off x="0" y="0"/>
          <a:ext cx="0" cy="0"/>
          <a:chOff x="0" y="0"/>
          <a:chExt cx="0" cy="0"/>
        </a:xfrm>
      </p:grpSpPr>
      <p:sp>
        <p:nvSpPr>
          <p:cNvPr id="1983" name="Google Shape;1983;g315cddf10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4" name="Google Shape;1984;g315cddf10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0" name="Shape 1420"/>
        <p:cNvGrpSpPr/>
        <p:nvPr/>
      </p:nvGrpSpPr>
      <p:grpSpPr>
        <a:xfrm>
          <a:off x="0" y="0"/>
          <a:ext cx="0" cy="0"/>
          <a:chOff x="0" y="0"/>
          <a:chExt cx="0" cy="0"/>
        </a:xfrm>
      </p:grpSpPr>
      <p:sp>
        <p:nvSpPr>
          <p:cNvPr id="1421" name="Google Shape;1421;g313f08168b6_0_1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2" name="Google Shape;1422;g313f08168b6_0_1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1" name="Shape 1431"/>
        <p:cNvGrpSpPr/>
        <p:nvPr/>
      </p:nvGrpSpPr>
      <p:grpSpPr>
        <a:xfrm>
          <a:off x="0" y="0"/>
          <a:ext cx="0" cy="0"/>
          <a:chOff x="0" y="0"/>
          <a:chExt cx="0" cy="0"/>
        </a:xfrm>
      </p:grpSpPr>
      <p:sp>
        <p:nvSpPr>
          <p:cNvPr id="1432" name="Google Shape;1432;g313f08168b6_0_1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3" name="Google Shape;1433;g313f08168b6_0_1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ART</a:t>
            </a:r>
            <a:endParaRPr b="1"/>
          </a:p>
          <a:p>
            <a:pPr indent="0" lvl="0" marL="0" rtl="0" algn="l">
              <a:spcBef>
                <a:spcPts val="0"/>
              </a:spcBef>
              <a:spcAft>
                <a:spcPts val="0"/>
              </a:spcAft>
              <a:buNone/>
            </a:pPr>
            <a:r>
              <a:rPr lang="en"/>
              <a:t>Wiersbe p68  </a:t>
            </a:r>
            <a:r>
              <a:rPr b="1" lang="en" u="sng">
                <a:solidFill>
                  <a:schemeClr val="dk1"/>
                </a:solidFill>
              </a:rPr>
              <a:t>A threatened army (1 Sam. 13:17-18, 23).</a:t>
            </a:r>
            <a:r>
              <a:rPr lang="en">
                <a:solidFill>
                  <a:schemeClr val="dk1"/>
                </a:solidFill>
              </a:rPr>
              <a:t> The Philistines repeatedly sent out "raiding parties" to protect the roads and passes that the Jews might use if they attacked, and at the same time the Philistines kept any residents from helping the Jewish army. There were three such groups: one went north toward Ophrah, a second west to Beth-horon, and the third east toward Zeboim. A fourth detachment went south toward Gibeah to prevent the Jewish army from moving up to Geba (v. 23). With all these Philistine soldiers moving about in the area, what hope was there for the Jews? No matter which way Israel turned, they would meet the enemy! And yet the Lord was going to use Jonathan and his armor-bearer to win a great victory, for with God, nothing is impossible.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3" name="Shape 1443"/>
        <p:cNvGrpSpPr/>
        <p:nvPr/>
      </p:nvGrpSpPr>
      <p:grpSpPr>
        <a:xfrm>
          <a:off x="0" y="0"/>
          <a:ext cx="0" cy="0"/>
          <a:chOff x="0" y="0"/>
          <a:chExt cx="0" cy="0"/>
        </a:xfrm>
      </p:grpSpPr>
      <p:sp>
        <p:nvSpPr>
          <p:cNvPr id="1444" name="Google Shape;1444;g313f08168b6_0_1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5" name="Google Shape;1445;g313f08168b6_0_1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ART</a:t>
            </a:r>
            <a:endParaRPr b="1"/>
          </a:p>
          <a:p>
            <a:pPr indent="0" lvl="0" marL="0" rtl="0" algn="l">
              <a:spcBef>
                <a:spcPts val="0"/>
              </a:spcBef>
              <a:spcAft>
                <a:spcPts val="0"/>
              </a:spcAft>
              <a:buNone/>
            </a:pPr>
            <a:r>
              <a:rPr lang="en"/>
              <a:t>Wiersbe p68:  </a:t>
            </a:r>
            <a:r>
              <a:rPr b="1" lang="en" u="sng">
                <a:solidFill>
                  <a:schemeClr val="dk1"/>
                </a:solidFill>
              </a:rPr>
              <a:t>A deprived army (1 Sam. 13:19-22</a:t>
            </a:r>
            <a:r>
              <a:rPr lang="en">
                <a:solidFill>
                  <a:schemeClr val="dk1"/>
                </a:solidFill>
              </a:rPr>
              <a:t>). It was bad enough that Saul lacked men, but it was even worse that his men were not properly equipped. When the Philistines moved in and subjected the land of Israel to their rule, they deported all the ironworkers so that the Jews couldn't make weapons or even repair their farm implements. They even had to pay exorbitant prices to have their implements sharpened. The Benjamites were skilled at using slings (Jud. 20:15-16), but slings were not practical in close combat, and what about the vast number of Philistine chariots?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The Jewish army was small in number and had small supplies of weapons, but they had a great God, if only they would trust Him</a:t>
            </a:r>
            <a:r>
              <a:rPr lang="en">
                <a:solidFill>
                  <a:schemeClr val="dk1"/>
                </a:solidFill>
              </a:rPr>
              <a:t>. All of this sets the stage for Jonathan's thrilling victory described in chapter 14, and that is contrasted with his father's sad defeat in chapter 15.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Application:  Wiersbe p69   </a:t>
            </a:r>
            <a:r>
              <a:rPr lang="en">
                <a:solidFill>
                  <a:schemeClr val="dk1"/>
                </a:solidFill>
              </a:rPr>
              <a:t>In the way it functions or doesn't function, the church today may sometimes resemble Saul's army, but if we do, it's our own fault. Through His great work on the cross, our Lord has defeated every enemy, and His power is available to His people. We have the armor and the weapons we need (Eph. 6:10ff), and His Word tells us all we need to know about the strategy of the enemy and the resources we have in Christ. All He asks is that we trust Him and obey His orders, and He will help us win the battle.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"Finally, be strong in the Lord, and in the strength of His might." (Eph. 6:10, NASB) for "the battle is the Lord's" (1 Sam. 17:47).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5" name="Shape 1455"/>
        <p:cNvGrpSpPr/>
        <p:nvPr/>
      </p:nvGrpSpPr>
      <p:grpSpPr>
        <a:xfrm>
          <a:off x="0" y="0"/>
          <a:ext cx="0" cy="0"/>
          <a:chOff x="0" y="0"/>
          <a:chExt cx="0" cy="0"/>
        </a:xfrm>
      </p:grpSpPr>
      <p:sp>
        <p:nvSpPr>
          <p:cNvPr id="1456" name="Google Shape;1456;g2fbd2bbdd5f_0_5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7" name="Google Shape;1457;g2fbd2bbdd5f_0_5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Wiersbe p.71  </a:t>
            </a:r>
            <a:r>
              <a:rPr lang="en">
                <a:solidFill>
                  <a:schemeClr val="dk1"/>
                </a:solidFill>
              </a:rPr>
              <a:t>Our task isn't an enjoyable one as we watch the character of King Saul steadily deteriorate. He has already demonstrated his unbelief and impatience (chap. 13), and now he will reveal further his disobedience and dishonesty. Saul's history will climax with the king visiting a witch and then committing suicide on the battlefield. Sir Walter Scott was right when he wrote in his poem "Marmion"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O what a tangled web we weave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When first we practice to deceive!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These chapters teach us three powerful lessons that we must heed and obey if we want the blessing of God on our lives and service. </a:t>
            </a:r>
            <a:endParaRPr>
              <a:solidFill>
                <a:schemeClr val="dk1"/>
              </a:solidFill>
            </a:endParaRPr>
          </a:p>
          <a:p>
            <a:pPr indent="-298450" lvl="0" marL="457200" rtl="0" algn="l">
              <a:spcBef>
                <a:spcPts val="0"/>
              </a:spcBef>
              <a:spcAft>
                <a:spcPts val="0"/>
              </a:spcAft>
              <a:buSzPts val="1100"/>
              <a:buAutoNum type="arabicPeriod"/>
            </a:pPr>
            <a:r>
              <a:rPr lang="en"/>
              <a:t>Faith in God brings victory.  14:1-23</a:t>
            </a:r>
            <a:endParaRPr/>
          </a:p>
          <a:p>
            <a:pPr indent="-298450" lvl="0" marL="457200" rtl="0" algn="l">
              <a:spcBef>
                <a:spcPts val="0"/>
              </a:spcBef>
              <a:spcAft>
                <a:spcPts val="0"/>
              </a:spcAft>
              <a:buSzPts val="1100"/>
              <a:buAutoNum type="arabicPeriod"/>
            </a:pPr>
            <a:r>
              <a:rPr lang="en"/>
              <a:t>Foolish words bring trouble 14:24-52</a:t>
            </a:r>
            <a:endParaRPr/>
          </a:p>
          <a:p>
            <a:pPr indent="-298450" lvl="0" marL="457200" rtl="0" algn="l">
              <a:spcBef>
                <a:spcPts val="0"/>
              </a:spcBef>
              <a:spcAft>
                <a:spcPts val="0"/>
              </a:spcAft>
              <a:buSzPts val="1100"/>
              <a:buAutoNum type="arabicPeriod"/>
            </a:pPr>
            <a:r>
              <a:rPr lang="en"/>
              <a:t>Disobedience and deception bring judgment 15:1-35</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1.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image" Target="../media/image4.png"/><Relationship Id="rId6" Type="http://schemas.openxmlformats.org/officeDocument/2006/relationships/image" Target="../media/image3.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2.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3.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4.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5.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3.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g"/><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3.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3.png"/><Relationship Id="rId6" Type="http://schemas.openxmlformats.org/officeDocument/2006/relationships/image" Target="../media/image1.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1.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image" Target="../media/image4.png"/><Relationship Id="rId6" Type="http://schemas.openxmlformats.org/officeDocument/2006/relationships/image" Target="../media/image3.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2.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3.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png"/></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jp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5.png"/></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3.pn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jpg"/><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3.png"/></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3.png"/><Relationship Id="rId6" Type="http://schemas.openxmlformats.org/officeDocument/2006/relationships/image" Target="../media/image1.png"/></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1.pn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image" Target="../media/image4.png"/><Relationship Id="rId6"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3.pn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2.png"/></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3.png"/><Relationship Id="rId6"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image" Target="../media/image4.png"/><Relationship Id="rId6"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3.png"/><Relationship Id="rId6"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image" Target="../media/image4.png"/><Relationship Id="rId6" Type="http://schemas.openxmlformats.org/officeDocument/2006/relationships/image" Target="../media/image3.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2.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3.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4.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jp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5.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g"/><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3.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3.png"/><Relationship Id="rId6" Type="http://schemas.openxmlformats.org/officeDocument/2006/relationships/image" Target="../media/image1.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749" name="Shape 749"/>
        <p:cNvGrpSpPr/>
        <p:nvPr/>
      </p:nvGrpSpPr>
      <p:grpSpPr>
        <a:xfrm>
          <a:off x="0" y="0"/>
          <a:ext cx="0" cy="0"/>
          <a:chOff x="0" y="0"/>
          <a:chExt cx="0" cy="0"/>
        </a:xfrm>
      </p:grpSpPr>
      <p:sp>
        <p:nvSpPr>
          <p:cNvPr id="750" name="Google Shape;750;p10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51" name="Google Shape;751;p104"/>
          <p:cNvSpPr txBox="1"/>
          <p:nvPr>
            <p:ph idx="1" type="subTitle"/>
          </p:nvPr>
        </p:nvSpPr>
        <p:spPr>
          <a:xfrm>
            <a:off x="806226" y="3135251"/>
            <a:ext cx="2164500" cy="869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52" name="Google Shape;752;p104"/>
          <p:cNvSpPr txBox="1"/>
          <p:nvPr>
            <p:ph idx="2" type="subTitle"/>
          </p:nvPr>
        </p:nvSpPr>
        <p:spPr>
          <a:xfrm>
            <a:off x="3418650" y="3135251"/>
            <a:ext cx="2164500" cy="869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53" name="Google Shape;753;p104"/>
          <p:cNvSpPr txBox="1"/>
          <p:nvPr>
            <p:ph idx="3" type="subTitle"/>
          </p:nvPr>
        </p:nvSpPr>
        <p:spPr>
          <a:xfrm>
            <a:off x="6031075" y="3135250"/>
            <a:ext cx="2164500" cy="869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54" name="Google Shape;754;p104"/>
          <p:cNvSpPr txBox="1"/>
          <p:nvPr>
            <p:ph idx="4" type="subTitle"/>
          </p:nvPr>
        </p:nvSpPr>
        <p:spPr>
          <a:xfrm>
            <a:off x="806225" y="2607550"/>
            <a:ext cx="2164500" cy="527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55" name="Google Shape;755;p104"/>
          <p:cNvSpPr txBox="1"/>
          <p:nvPr>
            <p:ph idx="5" type="subTitle"/>
          </p:nvPr>
        </p:nvSpPr>
        <p:spPr>
          <a:xfrm>
            <a:off x="3418653" y="2607550"/>
            <a:ext cx="2164500" cy="527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56" name="Google Shape;756;p104"/>
          <p:cNvSpPr txBox="1"/>
          <p:nvPr>
            <p:ph idx="6" type="subTitle"/>
          </p:nvPr>
        </p:nvSpPr>
        <p:spPr>
          <a:xfrm>
            <a:off x="6031076" y="2607550"/>
            <a:ext cx="2164500" cy="527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757" name="Google Shape;757;p104"/>
          <p:cNvGrpSpPr/>
          <p:nvPr/>
        </p:nvGrpSpPr>
        <p:grpSpPr>
          <a:xfrm>
            <a:off x="-6850" y="-11950"/>
            <a:ext cx="9150861" cy="5155450"/>
            <a:chOff x="-6850" y="-11950"/>
            <a:chExt cx="9150861" cy="5155450"/>
          </a:xfrm>
        </p:grpSpPr>
        <p:pic>
          <p:nvPicPr>
            <p:cNvPr id="758" name="Google Shape;758;p104"/>
            <p:cNvPicPr preferRelativeResize="0"/>
            <p:nvPr/>
          </p:nvPicPr>
          <p:blipFill rotWithShape="1">
            <a:blip r:embed="rId2">
              <a:alphaModFix/>
            </a:blip>
            <a:srcRect b="-8389" l="60268" r="-3305" t="57514"/>
            <a:stretch/>
          </p:blipFill>
          <p:spPr>
            <a:xfrm>
              <a:off x="-6850" y="-11950"/>
              <a:ext cx="1179799" cy="1446074"/>
            </a:xfrm>
            <a:prstGeom prst="rect">
              <a:avLst/>
            </a:prstGeom>
            <a:noFill/>
            <a:ln>
              <a:noFill/>
            </a:ln>
          </p:spPr>
        </p:pic>
        <p:pic>
          <p:nvPicPr>
            <p:cNvPr id="759" name="Google Shape;759;p104"/>
            <p:cNvPicPr preferRelativeResize="0"/>
            <p:nvPr/>
          </p:nvPicPr>
          <p:blipFill rotWithShape="1">
            <a:blip r:embed="rId3">
              <a:alphaModFix/>
            </a:blip>
            <a:srcRect b="-14600" l="11532" r="70118" t="33622"/>
            <a:stretch/>
          </p:blipFill>
          <p:spPr>
            <a:xfrm>
              <a:off x="8337186" y="3140575"/>
              <a:ext cx="806825" cy="2002925"/>
            </a:xfrm>
            <a:prstGeom prst="rect">
              <a:avLst/>
            </a:prstGeom>
            <a:noFill/>
            <a:ln>
              <a:noFill/>
            </a:ln>
          </p:spPr>
        </p:pic>
      </p:gr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_1">
    <p:spTree>
      <p:nvGrpSpPr>
        <p:cNvPr id="760" name="Shape 760"/>
        <p:cNvGrpSpPr/>
        <p:nvPr/>
      </p:nvGrpSpPr>
      <p:grpSpPr>
        <a:xfrm>
          <a:off x="0" y="0"/>
          <a:ext cx="0" cy="0"/>
          <a:chOff x="0" y="0"/>
          <a:chExt cx="0" cy="0"/>
        </a:xfrm>
      </p:grpSpPr>
      <p:sp>
        <p:nvSpPr>
          <p:cNvPr id="761" name="Google Shape;761;p10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3500"/>
              <a:buNone/>
              <a:defRPr/>
            </a:lvl1pPr>
            <a:lvl2pPr lvl="1">
              <a:lnSpc>
                <a:spcPct val="115000"/>
              </a:lnSpc>
              <a:spcBef>
                <a:spcPts val="0"/>
              </a:spcBef>
              <a:spcAft>
                <a:spcPts val="0"/>
              </a:spcAft>
              <a:buSzPts val="3500"/>
              <a:buNone/>
              <a:defRPr/>
            </a:lvl2pPr>
            <a:lvl3pPr lvl="2">
              <a:lnSpc>
                <a:spcPct val="115000"/>
              </a:lnSpc>
              <a:spcBef>
                <a:spcPts val="0"/>
              </a:spcBef>
              <a:spcAft>
                <a:spcPts val="0"/>
              </a:spcAft>
              <a:buSzPts val="3500"/>
              <a:buNone/>
              <a:defRPr/>
            </a:lvl3pPr>
            <a:lvl4pPr lvl="3">
              <a:lnSpc>
                <a:spcPct val="115000"/>
              </a:lnSpc>
              <a:spcBef>
                <a:spcPts val="0"/>
              </a:spcBef>
              <a:spcAft>
                <a:spcPts val="0"/>
              </a:spcAft>
              <a:buSzPts val="3500"/>
              <a:buNone/>
              <a:defRPr/>
            </a:lvl4pPr>
            <a:lvl5pPr lvl="4">
              <a:lnSpc>
                <a:spcPct val="115000"/>
              </a:lnSpc>
              <a:spcBef>
                <a:spcPts val="0"/>
              </a:spcBef>
              <a:spcAft>
                <a:spcPts val="0"/>
              </a:spcAft>
              <a:buSzPts val="3500"/>
              <a:buNone/>
              <a:defRPr/>
            </a:lvl5pPr>
            <a:lvl6pPr lvl="5">
              <a:lnSpc>
                <a:spcPct val="115000"/>
              </a:lnSpc>
              <a:spcBef>
                <a:spcPts val="0"/>
              </a:spcBef>
              <a:spcAft>
                <a:spcPts val="0"/>
              </a:spcAft>
              <a:buSzPts val="3500"/>
              <a:buNone/>
              <a:defRPr/>
            </a:lvl6pPr>
            <a:lvl7pPr lvl="6">
              <a:lnSpc>
                <a:spcPct val="115000"/>
              </a:lnSpc>
              <a:spcBef>
                <a:spcPts val="0"/>
              </a:spcBef>
              <a:spcAft>
                <a:spcPts val="0"/>
              </a:spcAft>
              <a:buSzPts val="3500"/>
              <a:buNone/>
              <a:defRPr/>
            </a:lvl7pPr>
            <a:lvl8pPr lvl="7">
              <a:lnSpc>
                <a:spcPct val="115000"/>
              </a:lnSpc>
              <a:spcBef>
                <a:spcPts val="0"/>
              </a:spcBef>
              <a:spcAft>
                <a:spcPts val="0"/>
              </a:spcAft>
              <a:buSzPts val="3500"/>
              <a:buNone/>
              <a:defRPr/>
            </a:lvl8pPr>
            <a:lvl9pPr lvl="8">
              <a:lnSpc>
                <a:spcPct val="115000"/>
              </a:lnSpc>
              <a:spcBef>
                <a:spcPts val="0"/>
              </a:spcBef>
              <a:spcAft>
                <a:spcPts val="0"/>
              </a:spcAft>
              <a:buSzPts val="3500"/>
              <a:buNone/>
              <a:defRPr/>
            </a:lvl9pPr>
          </a:lstStyle>
          <a:p/>
        </p:txBody>
      </p:sp>
      <p:sp>
        <p:nvSpPr>
          <p:cNvPr id="762" name="Google Shape;762;p105"/>
          <p:cNvSpPr txBox="1"/>
          <p:nvPr>
            <p:ph idx="1" type="subTitle"/>
          </p:nvPr>
        </p:nvSpPr>
        <p:spPr>
          <a:xfrm>
            <a:off x="3406650" y="1768350"/>
            <a:ext cx="2330700" cy="2685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accent2"/>
              </a:buClr>
              <a:buSzPts val="1400"/>
              <a:buFont typeface="Arial"/>
              <a:buChar char="●"/>
              <a:defRPr sz="1400"/>
            </a:lvl1pPr>
            <a:lvl2pPr lvl="1">
              <a:lnSpc>
                <a:spcPct val="115000"/>
              </a:lnSpc>
              <a:spcBef>
                <a:spcPts val="0"/>
              </a:spcBef>
              <a:spcAft>
                <a:spcPts val="0"/>
              </a:spcAft>
              <a:buClr>
                <a:srgbClr val="000000"/>
              </a:buClr>
              <a:buSzPts val="1400"/>
              <a:buFont typeface="Arial"/>
              <a:buChar char="○"/>
              <a:defRPr sz="1400"/>
            </a:lvl2pPr>
            <a:lvl3pPr lvl="2">
              <a:lnSpc>
                <a:spcPct val="115000"/>
              </a:lnSpc>
              <a:spcBef>
                <a:spcPts val="1600"/>
              </a:spcBef>
              <a:spcAft>
                <a:spcPts val="0"/>
              </a:spcAft>
              <a:buClr>
                <a:srgbClr val="000000"/>
              </a:buClr>
              <a:buSzPts val="1400"/>
              <a:buFont typeface="Arial"/>
              <a:buChar char="■"/>
              <a:defRPr sz="1400"/>
            </a:lvl3pPr>
            <a:lvl4pPr lvl="3">
              <a:lnSpc>
                <a:spcPct val="115000"/>
              </a:lnSpc>
              <a:spcBef>
                <a:spcPts val="1600"/>
              </a:spcBef>
              <a:spcAft>
                <a:spcPts val="0"/>
              </a:spcAft>
              <a:buClr>
                <a:srgbClr val="000000"/>
              </a:buClr>
              <a:buSzPts val="1400"/>
              <a:buFont typeface="Arial"/>
              <a:buChar char="●"/>
              <a:defRPr sz="1400"/>
            </a:lvl4pPr>
            <a:lvl5pPr lvl="4">
              <a:lnSpc>
                <a:spcPct val="115000"/>
              </a:lnSpc>
              <a:spcBef>
                <a:spcPts val="1600"/>
              </a:spcBef>
              <a:spcAft>
                <a:spcPts val="0"/>
              </a:spcAft>
              <a:buClr>
                <a:srgbClr val="000000"/>
              </a:buClr>
              <a:buSzPts val="1400"/>
              <a:buFont typeface="Arial"/>
              <a:buChar char="○"/>
              <a:defRPr sz="1400"/>
            </a:lvl5pPr>
            <a:lvl6pPr lvl="5">
              <a:lnSpc>
                <a:spcPct val="115000"/>
              </a:lnSpc>
              <a:spcBef>
                <a:spcPts val="1600"/>
              </a:spcBef>
              <a:spcAft>
                <a:spcPts val="0"/>
              </a:spcAft>
              <a:buClr>
                <a:srgbClr val="000000"/>
              </a:buClr>
              <a:buSzPts val="1400"/>
              <a:buFont typeface="Arial"/>
              <a:buChar char="■"/>
              <a:defRPr sz="1400"/>
            </a:lvl6pPr>
            <a:lvl7pPr lvl="6">
              <a:lnSpc>
                <a:spcPct val="115000"/>
              </a:lnSpc>
              <a:spcBef>
                <a:spcPts val="1600"/>
              </a:spcBef>
              <a:spcAft>
                <a:spcPts val="0"/>
              </a:spcAft>
              <a:buClr>
                <a:srgbClr val="000000"/>
              </a:buClr>
              <a:buSzPts val="1400"/>
              <a:buFont typeface="Arial"/>
              <a:buChar char="●"/>
              <a:defRPr sz="1400"/>
            </a:lvl7pPr>
            <a:lvl8pPr lvl="7">
              <a:lnSpc>
                <a:spcPct val="115000"/>
              </a:lnSpc>
              <a:spcBef>
                <a:spcPts val="1600"/>
              </a:spcBef>
              <a:spcAft>
                <a:spcPts val="0"/>
              </a:spcAft>
              <a:buClr>
                <a:srgbClr val="000000"/>
              </a:buClr>
              <a:buSzPts val="1400"/>
              <a:buFont typeface="Arial"/>
              <a:buChar char="○"/>
              <a:defRPr sz="1400"/>
            </a:lvl8pPr>
            <a:lvl9pPr lvl="8">
              <a:lnSpc>
                <a:spcPct val="115000"/>
              </a:lnSpc>
              <a:spcBef>
                <a:spcPts val="1600"/>
              </a:spcBef>
              <a:spcAft>
                <a:spcPts val="1600"/>
              </a:spcAft>
              <a:buClr>
                <a:srgbClr val="000000"/>
              </a:buClr>
              <a:buSzPts val="1400"/>
              <a:buFont typeface="Arial"/>
              <a:buChar char="■"/>
              <a:defRPr sz="1400"/>
            </a:lvl9pPr>
          </a:lstStyle>
          <a:p/>
        </p:txBody>
      </p:sp>
      <p:sp>
        <p:nvSpPr>
          <p:cNvPr id="763" name="Google Shape;763;p105"/>
          <p:cNvSpPr txBox="1"/>
          <p:nvPr>
            <p:ph idx="2" type="subTitle"/>
          </p:nvPr>
        </p:nvSpPr>
        <p:spPr>
          <a:xfrm>
            <a:off x="5858600" y="1768350"/>
            <a:ext cx="2330700" cy="2685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accent4"/>
              </a:buClr>
              <a:buSzPts val="1400"/>
              <a:buFont typeface="Arial"/>
              <a:buChar char="●"/>
              <a:defRPr sz="1400"/>
            </a:lvl1pPr>
            <a:lvl2pPr lvl="1">
              <a:lnSpc>
                <a:spcPct val="115000"/>
              </a:lnSpc>
              <a:spcBef>
                <a:spcPts val="0"/>
              </a:spcBef>
              <a:spcAft>
                <a:spcPts val="0"/>
              </a:spcAft>
              <a:buClr>
                <a:srgbClr val="000000"/>
              </a:buClr>
              <a:buSzPts val="1400"/>
              <a:buFont typeface="Arial"/>
              <a:buChar char="○"/>
              <a:defRPr sz="1400"/>
            </a:lvl2pPr>
            <a:lvl3pPr lvl="2">
              <a:lnSpc>
                <a:spcPct val="115000"/>
              </a:lnSpc>
              <a:spcBef>
                <a:spcPts val="1600"/>
              </a:spcBef>
              <a:spcAft>
                <a:spcPts val="0"/>
              </a:spcAft>
              <a:buClr>
                <a:srgbClr val="000000"/>
              </a:buClr>
              <a:buSzPts val="1400"/>
              <a:buFont typeface="Arial"/>
              <a:buChar char="■"/>
              <a:defRPr sz="1400"/>
            </a:lvl3pPr>
            <a:lvl4pPr lvl="3">
              <a:lnSpc>
                <a:spcPct val="115000"/>
              </a:lnSpc>
              <a:spcBef>
                <a:spcPts val="1600"/>
              </a:spcBef>
              <a:spcAft>
                <a:spcPts val="0"/>
              </a:spcAft>
              <a:buClr>
                <a:srgbClr val="000000"/>
              </a:buClr>
              <a:buSzPts val="1400"/>
              <a:buFont typeface="Arial"/>
              <a:buChar char="●"/>
              <a:defRPr sz="1400"/>
            </a:lvl4pPr>
            <a:lvl5pPr lvl="4">
              <a:lnSpc>
                <a:spcPct val="115000"/>
              </a:lnSpc>
              <a:spcBef>
                <a:spcPts val="1600"/>
              </a:spcBef>
              <a:spcAft>
                <a:spcPts val="0"/>
              </a:spcAft>
              <a:buClr>
                <a:srgbClr val="000000"/>
              </a:buClr>
              <a:buSzPts val="1400"/>
              <a:buFont typeface="Arial"/>
              <a:buChar char="○"/>
              <a:defRPr sz="1400"/>
            </a:lvl5pPr>
            <a:lvl6pPr lvl="5">
              <a:lnSpc>
                <a:spcPct val="115000"/>
              </a:lnSpc>
              <a:spcBef>
                <a:spcPts val="1600"/>
              </a:spcBef>
              <a:spcAft>
                <a:spcPts val="0"/>
              </a:spcAft>
              <a:buClr>
                <a:srgbClr val="000000"/>
              </a:buClr>
              <a:buSzPts val="1400"/>
              <a:buFont typeface="Arial"/>
              <a:buChar char="■"/>
              <a:defRPr sz="1400"/>
            </a:lvl6pPr>
            <a:lvl7pPr lvl="6">
              <a:lnSpc>
                <a:spcPct val="115000"/>
              </a:lnSpc>
              <a:spcBef>
                <a:spcPts val="1600"/>
              </a:spcBef>
              <a:spcAft>
                <a:spcPts val="0"/>
              </a:spcAft>
              <a:buClr>
                <a:srgbClr val="000000"/>
              </a:buClr>
              <a:buSzPts val="1400"/>
              <a:buFont typeface="Arial"/>
              <a:buChar char="●"/>
              <a:defRPr sz="1400"/>
            </a:lvl7pPr>
            <a:lvl8pPr lvl="7">
              <a:lnSpc>
                <a:spcPct val="115000"/>
              </a:lnSpc>
              <a:spcBef>
                <a:spcPts val="1600"/>
              </a:spcBef>
              <a:spcAft>
                <a:spcPts val="0"/>
              </a:spcAft>
              <a:buClr>
                <a:srgbClr val="000000"/>
              </a:buClr>
              <a:buSzPts val="1400"/>
              <a:buFont typeface="Arial"/>
              <a:buChar char="○"/>
              <a:defRPr sz="1400"/>
            </a:lvl8pPr>
            <a:lvl9pPr lvl="8">
              <a:lnSpc>
                <a:spcPct val="115000"/>
              </a:lnSpc>
              <a:spcBef>
                <a:spcPts val="1600"/>
              </a:spcBef>
              <a:spcAft>
                <a:spcPts val="1600"/>
              </a:spcAft>
              <a:buClr>
                <a:srgbClr val="000000"/>
              </a:buClr>
              <a:buSzPts val="1400"/>
              <a:buFont typeface="Arial"/>
              <a:buChar char="■"/>
              <a:defRPr sz="1400"/>
            </a:lvl9pPr>
          </a:lstStyle>
          <a:p/>
        </p:txBody>
      </p:sp>
      <p:sp>
        <p:nvSpPr>
          <p:cNvPr id="764" name="Google Shape;764;p105"/>
          <p:cNvSpPr txBox="1"/>
          <p:nvPr>
            <p:ph idx="3" type="subTitle"/>
          </p:nvPr>
        </p:nvSpPr>
        <p:spPr>
          <a:xfrm>
            <a:off x="5858600" y="1395900"/>
            <a:ext cx="2330700" cy="4932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500"/>
              <a:buNone/>
              <a:defRPr sz="2400">
                <a:latin typeface="Baskervville"/>
                <a:ea typeface="Baskervville"/>
                <a:cs typeface="Baskervville"/>
                <a:sym typeface="Baskervville"/>
              </a:defRPr>
            </a:lvl1pPr>
            <a:lvl2pPr lvl="1">
              <a:lnSpc>
                <a:spcPct val="115000"/>
              </a:lnSpc>
              <a:spcBef>
                <a:spcPts val="0"/>
              </a:spcBef>
              <a:spcAft>
                <a:spcPts val="0"/>
              </a:spcAft>
              <a:buSzPts val="2500"/>
              <a:buNone/>
              <a:defRPr sz="2500"/>
            </a:lvl2pPr>
            <a:lvl3pPr lvl="2">
              <a:lnSpc>
                <a:spcPct val="115000"/>
              </a:lnSpc>
              <a:spcBef>
                <a:spcPts val="1600"/>
              </a:spcBef>
              <a:spcAft>
                <a:spcPts val="0"/>
              </a:spcAft>
              <a:buSzPts val="2500"/>
              <a:buNone/>
              <a:defRPr sz="2500"/>
            </a:lvl3pPr>
            <a:lvl4pPr lvl="3">
              <a:lnSpc>
                <a:spcPct val="115000"/>
              </a:lnSpc>
              <a:spcBef>
                <a:spcPts val="1600"/>
              </a:spcBef>
              <a:spcAft>
                <a:spcPts val="0"/>
              </a:spcAft>
              <a:buSzPts val="2500"/>
              <a:buNone/>
              <a:defRPr sz="2500"/>
            </a:lvl4pPr>
            <a:lvl5pPr lvl="4">
              <a:lnSpc>
                <a:spcPct val="115000"/>
              </a:lnSpc>
              <a:spcBef>
                <a:spcPts val="1600"/>
              </a:spcBef>
              <a:spcAft>
                <a:spcPts val="0"/>
              </a:spcAft>
              <a:buSzPts val="2500"/>
              <a:buNone/>
              <a:defRPr sz="2500"/>
            </a:lvl5pPr>
            <a:lvl6pPr lvl="5">
              <a:lnSpc>
                <a:spcPct val="115000"/>
              </a:lnSpc>
              <a:spcBef>
                <a:spcPts val="1600"/>
              </a:spcBef>
              <a:spcAft>
                <a:spcPts val="0"/>
              </a:spcAft>
              <a:buSzPts val="2500"/>
              <a:buNone/>
              <a:defRPr sz="2500"/>
            </a:lvl6pPr>
            <a:lvl7pPr lvl="6">
              <a:lnSpc>
                <a:spcPct val="115000"/>
              </a:lnSpc>
              <a:spcBef>
                <a:spcPts val="1600"/>
              </a:spcBef>
              <a:spcAft>
                <a:spcPts val="0"/>
              </a:spcAft>
              <a:buSzPts val="2500"/>
              <a:buNone/>
              <a:defRPr sz="2500"/>
            </a:lvl7pPr>
            <a:lvl8pPr lvl="7">
              <a:lnSpc>
                <a:spcPct val="115000"/>
              </a:lnSpc>
              <a:spcBef>
                <a:spcPts val="1600"/>
              </a:spcBef>
              <a:spcAft>
                <a:spcPts val="0"/>
              </a:spcAft>
              <a:buSzPts val="2500"/>
              <a:buNone/>
              <a:defRPr sz="2500"/>
            </a:lvl8pPr>
            <a:lvl9pPr lvl="8">
              <a:lnSpc>
                <a:spcPct val="115000"/>
              </a:lnSpc>
              <a:spcBef>
                <a:spcPts val="1600"/>
              </a:spcBef>
              <a:spcAft>
                <a:spcPts val="1600"/>
              </a:spcAft>
              <a:buSzPts val="2500"/>
              <a:buNone/>
              <a:defRPr sz="2500"/>
            </a:lvl9pPr>
          </a:lstStyle>
          <a:p/>
        </p:txBody>
      </p:sp>
      <p:sp>
        <p:nvSpPr>
          <p:cNvPr id="765" name="Google Shape;765;p105"/>
          <p:cNvSpPr txBox="1"/>
          <p:nvPr>
            <p:ph idx="4" type="subTitle"/>
          </p:nvPr>
        </p:nvSpPr>
        <p:spPr>
          <a:xfrm>
            <a:off x="954700" y="1768350"/>
            <a:ext cx="2330700" cy="2685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dk2"/>
              </a:buClr>
              <a:buSzPts val="1400"/>
              <a:buFont typeface="Arial"/>
              <a:buChar char="●"/>
              <a:defRPr sz="1400"/>
            </a:lvl1pPr>
            <a:lvl2pPr lvl="1">
              <a:lnSpc>
                <a:spcPct val="115000"/>
              </a:lnSpc>
              <a:spcBef>
                <a:spcPts val="0"/>
              </a:spcBef>
              <a:spcAft>
                <a:spcPts val="0"/>
              </a:spcAft>
              <a:buClr>
                <a:srgbClr val="000000"/>
              </a:buClr>
              <a:buSzPts val="1400"/>
              <a:buFont typeface="Arial"/>
              <a:buChar char="○"/>
              <a:defRPr sz="1400"/>
            </a:lvl2pPr>
            <a:lvl3pPr lvl="2">
              <a:lnSpc>
                <a:spcPct val="115000"/>
              </a:lnSpc>
              <a:spcBef>
                <a:spcPts val="1600"/>
              </a:spcBef>
              <a:spcAft>
                <a:spcPts val="0"/>
              </a:spcAft>
              <a:buClr>
                <a:srgbClr val="000000"/>
              </a:buClr>
              <a:buSzPts val="1400"/>
              <a:buFont typeface="Arial"/>
              <a:buChar char="■"/>
              <a:defRPr sz="1400"/>
            </a:lvl3pPr>
            <a:lvl4pPr lvl="3">
              <a:lnSpc>
                <a:spcPct val="115000"/>
              </a:lnSpc>
              <a:spcBef>
                <a:spcPts val="1600"/>
              </a:spcBef>
              <a:spcAft>
                <a:spcPts val="0"/>
              </a:spcAft>
              <a:buClr>
                <a:srgbClr val="000000"/>
              </a:buClr>
              <a:buSzPts val="1400"/>
              <a:buFont typeface="Arial"/>
              <a:buChar char="●"/>
              <a:defRPr sz="1400"/>
            </a:lvl4pPr>
            <a:lvl5pPr lvl="4">
              <a:lnSpc>
                <a:spcPct val="115000"/>
              </a:lnSpc>
              <a:spcBef>
                <a:spcPts val="1600"/>
              </a:spcBef>
              <a:spcAft>
                <a:spcPts val="0"/>
              </a:spcAft>
              <a:buClr>
                <a:srgbClr val="000000"/>
              </a:buClr>
              <a:buSzPts val="1400"/>
              <a:buFont typeface="Arial"/>
              <a:buChar char="○"/>
              <a:defRPr sz="1400"/>
            </a:lvl5pPr>
            <a:lvl6pPr lvl="5">
              <a:lnSpc>
                <a:spcPct val="115000"/>
              </a:lnSpc>
              <a:spcBef>
                <a:spcPts val="1600"/>
              </a:spcBef>
              <a:spcAft>
                <a:spcPts val="0"/>
              </a:spcAft>
              <a:buClr>
                <a:srgbClr val="000000"/>
              </a:buClr>
              <a:buSzPts val="1400"/>
              <a:buFont typeface="Arial"/>
              <a:buChar char="■"/>
              <a:defRPr sz="1400"/>
            </a:lvl6pPr>
            <a:lvl7pPr lvl="6">
              <a:lnSpc>
                <a:spcPct val="115000"/>
              </a:lnSpc>
              <a:spcBef>
                <a:spcPts val="1600"/>
              </a:spcBef>
              <a:spcAft>
                <a:spcPts val="0"/>
              </a:spcAft>
              <a:buClr>
                <a:srgbClr val="000000"/>
              </a:buClr>
              <a:buSzPts val="1400"/>
              <a:buFont typeface="Arial"/>
              <a:buChar char="●"/>
              <a:defRPr sz="1400"/>
            </a:lvl7pPr>
            <a:lvl8pPr lvl="7">
              <a:lnSpc>
                <a:spcPct val="115000"/>
              </a:lnSpc>
              <a:spcBef>
                <a:spcPts val="1600"/>
              </a:spcBef>
              <a:spcAft>
                <a:spcPts val="0"/>
              </a:spcAft>
              <a:buClr>
                <a:srgbClr val="000000"/>
              </a:buClr>
              <a:buSzPts val="1400"/>
              <a:buFont typeface="Arial"/>
              <a:buChar char="○"/>
              <a:defRPr sz="1400"/>
            </a:lvl8pPr>
            <a:lvl9pPr lvl="8">
              <a:lnSpc>
                <a:spcPct val="115000"/>
              </a:lnSpc>
              <a:spcBef>
                <a:spcPts val="1600"/>
              </a:spcBef>
              <a:spcAft>
                <a:spcPts val="1600"/>
              </a:spcAft>
              <a:buClr>
                <a:srgbClr val="000000"/>
              </a:buClr>
              <a:buSzPts val="1400"/>
              <a:buFont typeface="Arial"/>
              <a:buChar char="■"/>
              <a:defRPr sz="1400"/>
            </a:lvl9pPr>
          </a:lstStyle>
          <a:p/>
        </p:txBody>
      </p:sp>
      <p:sp>
        <p:nvSpPr>
          <p:cNvPr id="766" name="Google Shape;766;p105"/>
          <p:cNvSpPr txBox="1"/>
          <p:nvPr>
            <p:ph idx="5" type="subTitle"/>
          </p:nvPr>
        </p:nvSpPr>
        <p:spPr>
          <a:xfrm>
            <a:off x="954700" y="1395900"/>
            <a:ext cx="2330700" cy="4932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500"/>
              <a:buNone/>
              <a:defRPr sz="2400">
                <a:latin typeface="Baskervville"/>
                <a:ea typeface="Baskervville"/>
                <a:cs typeface="Baskervville"/>
                <a:sym typeface="Baskervville"/>
              </a:defRPr>
            </a:lvl1pPr>
            <a:lvl2pPr lvl="1">
              <a:lnSpc>
                <a:spcPct val="115000"/>
              </a:lnSpc>
              <a:spcBef>
                <a:spcPts val="0"/>
              </a:spcBef>
              <a:spcAft>
                <a:spcPts val="0"/>
              </a:spcAft>
              <a:buSzPts val="2500"/>
              <a:buNone/>
              <a:defRPr sz="2500"/>
            </a:lvl2pPr>
            <a:lvl3pPr lvl="2">
              <a:lnSpc>
                <a:spcPct val="115000"/>
              </a:lnSpc>
              <a:spcBef>
                <a:spcPts val="1600"/>
              </a:spcBef>
              <a:spcAft>
                <a:spcPts val="0"/>
              </a:spcAft>
              <a:buSzPts val="2500"/>
              <a:buNone/>
              <a:defRPr sz="2500"/>
            </a:lvl3pPr>
            <a:lvl4pPr lvl="3">
              <a:lnSpc>
                <a:spcPct val="115000"/>
              </a:lnSpc>
              <a:spcBef>
                <a:spcPts val="1600"/>
              </a:spcBef>
              <a:spcAft>
                <a:spcPts val="0"/>
              </a:spcAft>
              <a:buSzPts val="2500"/>
              <a:buNone/>
              <a:defRPr sz="2500"/>
            </a:lvl4pPr>
            <a:lvl5pPr lvl="4">
              <a:lnSpc>
                <a:spcPct val="115000"/>
              </a:lnSpc>
              <a:spcBef>
                <a:spcPts val="1600"/>
              </a:spcBef>
              <a:spcAft>
                <a:spcPts val="0"/>
              </a:spcAft>
              <a:buSzPts val="2500"/>
              <a:buNone/>
              <a:defRPr sz="2500"/>
            </a:lvl5pPr>
            <a:lvl6pPr lvl="5">
              <a:lnSpc>
                <a:spcPct val="115000"/>
              </a:lnSpc>
              <a:spcBef>
                <a:spcPts val="1600"/>
              </a:spcBef>
              <a:spcAft>
                <a:spcPts val="0"/>
              </a:spcAft>
              <a:buSzPts val="2500"/>
              <a:buNone/>
              <a:defRPr sz="2500"/>
            </a:lvl6pPr>
            <a:lvl7pPr lvl="6">
              <a:lnSpc>
                <a:spcPct val="115000"/>
              </a:lnSpc>
              <a:spcBef>
                <a:spcPts val="1600"/>
              </a:spcBef>
              <a:spcAft>
                <a:spcPts val="0"/>
              </a:spcAft>
              <a:buSzPts val="2500"/>
              <a:buNone/>
              <a:defRPr sz="2500"/>
            </a:lvl7pPr>
            <a:lvl8pPr lvl="7">
              <a:lnSpc>
                <a:spcPct val="115000"/>
              </a:lnSpc>
              <a:spcBef>
                <a:spcPts val="1600"/>
              </a:spcBef>
              <a:spcAft>
                <a:spcPts val="0"/>
              </a:spcAft>
              <a:buSzPts val="2500"/>
              <a:buNone/>
              <a:defRPr sz="2500"/>
            </a:lvl8pPr>
            <a:lvl9pPr lvl="8">
              <a:lnSpc>
                <a:spcPct val="115000"/>
              </a:lnSpc>
              <a:spcBef>
                <a:spcPts val="1600"/>
              </a:spcBef>
              <a:spcAft>
                <a:spcPts val="1600"/>
              </a:spcAft>
              <a:buSzPts val="2500"/>
              <a:buNone/>
              <a:defRPr sz="2500"/>
            </a:lvl9pPr>
          </a:lstStyle>
          <a:p/>
        </p:txBody>
      </p:sp>
      <p:sp>
        <p:nvSpPr>
          <p:cNvPr id="767" name="Google Shape;767;p105"/>
          <p:cNvSpPr txBox="1"/>
          <p:nvPr>
            <p:ph idx="6" type="subTitle"/>
          </p:nvPr>
        </p:nvSpPr>
        <p:spPr>
          <a:xfrm>
            <a:off x="3406650" y="1395900"/>
            <a:ext cx="2330700" cy="4932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500"/>
              <a:buNone/>
              <a:defRPr sz="2400">
                <a:latin typeface="Baskervville"/>
                <a:ea typeface="Baskervville"/>
                <a:cs typeface="Baskervville"/>
                <a:sym typeface="Baskervville"/>
              </a:defRPr>
            </a:lvl1pPr>
            <a:lvl2pPr lvl="1">
              <a:lnSpc>
                <a:spcPct val="115000"/>
              </a:lnSpc>
              <a:spcBef>
                <a:spcPts val="0"/>
              </a:spcBef>
              <a:spcAft>
                <a:spcPts val="0"/>
              </a:spcAft>
              <a:buSzPts val="2500"/>
              <a:buNone/>
              <a:defRPr sz="2500"/>
            </a:lvl2pPr>
            <a:lvl3pPr lvl="2">
              <a:lnSpc>
                <a:spcPct val="115000"/>
              </a:lnSpc>
              <a:spcBef>
                <a:spcPts val="1600"/>
              </a:spcBef>
              <a:spcAft>
                <a:spcPts val="0"/>
              </a:spcAft>
              <a:buSzPts val="2500"/>
              <a:buNone/>
              <a:defRPr sz="2500"/>
            </a:lvl3pPr>
            <a:lvl4pPr lvl="3">
              <a:lnSpc>
                <a:spcPct val="115000"/>
              </a:lnSpc>
              <a:spcBef>
                <a:spcPts val="1600"/>
              </a:spcBef>
              <a:spcAft>
                <a:spcPts val="0"/>
              </a:spcAft>
              <a:buSzPts val="2500"/>
              <a:buNone/>
              <a:defRPr sz="2500"/>
            </a:lvl4pPr>
            <a:lvl5pPr lvl="4">
              <a:lnSpc>
                <a:spcPct val="115000"/>
              </a:lnSpc>
              <a:spcBef>
                <a:spcPts val="1600"/>
              </a:spcBef>
              <a:spcAft>
                <a:spcPts val="0"/>
              </a:spcAft>
              <a:buSzPts val="2500"/>
              <a:buNone/>
              <a:defRPr sz="2500"/>
            </a:lvl5pPr>
            <a:lvl6pPr lvl="5">
              <a:lnSpc>
                <a:spcPct val="115000"/>
              </a:lnSpc>
              <a:spcBef>
                <a:spcPts val="1600"/>
              </a:spcBef>
              <a:spcAft>
                <a:spcPts val="0"/>
              </a:spcAft>
              <a:buSzPts val="2500"/>
              <a:buNone/>
              <a:defRPr sz="2500"/>
            </a:lvl6pPr>
            <a:lvl7pPr lvl="6">
              <a:lnSpc>
                <a:spcPct val="115000"/>
              </a:lnSpc>
              <a:spcBef>
                <a:spcPts val="1600"/>
              </a:spcBef>
              <a:spcAft>
                <a:spcPts val="0"/>
              </a:spcAft>
              <a:buSzPts val="2500"/>
              <a:buNone/>
              <a:defRPr sz="2500"/>
            </a:lvl7pPr>
            <a:lvl8pPr lvl="7">
              <a:lnSpc>
                <a:spcPct val="115000"/>
              </a:lnSpc>
              <a:spcBef>
                <a:spcPts val="1600"/>
              </a:spcBef>
              <a:spcAft>
                <a:spcPts val="0"/>
              </a:spcAft>
              <a:buSzPts val="2500"/>
              <a:buNone/>
              <a:defRPr sz="2500"/>
            </a:lvl8pPr>
            <a:lvl9pPr lvl="8">
              <a:lnSpc>
                <a:spcPct val="115000"/>
              </a:lnSpc>
              <a:spcBef>
                <a:spcPts val="1600"/>
              </a:spcBef>
              <a:spcAft>
                <a:spcPts val="1600"/>
              </a:spcAft>
              <a:buSzPts val="2500"/>
              <a:buNone/>
              <a:defRPr sz="2500"/>
            </a:lvl9pPr>
          </a:lstStyle>
          <a:p/>
        </p:txBody>
      </p:sp>
      <p:grpSp>
        <p:nvGrpSpPr>
          <p:cNvPr id="768" name="Google Shape;768;p105"/>
          <p:cNvGrpSpPr/>
          <p:nvPr/>
        </p:nvGrpSpPr>
        <p:grpSpPr>
          <a:xfrm>
            <a:off x="0" y="1934025"/>
            <a:ext cx="9144001" cy="3209476"/>
            <a:chOff x="0" y="1934025"/>
            <a:chExt cx="9144001" cy="3209476"/>
          </a:xfrm>
        </p:grpSpPr>
        <p:pic>
          <p:nvPicPr>
            <p:cNvPr id="769" name="Google Shape;769;p105"/>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770" name="Google Shape;770;p105"/>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771" name="Shape 771"/>
        <p:cNvGrpSpPr/>
        <p:nvPr/>
      </p:nvGrpSpPr>
      <p:grpSpPr>
        <a:xfrm>
          <a:off x="0" y="0"/>
          <a:ext cx="0" cy="0"/>
          <a:chOff x="0" y="0"/>
          <a:chExt cx="0" cy="0"/>
        </a:xfrm>
      </p:grpSpPr>
      <p:sp>
        <p:nvSpPr>
          <p:cNvPr id="772" name="Google Shape;772;p10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73" name="Google Shape;773;p106"/>
          <p:cNvSpPr txBox="1"/>
          <p:nvPr>
            <p:ph idx="1" type="subTitle"/>
          </p:nvPr>
        </p:nvSpPr>
        <p:spPr>
          <a:xfrm>
            <a:off x="2126336" y="1998950"/>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74" name="Google Shape;774;p106"/>
          <p:cNvSpPr txBox="1"/>
          <p:nvPr>
            <p:ph idx="2" type="subTitle"/>
          </p:nvPr>
        </p:nvSpPr>
        <p:spPr>
          <a:xfrm>
            <a:off x="5039464" y="1998950"/>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75" name="Google Shape;775;p106"/>
          <p:cNvSpPr txBox="1"/>
          <p:nvPr>
            <p:ph idx="3" type="subTitle"/>
          </p:nvPr>
        </p:nvSpPr>
        <p:spPr>
          <a:xfrm>
            <a:off x="2126336" y="3558625"/>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76" name="Google Shape;776;p106"/>
          <p:cNvSpPr txBox="1"/>
          <p:nvPr>
            <p:ph idx="4" type="subTitle"/>
          </p:nvPr>
        </p:nvSpPr>
        <p:spPr>
          <a:xfrm>
            <a:off x="5039464" y="3558625"/>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77" name="Google Shape;777;p106"/>
          <p:cNvSpPr txBox="1"/>
          <p:nvPr>
            <p:ph idx="5" type="subTitle"/>
          </p:nvPr>
        </p:nvSpPr>
        <p:spPr>
          <a:xfrm>
            <a:off x="2126325" y="1536675"/>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78" name="Google Shape;778;p106"/>
          <p:cNvSpPr txBox="1"/>
          <p:nvPr>
            <p:ph idx="6" type="subTitle"/>
          </p:nvPr>
        </p:nvSpPr>
        <p:spPr>
          <a:xfrm>
            <a:off x="2126325" y="3096350"/>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79" name="Google Shape;779;p106"/>
          <p:cNvSpPr txBox="1"/>
          <p:nvPr>
            <p:ph idx="7" type="subTitle"/>
          </p:nvPr>
        </p:nvSpPr>
        <p:spPr>
          <a:xfrm>
            <a:off x="5039450" y="1536675"/>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80" name="Google Shape;780;p106"/>
          <p:cNvSpPr txBox="1"/>
          <p:nvPr>
            <p:ph idx="8" type="subTitle"/>
          </p:nvPr>
        </p:nvSpPr>
        <p:spPr>
          <a:xfrm>
            <a:off x="5039450" y="3096350"/>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781" name="Google Shape;781;p106"/>
          <p:cNvGrpSpPr/>
          <p:nvPr/>
        </p:nvGrpSpPr>
        <p:grpSpPr>
          <a:xfrm>
            <a:off x="0" y="-3012"/>
            <a:ext cx="9190975" cy="5149509"/>
            <a:chOff x="0" y="-3012"/>
            <a:chExt cx="9190975" cy="5149509"/>
          </a:xfrm>
        </p:grpSpPr>
        <p:pic>
          <p:nvPicPr>
            <p:cNvPr id="782" name="Google Shape;782;p106"/>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783" name="Google Shape;783;p106"/>
            <p:cNvGrpSpPr/>
            <p:nvPr/>
          </p:nvGrpSpPr>
          <p:grpSpPr>
            <a:xfrm>
              <a:off x="0" y="-3012"/>
              <a:ext cx="9144000" cy="5149509"/>
              <a:chOff x="0" y="-3012"/>
              <a:chExt cx="9144000" cy="5149509"/>
            </a:xfrm>
          </p:grpSpPr>
          <p:grpSp>
            <p:nvGrpSpPr>
              <p:cNvPr id="784" name="Google Shape;784;p106"/>
              <p:cNvGrpSpPr/>
              <p:nvPr/>
            </p:nvGrpSpPr>
            <p:grpSpPr>
              <a:xfrm flipH="1">
                <a:off x="0" y="-3012"/>
                <a:ext cx="9144000" cy="5149509"/>
                <a:chOff x="0" y="-6012"/>
                <a:chExt cx="9144000" cy="5149509"/>
              </a:xfrm>
            </p:grpSpPr>
            <p:pic>
              <p:nvPicPr>
                <p:cNvPr id="785" name="Google Shape;785;p106"/>
                <p:cNvPicPr preferRelativeResize="0"/>
                <p:nvPr/>
              </p:nvPicPr>
              <p:blipFill rotWithShape="1">
                <a:blip r:embed="rId3">
                  <a:alphaModFix/>
                </a:blip>
                <a:srcRect b="62250" l="37584" r="-5820" t="-16263"/>
                <a:stretch/>
              </p:blipFill>
              <p:spPr>
                <a:xfrm>
                  <a:off x="0" y="3605474"/>
                  <a:ext cx="1873999" cy="1538023"/>
                </a:xfrm>
                <a:prstGeom prst="rect">
                  <a:avLst/>
                </a:prstGeom>
                <a:noFill/>
                <a:ln>
                  <a:noFill/>
                </a:ln>
              </p:spPr>
            </p:pic>
            <p:pic>
              <p:nvPicPr>
                <p:cNvPr id="786" name="Google Shape;786;p106"/>
                <p:cNvPicPr preferRelativeResize="0"/>
                <p:nvPr/>
              </p:nvPicPr>
              <p:blipFill rotWithShape="1">
                <a:blip r:embed="rId4">
                  <a:alphaModFix/>
                </a:blip>
                <a:srcRect b="52928" l="-25346" r="-25346" t="-6959"/>
                <a:stretch/>
              </p:blipFill>
              <p:spPr>
                <a:xfrm flipH="1" rot="-5400000">
                  <a:off x="7923113" y="247876"/>
                  <a:ext cx="1474774" cy="966999"/>
                </a:xfrm>
                <a:prstGeom prst="rect">
                  <a:avLst/>
                </a:prstGeom>
                <a:noFill/>
                <a:ln>
                  <a:noFill/>
                </a:ln>
              </p:spPr>
            </p:pic>
          </p:grpSp>
          <p:pic>
            <p:nvPicPr>
              <p:cNvPr id="787" name="Google Shape;787;p106"/>
              <p:cNvPicPr preferRelativeResize="0"/>
              <p:nvPr/>
            </p:nvPicPr>
            <p:blipFill rotWithShape="1">
              <a:blip r:embed="rId5">
                <a:alphaModFix/>
              </a:blip>
              <a:srcRect b="0" l="-9430" r="59560" t="0"/>
              <a:stretch/>
            </p:blipFill>
            <p:spPr>
              <a:xfrm rot="5400000">
                <a:off x="209154" y="4008240"/>
                <a:ext cx="926112" cy="1344409"/>
              </a:xfrm>
              <a:prstGeom prst="rect">
                <a:avLst/>
              </a:prstGeom>
              <a:noFill/>
              <a:ln>
                <a:noFill/>
              </a:ln>
            </p:spPr>
          </p:pic>
        </p:grpSp>
      </p:gr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788" name="Shape 788"/>
        <p:cNvGrpSpPr/>
        <p:nvPr/>
      </p:nvGrpSpPr>
      <p:grpSpPr>
        <a:xfrm>
          <a:off x="0" y="0"/>
          <a:ext cx="0" cy="0"/>
          <a:chOff x="0" y="0"/>
          <a:chExt cx="0" cy="0"/>
        </a:xfrm>
      </p:grpSpPr>
      <p:sp>
        <p:nvSpPr>
          <p:cNvPr id="789" name="Google Shape;789;p10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90" name="Google Shape;790;p107"/>
          <p:cNvSpPr txBox="1"/>
          <p:nvPr>
            <p:ph idx="1" type="subTitle"/>
          </p:nvPr>
        </p:nvSpPr>
        <p:spPr>
          <a:xfrm>
            <a:off x="955975" y="2040124"/>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1" name="Google Shape;791;p107"/>
          <p:cNvSpPr txBox="1"/>
          <p:nvPr>
            <p:ph idx="2" type="subTitle"/>
          </p:nvPr>
        </p:nvSpPr>
        <p:spPr>
          <a:xfrm>
            <a:off x="3505174" y="2040124"/>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2" name="Google Shape;792;p107"/>
          <p:cNvSpPr txBox="1"/>
          <p:nvPr>
            <p:ph idx="3" type="subTitle"/>
          </p:nvPr>
        </p:nvSpPr>
        <p:spPr>
          <a:xfrm>
            <a:off x="955975" y="3625926"/>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3" name="Google Shape;793;p107"/>
          <p:cNvSpPr txBox="1"/>
          <p:nvPr>
            <p:ph idx="4" type="subTitle"/>
          </p:nvPr>
        </p:nvSpPr>
        <p:spPr>
          <a:xfrm>
            <a:off x="3505174" y="3625926"/>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4" name="Google Shape;794;p107"/>
          <p:cNvSpPr txBox="1"/>
          <p:nvPr>
            <p:ph idx="5" type="subTitle"/>
          </p:nvPr>
        </p:nvSpPr>
        <p:spPr>
          <a:xfrm>
            <a:off x="6054373" y="2040124"/>
            <a:ext cx="21339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5" name="Google Shape;795;p107"/>
          <p:cNvSpPr txBox="1"/>
          <p:nvPr>
            <p:ph idx="6" type="subTitle"/>
          </p:nvPr>
        </p:nvSpPr>
        <p:spPr>
          <a:xfrm>
            <a:off x="6054373" y="3625925"/>
            <a:ext cx="21339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6" name="Google Shape;796;p107"/>
          <p:cNvSpPr txBox="1"/>
          <p:nvPr>
            <p:ph idx="7" type="subTitle"/>
          </p:nvPr>
        </p:nvSpPr>
        <p:spPr>
          <a:xfrm>
            <a:off x="954350" y="1594750"/>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97" name="Google Shape;797;p107"/>
          <p:cNvSpPr txBox="1"/>
          <p:nvPr>
            <p:ph idx="8" type="subTitle"/>
          </p:nvPr>
        </p:nvSpPr>
        <p:spPr>
          <a:xfrm>
            <a:off x="3503550" y="1594750"/>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98" name="Google Shape;798;p107"/>
          <p:cNvSpPr txBox="1"/>
          <p:nvPr>
            <p:ph idx="9" type="subTitle"/>
          </p:nvPr>
        </p:nvSpPr>
        <p:spPr>
          <a:xfrm>
            <a:off x="6052750" y="1594750"/>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99" name="Google Shape;799;p107"/>
          <p:cNvSpPr txBox="1"/>
          <p:nvPr>
            <p:ph idx="13" type="subTitle"/>
          </p:nvPr>
        </p:nvSpPr>
        <p:spPr>
          <a:xfrm>
            <a:off x="954350" y="3179395"/>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00" name="Google Shape;800;p107"/>
          <p:cNvSpPr txBox="1"/>
          <p:nvPr>
            <p:ph idx="14" type="subTitle"/>
          </p:nvPr>
        </p:nvSpPr>
        <p:spPr>
          <a:xfrm>
            <a:off x="3503550" y="3179395"/>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01" name="Google Shape;801;p107"/>
          <p:cNvSpPr txBox="1"/>
          <p:nvPr>
            <p:ph idx="15" type="subTitle"/>
          </p:nvPr>
        </p:nvSpPr>
        <p:spPr>
          <a:xfrm>
            <a:off x="6052750" y="3179394"/>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802" name="Google Shape;802;p107"/>
          <p:cNvGrpSpPr/>
          <p:nvPr/>
        </p:nvGrpSpPr>
        <p:grpSpPr>
          <a:xfrm>
            <a:off x="0" y="-10500"/>
            <a:ext cx="9144000" cy="5167987"/>
            <a:chOff x="0" y="-10500"/>
            <a:chExt cx="9144000" cy="5167987"/>
          </a:xfrm>
        </p:grpSpPr>
        <p:pic>
          <p:nvPicPr>
            <p:cNvPr id="803" name="Google Shape;803;p107"/>
            <p:cNvPicPr preferRelativeResize="0"/>
            <p:nvPr/>
          </p:nvPicPr>
          <p:blipFill rotWithShape="1">
            <a:blip r:embed="rId2">
              <a:alphaModFix/>
            </a:blip>
            <a:srcRect b="-4601" l="51695" r="-2007" t="58218"/>
            <a:stretch/>
          </p:blipFill>
          <p:spPr>
            <a:xfrm flipH="1">
              <a:off x="7874451" y="-10500"/>
              <a:ext cx="1269549" cy="1213551"/>
            </a:xfrm>
            <a:prstGeom prst="rect">
              <a:avLst/>
            </a:prstGeom>
            <a:noFill/>
            <a:ln>
              <a:noFill/>
            </a:ln>
          </p:spPr>
        </p:pic>
        <p:pic>
          <p:nvPicPr>
            <p:cNvPr id="804" name="Google Shape;804;p107"/>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805" name="Shape 805"/>
        <p:cNvGrpSpPr/>
        <p:nvPr/>
      </p:nvGrpSpPr>
      <p:grpSpPr>
        <a:xfrm>
          <a:off x="0" y="0"/>
          <a:ext cx="0" cy="0"/>
          <a:chOff x="0" y="0"/>
          <a:chExt cx="0" cy="0"/>
        </a:xfrm>
      </p:grpSpPr>
      <p:sp>
        <p:nvSpPr>
          <p:cNvPr id="806" name="Google Shape;806;p108"/>
          <p:cNvSpPr txBox="1"/>
          <p:nvPr>
            <p:ph hasCustomPrompt="1" type="title"/>
          </p:nvPr>
        </p:nvSpPr>
        <p:spPr>
          <a:xfrm>
            <a:off x="3716125" y="706175"/>
            <a:ext cx="4151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45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807" name="Google Shape;807;p108"/>
          <p:cNvSpPr txBox="1"/>
          <p:nvPr>
            <p:ph idx="1" type="subTitle"/>
          </p:nvPr>
        </p:nvSpPr>
        <p:spPr>
          <a:xfrm>
            <a:off x="3716125" y="1464175"/>
            <a:ext cx="4151100" cy="37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400"/>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808" name="Google Shape;808;p108"/>
          <p:cNvSpPr txBox="1"/>
          <p:nvPr>
            <p:ph hasCustomPrompt="1" idx="2" type="title"/>
          </p:nvPr>
        </p:nvSpPr>
        <p:spPr>
          <a:xfrm>
            <a:off x="3716125" y="2003879"/>
            <a:ext cx="4151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45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809" name="Google Shape;809;p108"/>
          <p:cNvSpPr txBox="1"/>
          <p:nvPr>
            <p:ph idx="3" type="subTitle"/>
          </p:nvPr>
        </p:nvSpPr>
        <p:spPr>
          <a:xfrm>
            <a:off x="3716125" y="2764450"/>
            <a:ext cx="4151100" cy="37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400"/>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810" name="Google Shape;810;p108"/>
          <p:cNvSpPr txBox="1"/>
          <p:nvPr>
            <p:ph hasCustomPrompt="1" idx="4" type="title"/>
          </p:nvPr>
        </p:nvSpPr>
        <p:spPr>
          <a:xfrm>
            <a:off x="3716125" y="3301584"/>
            <a:ext cx="4151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45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811" name="Google Shape;811;p108"/>
          <p:cNvSpPr txBox="1"/>
          <p:nvPr>
            <p:ph idx="5" type="subTitle"/>
          </p:nvPr>
        </p:nvSpPr>
        <p:spPr>
          <a:xfrm>
            <a:off x="3716125" y="4064726"/>
            <a:ext cx="4151100" cy="37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400"/>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grpSp>
        <p:nvGrpSpPr>
          <p:cNvPr id="812" name="Google Shape;812;p108"/>
          <p:cNvGrpSpPr/>
          <p:nvPr/>
        </p:nvGrpSpPr>
        <p:grpSpPr>
          <a:xfrm flipH="1">
            <a:off x="5915325" y="-25"/>
            <a:ext cx="3228675" cy="5152735"/>
            <a:chOff x="0" y="-2686040"/>
            <a:chExt cx="4916515" cy="7846407"/>
          </a:xfrm>
        </p:grpSpPr>
        <p:pic>
          <p:nvPicPr>
            <p:cNvPr id="813" name="Google Shape;813;p108"/>
            <p:cNvPicPr preferRelativeResize="0"/>
            <p:nvPr/>
          </p:nvPicPr>
          <p:blipFill rotWithShape="1">
            <a:blip r:embed="rId2">
              <a:alphaModFix/>
            </a:blip>
            <a:srcRect b="-36127" l="7633" r="49671" t="-29216"/>
            <a:stretch/>
          </p:blipFill>
          <p:spPr>
            <a:xfrm rot="5400000">
              <a:off x="3435320" y="3677597"/>
              <a:ext cx="778819" cy="2183570"/>
            </a:xfrm>
            <a:prstGeom prst="rect">
              <a:avLst/>
            </a:prstGeom>
            <a:noFill/>
            <a:ln>
              <a:noFill/>
            </a:ln>
          </p:spPr>
        </p:pic>
        <p:pic>
          <p:nvPicPr>
            <p:cNvPr id="814" name="Google Shape;814;p108"/>
            <p:cNvPicPr preferRelativeResize="0"/>
            <p:nvPr/>
          </p:nvPicPr>
          <p:blipFill rotWithShape="1">
            <a:blip r:embed="rId3">
              <a:alphaModFix/>
            </a:blip>
            <a:srcRect b="-7364" l="53171" r="-8367" t="47922"/>
            <a:stretch/>
          </p:blipFill>
          <p:spPr>
            <a:xfrm>
              <a:off x="0" y="-2686040"/>
              <a:ext cx="1996840" cy="2229635"/>
            </a:xfrm>
            <a:prstGeom prst="rect">
              <a:avLst/>
            </a:prstGeom>
            <a:noFill/>
            <a:ln>
              <a:noFill/>
            </a:ln>
          </p:spPr>
        </p:pic>
        <p:pic>
          <p:nvPicPr>
            <p:cNvPr id="815" name="Google Shape;815;p108"/>
            <p:cNvPicPr preferRelativeResize="0"/>
            <p:nvPr/>
          </p:nvPicPr>
          <p:blipFill rotWithShape="1">
            <a:blip r:embed="rId4">
              <a:alphaModFix/>
            </a:blip>
            <a:srcRect b="6528" l="32323" r="-11607" t="-33046"/>
            <a:stretch/>
          </p:blipFill>
          <p:spPr>
            <a:xfrm>
              <a:off x="0" y="2235500"/>
              <a:ext cx="997406" cy="2910842"/>
            </a:xfrm>
            <a:prstGeom prst="rect">
              <a:avLst/>
            </a:prstGeom>
            <a:noFill/>
            <a:ln>
              <a:noFill/>
            </a:ln>
          </p:spPr>
        </p:pic>
        <p:pic>
          <p:nvPicPr>
            <p:cNvPr id="816" name="Google Shape;816;p108"/>
            <p:cNvPicPr preferRelativeResize="0"/>
            <p:nvPr/>
          </p:nvPicPr>
          <p:blipFill rotWithShape="1">
            <a:blip r:embed="rId5">
              <a:alphaModFix/>
            </a:blip>
            <a:srcRect b="-8180" l="25865" r="28963" t="60977"/>
            <a:stretch/>
          </p:blipFill>
          <p:spPr>
            <a:xfrm>
              <a:off x="393218" y="3663919"/>
              <a:ext cx="2545725" cy="1496448"/>
            </a:xfrm>
            <a:prstGeom prst="rect">
              <a:avLst/>
            </a:prstGeom>
            <a:noFill/>
            <a:ln>
              <a:noFill/>
            </a:ln>
          </p:spPr>
        </p:pic>
      </p:gr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817" name="Shape 817"/>
        <p:cNvGrpSpPr/>
        <p:nvPr/>
      </p:nvGrpSpPr>
      <p:grpSpPr>
        <a:xfrm>
          <a:off x="0" y="0"/>
          <a:ext cx="0" cy="0"/>
          <a:chOff x="0" y="0"/>
          <a:chExt cx="0" cy="0"/>
        </a:xfrm>
      </p:grpSpPr>
      <p:sp>
        <p:nvSpPr>
          <p:cNvPr id="818" name="Google Shape;818;p109"/>
          <p:cNvSpPr txBox="1"/>
          <p:nvPr>
            <p:ph type="title"/>
          </p:nvPr>
        </p:nvSpPr>
        <p:spPr>
          <a:xfrm>
            <a:off x="1018025" y="485175"/>
            <a:ext cx="4139400" cy="12255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sz="74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819" name="Google Shape;819;p109"/>
          <p:cNvSpPr txBox="1"/>
          <p:nvPr>
            <p:ph idx="1" type="subTitle"/>
          </p:nvPr>
        </p:nvSpPr>
        <p:spPr>
          <a:xfrm>
            <a:off x="1018025" y="1618848"/>
            <a:ext cx="4139400" cy="1225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nSpc>
                <a:spcPct val="100000"/>
              </a:lnSpc>
              <a:spcBef>
                <a:spcPts val="0"/>
              </a:spcBef>
              <a:spcAft>
                <a:spcPts val="0"/>
              </a:spcAft>
              <a:buSzPts val="1400"/>
              <a:buNone/>
              <a:defRPr/>
            </a:lvl2pPr>
            <a:lvl3pPr lvl="2">
              <a:lnSpc>
                <a:spcPct val="100000"/>
              </a:lnSpc>
              <a:spcBef>
                <a:spcPts val="1600"/>
              </a:spcBef>
              <a:spcAft>
                <a:spcPts val="0"/>
              </a:spcAft>
              <a:buSzPts val="1400"/>
              <a:buNone/>
              <a:defRPr/>
            </a:lvl3pPr>
            <a:lvl4pPr lvl="3">
              <a:lnSpc>
                <a:spcPct val="100000"/>
              </a:lnSpc>
              <a:spcBef>
                <a:spcPts val="1600"/>
              </a:spcBef>
              <a:spcAft>
                <a:spcPts val="0"/>
              </a:spcAft>
              <a:buSzPts val="1400"/>
              <a:buNone/>
              <a:defRPr/>
            </a:lvl4pPr>
            <a:lvl5pPr lvl="4">
              <a:lnSpc>
                <a:spcPct val="100000"/>
              </a:lnSpc>
              <a:spcBef>
                <a:spcPts val="1600"/>
              </a:spcBef>
              <a:spcAft>
                <a:spcPts val="0"/>
              </a:spcAft>
              <a:buSzPts val="1400"/>
              <a:buNone/>
              <a:defRPr/>
            </a:lvl5pPr>
            <a:lvl6pPr lvl="5">
              <a:lnSpc>
                <a:spcPct val="100000"/>
              </a:lnSpc>
              <a:spcBef>
                <a:spcPts val="1600"/>
              </a:spcBef>
              <a:spcAft>
                <a:spcPts val="0"/>
              </a:spcAft>
              <a:buSzPts val="1400"/>
              <a:buNone/>
              <a:defRPr/>
            </a:lvl6pPr>
            <a:lvl7pPr lvl="6">
              <a:lnSpc>
                <a:spcPct val="100000"/>
              </a:lnSpc>
              <a:spcBef>
                <a:spcPts val="1600"/>
              </a:spcBef>
              <a:spcAft>
                <a:spcPts val="0"/>
              </a:spcAft>
              <a:buSzPts val="1400"/>
              <a:buNone/>
              <a:defRPr/>
            </a:lvl7pPr>
            <a:lvl8pPr lvl="7">
              <a:lnSpc>
                <a:spcPct val="100000"/>
              </a:lnSpc>
              <a:spcBef>
                <a:spcPts val="1600"/>
              </a:spcBef>
              <a:spcAft>
                <a:spcPts val="0"/>
              </a:spcAft>
              <a:buSzPts val="1400"/>
              <a:buNone/>
              <a:defRPr/>
            </a:lvl8pPr>
            <a:lvl9pPr lvl="8">
              <a:lnSpc>
                <a:spcPct val="100000"/>
              </a:lnSpc>
              <a:spcBef>
                <a:spcPts val="1600"/>
              </a:spcBef>
              <a:spcAft>
                <a:spcPts val="1600"/>
              </a:spcAft>
              <a:buSzPts val="1400"/>
              <a:buNone/>
              <a:defRPr/>
            </a:lvl9pPr>
          </a:lstStyle>
          <a:p/>
        </p:txBody>
      </p:sp>
      <p:sp>
        <p:nvSpPr>
          <p:cNvPr id="820" name="Google Shape;820;p109"/>
          <p:cNvSpPr txBox="1"/>
          <p:nvPr/>
        </p:nvSpPr>
        <p:spPr>
          <a:xfrm>
            <a:off x="1018025" y="3385900"/>
            <a:ext cx="4139400" cy="712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200">
                <a:solidFill>
                  <a:schemeClr val="dk1"/>
                </a:solidFill>
                <a:latin typeface="DM Sans"/>
                <a:ea typeface="DM Sans"/>
                <a:cs typeface="DM Sans"/>
                <a:sym typeface="DM Sans"/>
              </a:rPr>
              <a:t>CREDITS:</a:t>
            </a:r>
            <a:r>
              <a:rPr lang="en" sz="1200">
                <a:solidFill>
                  <a:schemeClr val="dk1"/>
                </a:solidFill>
                <a:latin typeface="DM Sans"/>
                <a:ea typeface="DM Sans"/>
                <a:cs typeface="DM Sans"/>
                <a:sym typeface="DM Sans"/>
              </a:rPr>
              <a:t> This presentation template was created by </a:t>
            </a:r>
            <a:r>
              <a:rPr b="1" lang="en" sz="1200" u="sng">
                <a:solidFill>
                  <a:schemeClr val="dk1"/>
                </a:solidFill>
                <a:latin typeface="DM Sans"/>
                <a:ea typeface="DM Sans"/>
                <a:cs typeface="DM Sans"/>
                <a:sym typeface="DM Sans"/>
                <a:hlinkClick r:id="rId2">
                  <a:extLst>
                    <a:ext uri="{A12FA001-AC4F-418D-AE19-62706E023703}">
                      <ahyp:hlinkClr val="tx"/>
                    </a:ext>
                  </a:extLst>
                </a:hlinkClick>
              </a:rPr>
              <a:t>Slidesgo</a:t>
            </a:r>
            <a:r>
              <a:rPr lang="en" sz="1200">
                <a:solidFill>
                  <a:schemeClr val="dk1"/>
                </a:solidFill>
                <a:latin typeface="DM Sans"/>
                <a:ea typeface="DM Sans"/>
                <a:cs typeface="DM Sans"/>
                <a:sym typeface="DM Sans"/>
              </a:rPr>
              <a:t>, and includes icons by </a:t>
            </a:r>
            <a:r>
              <a:rPr b="1" lang="en" sz="1200" u="sng">
                <a:solidFill>
                  <a:schemeClr val="dk1"/>
                </a:solidFill>
                <a:latin typeface="DM Sans"/>
                <a:ea typeface="DM Sans"/>
                <a:cs typeface="DM Sans"/>
                <a:sym typeface="DM Sans"/>
                <a:hlinkClick r:id="rId3">
                  <a:extLst>
                    <a:ext uri="{A12FA001-AC4F-418D-AE19-62706E023703}">
                      <ahyp:hlinkClr val="tx"/>
                    </a:ext>
                  </a:extLst>
                </a:hlinkClick>
              </a:rPr>
              <a:t>Flaticon</a:t>
            </a:r>
            <a:r>
              <a:rPr lang="en" sz="1200">
                <a:solidFill>
                  <a:schemeClr val="dk1"/>
                </a:solidFill>
                <a:latin typeface="DM Sans"/>
                <a:ea typeface="DM Sans"/>
                <a:cs typeface="DM Sans"/>
                <a:sym typeface="DM Sans"/>
              </a:rPr>
              <a:t>, and infographics &amp; images by </a:t>
            </a:r>
            <a:r>
              <a:rPr b="1" lang="en" sz="1200" u="sng">
                <a:solidFill>
                  <a:schemeClr val="dk1"/>
                </a:solidFill>
                <a:latin typeface="DM Sans"/>
                <a:ea typeface="DM Sans"/>
                <a:cs typeface="DM Sans"/>
                <a:sym typeface="DM Sans"/>
                <a:hlinkClick r:id="rId4">
                  <a:extLst>
                    <a:ext uri="{A12FA001-AC4F-418D-AE19-62706E023703}">
                      <ahyp:hlinkClr val="tx"/>
                    </a:ext>
                  </a:extLst>
                </a:hlinkClick>
              </a:rPr>
              <a:t>Freepik</a:t>
            </a:r>
            <a:r>
              <a:rPr lang="en" sz="1200" u="sng">
                <a:solidFill>
                  <a:schemeClr val="dk1"/>
                </a:solidFill>
                <a:latin typeface="DM Sans"/>
                <a:ea typeface="DM Sans"/>
                <a:cs typeface="DM Sans"/>
                <a:sym typeface="DM Sans"/>
              </a:rPr>
              <a:t> </a:t>
            </a:r>
            <a:endParaRPr b="1" sz="1200" u="sng">
              <a:solidFill>
                <a:schemeClr val="dk1"/>
              </a:solidFill>
              <a:latin typeface="DM Sans"/>
              <a:ea typeface="DM Sans"/>
              <a:cs typeface="DM Sans"/>
              <a:sym typeface="DM Sans"/>
            </a:endParaRPr>
          </a:p>
        </p:txBody>
      </p:sp>
      <p:grpSp>
        <p:nvGrpSpPr>
          <p:cNvPr id="821" name="Google Shape;821;p109"/>
          <p:cNvGrpSpPr/>
          <p:nvPr/>
        </p:nvGrpSpPr>
        <p:grpSpPr>
          <a:xfrm>
            <a:off x="-71600" y="-325564"/>
            <a:ext cx="1344425" cy="5474290"/>
            <a:chOff x="-71600" y="-325564"/>
            <a:chExt cx="1344425" cy="5474290"/>
          </a:xfrm>
        </p:grpSpPr>
        <p:pic>
          <p:nvPicPr>
            <p:cNvPr id="822" name="Google Shape;822;p109"/>
            <p:cNvPicPr preferRelativeResize="0"/>
            <p:nvPr/>
          </p:nvPicPr>
          <p:blipFill rotWithShape="1">
            <a:blip r:embed="rId5">
              <a:alphaModFix/>
            </a:blip>
            <a:srcRect b="0" l="-9431" r="57439" t="0"/>
            <a:stretch/>
          </p:blipFill>
          <p:spPr>
            <a:xfrm rot="5400000">
              <a:off x="117875" y="3993776"/>
              <a:ext cx="965475" cy="1344425"/>
            </a:xfrm>
            <a:prstGeom prst="rect">
              <a:avLst/>
            </a:prstGeom>
            <a:noFill/>
            <a:ln>
              <a:noFill/>
            </a:ln>
          </p:spPr>
        </p:pic>
        <p:pic>
          <p:nvPicPr>
            <p:cNvPr id="823" name="Google Shape;823;p109"/>
            <p:cNvPicPr preferRelativeResize="0"/>
            <p:nvPr/>
          </p:nvPicPr>
          <p:blipFill rotWithShape="1">
            <a:blip r:embed="rId6">
              <a:alphaModFix/>
            </a:blip>
            <a:srcRect b="-7426" l="52876" r="-4940" t="-19091"/>
            <a:stretch/>
          </p:blipFill>
          <p:spPr>
            <a:xfrm>
              <a:off x="5" y="-325564"/>
              <a:ext cx="666794" cy="2963257"/>
            </a:xfrm>
            <a:prstGeom prst="rect">
              <a:avLst/>
            </a:prstGeom>
            <a:noFill/>
            <a:ln>
              <a:noFill/>
            </a:ln>
          </p:spPr>
        </p:pic>
      </p:gr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824" name="Shape 824"/>
        <p:cNvGrpSpPr/>
        <p:nvPr/>
      </p:nvGrpSpPr>
      <p:grpSpPr>
        <a:xfrm>
          <a:off x="0" y="0"/>
          <a:ext cx="0" cy="0"/>
          <a:chOff x="0" y="0"/>
          <a:chExt cx="0" cy="0"/>
        </a:xfrm>
      </p:grpSpPr>
      <p:grpSp>
        <p:nvGrpSpPr>
          <p:cNvPr id="825" name="Google Shape;825;p110"/>
          <p:cNvGrpSpPr/>
          <p:nvPr/>
        </p:nvGrpSpPr>
        <p:grpSpPr>
          <a:xfrm flipH="1">
            <a:off x="-6850" y="-11950"/>
            <a:ext cx="9150850" cy="5155407"/>
            <a:chOff x="-6850" y="-11950"/>
            <a:chExt cx="9150850" cy="5155407"/>
          </a:xfrm>
        </p:grpSpPr>
        <p:grpSp>
          <p:nvGrpSpPr>
            <p:cNvPr id="826" name="Google Shape;826;p110"/>
            <p:cNvGrpSpPr/>
            <p:nvPr/>
          </p:nvGrpSpPr>
          <p:grpSpPr>
            <a:xfrm flipH="1">
              <a:off x="5387545" y="2705868"/>
              <a:ext cx="3756455" cy="2437589"/>
              <a:chOff x="0" y="1434400"/>
              <a:chExt cx="5720200" cy="3711876"/>
            </a:xfrm>
          </p:grpSpPr>
          <p:pic>
            <p:nvPicPr>
              <p:cNvPr id="827" name="Google Shape;827;p110"/>
              <p:cNvPicPr preferRelativeResize="0"/>
              <p:nvPr/>
            </p:nvPicPr>
            <p:blipFill rotWithShape="1">
              <a:blip r:embed="rId2">
                <a:alphaModFix/>
              </a:blip>
              <a:srcRect b="0" l="-9430" r="59560" t="0"/>
              <a:stretch/>
            </p:blipFill>
            <p:spPr>
              <a:xfrm rot="5400000">
                <a:off x="4505888" y="3918789"/>
                <a:ext cx="990600" cy="1438025"/>
              </a:xfrm>
              <a:prstGeom prst="rect">
                <a:avLst/>
              </a:prstGeom>
              <a:noFill/>
              <a:ln>
                <a:noFill/>
              </a:ln>
            </p:spPr>
          </p:pic>
          <p:pic>
            <p:nvPicPr>
              <p:cNvPr id="828" name="Google Shape;828;p110"/>
              <p:cNvPicPr preferRelativeResize="0"/>
              <p:nvPr/>
            </p:nvPicPr>
            <p:blipFill rotWithShape="1">
              <a:blip r:embed="rId3">
                <a:alphaModFix/>
              </a:blip>
              <a:srcRect b="52497" l="14022" r="0" t="-1943"/>
              <a:stretch/>
            </p:blipFill>
            <p:spPr>
              <a:xfrm>
                <a:off x="0" y="3291425"/>
                <a:ext cx="3110451" cy="1854851"/>
              </a:xfrm>
              <a:prstGeom prst="rect">
                <a:avLst/>
              </a:prstGeom>
              <a:noFill/>
              <a:ln>
                <a:noFill/>
              </a:ln>
            </p:spPr>
          </p:pic>
          <p:pic>
            <p:nvPicPr>
              <p:cNvPr id="829" name="Google Shape;829;p110"/>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830" name="Google Shape;830;p110"/>
              <p:cNvPicPr preferRelativeResize="0"/>
              <p:nvPr/>
            </p:nvPicPr>
            <p:blipFill rotWithShape="1">
              <a:blip r:embed="rId5">
                <a:alphaModFix/>
              </a:blip>
              <a:srcRect b="35874" l="6973" r="64005" t="11846"/>
              <a:stretch/>
            </p:blipFill>
            <p:spPr>
              <a:xfrm>
                <a:off x="2585825" y="3338800"/>
                <a:ext cx="1780977" cy="1804700"/>
              </a:xfrm>
              <a:prstGeom prst="rect">
                <a:avLst/>
              </a:prstGeom>
              <a:noFill/>
              <a:ln>
                <a:noFill/>
              </a:ln>
            </p:spPr>
          </p:pic>
        </p:grpSp>
        <p:pic>
          <p:nvPicPr>
            <p:cNvPr id="831" name="Google Shape;831;p110"/>
            <p:cNvPicPr preferRelativeResize="0"/>
            <p:nvPr/>
          </p:nvPicPr>
          <p:blipFill rotWithShape="1">
            <a:blip r:embed="rId6">
              <a:alphaModFix/>
            </a:blip>
            <a:srcRect b="-3463" l="23173" r="-11085" t="-7907"/>
            <a:stretch/>
          </p:blipFill>
          <p:spPr>
            <a:xfrm rot="5">
              <a:off x="-6850" y="799276"/>
              <a:ext cx="1524951" cy="1995847"/>
            </a:xfrm>
            <a:prstGeom prst="rect">
              <a:avLst/>
            </a:prstGeom>
            <a:noFill/>
            <a:ln>
              <a:noFill/>
            </a:ln>
          </p:spPr>
        </p:pic>
        <p:pic>
          <p:nvPicPr>
            <p:cNvPr id="832" name="Google Shape;832;p110"/>
            <p:cNvPicPr preferRelativeResize="0"/>
            <p:nvPr/>
          </p:nvPicPr>
          <p:blipFill rotWithShape="1">
            <a:blip r:embed="rId7">
              <a:alphaModFix/>
            </a:blip>
            <a:srcRect b="-2535" l="-2935" r="79801" t="6483"/>
            <a:stretch/>
          </p:blipFill>
          <p:spPr>
            <a:xfrm flipH="1" rot="5400000">
              <a:off x="822027" y="-822025"/>
              <a:ext cx="1231073" cy="2875124"/>
            </a:xfrm>
            <a:prstGeom prst="rect">
              <a:avLst/>
            </a:prstGeom>
            <a:noFill/>
            <a:ln>
              <a:noFill/>
            </a:ln>
          </p:spPr>
        </p:pic>
        <p:pic>
          <p:nvPicPr>
            <p:cNvPr id="833" name="Google Shape;833;p110"/>
            <p:cNvPicPr preferRelativeResize="0"/>
            <p:nvPr/>
          </p:nvPicPr>
          <p:blipFill rotWithShape="1">
            <a:blip r:embed="rId5">
              <a:alphaModFix/>
            </a:blip>
            <a:srcRect b="-1550" l="9315" r="66392" t="5838"/>
            <a:stretch/>
          </p:blipFill>
          <p:spPr>
            <a:xfrm flipH="1">
              <a:off x="2" y="2414875"/>
              <a:ext cx="1231073" cy="2728575"/>
            </a:xfrm>
            <a:prstGeom prst="rect">
              <a:avLst/>
            </a:prstGeom>
            <a:noFill/>
            <a:ln>
              <a:noFill/>
            </a:ln>
          </p:spPr>
        </p:pic>
        <p:pic>
          <p:nvPicPr>
            <p:cNvPr id="834" name="Google Shape;834;p110"/>
            <p:cNvPicPr preferRelativeResize="0"/>
            <p:nvPr/>
          </p:nvPicPr>
          <p:blipFill rotWithShape="1">
            <a:blip r:embed="rId2">
              <a:alphaModFix/>
            </a:blip>
            <a:srcRect b="-61053" l="51475" r="6244" t="3820"/>
            <a:stretch/>
          </p:blipFill>
          <p:spPr>
            <a:xfrm rot="5400000">
              <a:off x="7331650" y="-842725"/>
              <a:ext cx="981575" cy="2643124"/>
            </a:xfrm>
            <a:prstGeom prst="rect">
              <a:avLst/>
            </a:prstGeom>
            <a:noFill/>
            <a:ln>
              <a:noFill/>
            </a:ln>
          </p:spPr>
        </p:pic>
      </p:gr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835" name="Shape 835"/>
        <p:cNvGrpSpPr/>
        <p:nvPr/>
      </p:nvGrpSpPr>
      <p:grpSpPr>
        <a:xfrm>
          <a:off x="0" y="0"/>
          <a:ext cx="0" cy="0"/>
          <a:chOff x="0" y="0"/>
          <a:chExt cx="0" cy="0"/>
        </a:xfrm>
      </p:grpSpPr>
      <p:grpSp>
        <p:nvGrpSpPr>
          <p:cNvPr id="836" name="Google Shape;836;p111"/>
          <p:cNvGrpSpPr/>
          <p:nvPr/>
        </p:nvGrpSpPr>
        <p:grpSpPr>
          <a:xfrm flipH="1" rot="10800000">
            <a:off x="0" y="0"/>
            <a:ext cx="9144000" cy="5157487"/>
            <a:chOff x="0" y="0"/>
            <a:chExt cx="9144000" cy="5157487"/>
          </a:xfrm>
        </p:grpSpPr>
        <p:pic>
          <p:nvPicPr>
            <p:cNvPr id="837" name="Google Shape;837;p111"/>
            <p:cNvPicPr preferRelativeResize="0"/>
            <p:nvPr/>
          </p:nvPicPr>
          <p:blipFill rotWithShape="1">
            <a:blip r:embed="rId2">
              <a:alphaModFix/>
            </a:blip>
            <a:srcRect b="-4602" l="51695" r="-2007" t="58621"/>
            <a:stretch/>
          </p:blipFill>
          <p:spPr>
            <a:xfrm flipH="1">
              <a:off x="7874451" y="0"/>
              <a:ext cx="1269549" cy="1203049"/>
            </a:xfrm>
            <a:prstGeom prst="rect">
              <a:avLst/>
            </a:prstGeom>
            <a:noFill/>
            <a:ln>
              <a:noFill/>
            </a:ln>
          </p:spPr>
        </p:pic>
        <p:pic>
          <p:nvPicPr>
            <p:cNvPr id="838" name="Google Shape;838;p111"/>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42" name="Shape 842"/>
        <p:cNvGrpSpPr/>
        <p:nvPr/>
      </p:nvGrpSpPr>
      <p:grpSpPr>
        <a:xfrm>
          <a:off x="0" y="0"/>
          <a:ext cx="0" cy="0"/>
          <a:chOff x="0" y="0"/>
          <a:chExt cx="0" cy="0"/>
        </a:xfrm>
      </p:grpSpPr>
      <p:sp>
        <p:nvSpPr>
          <p:cNvPr id="843" name="Google Shape;843;p113"/>
          <p:cNvSpPr txBox="1"/>
          <p:nvPr>
            <p:ph type="ctrTitle"/>
          </p:nvPr>
        </p:nvSpPr>
        <p:spPr>
          <a:xfrm>
            <a:off x="713225" y="585425"/>
            <a:ext cx="4559700" cy="2235900"/>
          </a:xfrm>
          <a:prstGeom prst="rect">
            <a:avLst/>
          </a:prstGeom>
        </p:spPr>
        <p:txBody>
          <a:bodyPr anchorCtr="0" anchor="b" bIns="91425" lIns="91425" spcFirstLastPara="1" rIns="91425" wrap="square" tIns="91425">
            <a:noAutofit/>
          </a:bodyPr>
          <a:lstStyle>
            <a:lvl1pPr lvl="0">
              <a:spcBef>
                <a:spcPts val="0"/>
              </a:spcBef>
              <a:spcAft>
                <a:spcPts val="0"/>
              </a:spcAft>
              <a:buClr>
                <a:srgbClr val="191919"/>
              </a:buClr>
              <a:buSzPts val="5200"/>
              <a:buNone/>
              <a:defRPr sz="7000">
                <a:latin typeface="Baskervville"/>
                <a:ea typeface="Baskervville"/>
                <a:cs typeface="Baskervville"/>
                <a:sym typeface="Baskervvill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844" name="Google Shape;844;p113"/>
          <p:cNvSpPr txBox="1"/>
          <p:nvPr>
            <p:ph idx="1" type="subTitle"/>
          </p:nvPr>
        </p:nvSpPr>
        <p:spPr>
          <a:xfrm>
            <a:off x="713225" y="2775300"/>
            <a:ext cx="4559700" cy="406800"/>
          </a:xfrm>
          <a:prstGeom prst="rect">
            <a:avLst/>
          </a:prstGeom>
          <a:noFill/>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solidFill>
                  <a:schemeClr val="dk1"/>
                </a:solidFill>
                <a:latin typeface="DM Sans"/>
                <a:ea typeface="DM Sans"/>
                <a:cs typeface="DM Sans"/>
                <a:sym typeface="DM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45" name="Shape 845"/>
        <p:cNvGrpSpPr/>
        <p:nvPr/>
      </p:nvGrpSpPr>
      <p:grpSpPr>
        <a:xfrm>
          <a:off x="0" y="0"/>
          <a:ext cx="0" cy="0"/>
          <a:chOff x="0" y="0"/>
          <a:chExt cx="0" cy="0"/>
        </a:xfrm>
      </p:grpSpPr>
      <p:sp>
        <p:nvSpPr>
          <p:cNvPr id="846" name="Google Shape;846;p114"/>
          <p:cNvSpPr txBox="1"/>
          <p:nvPr>
            <p:ph type="title"/>
          </p:nvPr>
        </p:nvSpPr>
        <p:spPr>
          <a:xfrm>
            <a:off x="2685500" y="2460927"/>
            <a:ext cx="5267100" cy="837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4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847" name="Google Shape;847;p114"/>
          <p:cNvSpPr txBox="1"/>
          <p:nvPr>
            <p:ph hasCustomPrompt="1" idx="2" type="title"/>
          </p:nvPr>
        </p:nvSpPr>
        <p:spPr>
          <a:xfrm>
            <a:off x="2685500" y="1577100"/>
            <a:ext cx="1810200" cy="11124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9600">
                <a:solidFill>
                  <a:schemeClr val="dk2"/>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848" name="Google Shape;848;p114"/>
          <p:cNvSpPr txBox="1"/>
          <p:nvPr>
            <p:ph idx="1" type="subTitle"/>
          </p:nvPr>
        </p:nvSpPr>
        <p:spPr>
          <a:xfrm>
            <a:off x="2685500" y="3209075"/>
            <a:ext cx="5267100" cy="45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pic>
        <p:nvPicPr>
          <p:cNvPr id="849" name="Google Shape;849;p114"/>
          <p:cNvPicPr preferRelativeResize="0"/>
          <p:nvPr/>
        </p:nvPicPr>
        <p:blipFill rotWithShape="1">
          <a:blip r:embed="rId2">
            <a:alphaModFix/>
          </a:blip>
          <a:srcRect b="5225" l="-48875" r="-5112" t="45011"/>
          <a:stretch/>
        </p:blipFill>
        <p:spPr>
          <a:xfrm rot="5400000">
            <a:off x="7230975" y="3244400"/>
            <a:ext cx="3100625" cy="7254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50" name="Shape 850"/>
        <p:cNvGrpSpPr/>
        <p:nvPr/>
      </p:nvGrpSpPr>
      <p:grpSpPr>
        <a:xfrm>
          <a:off x="0" y="0"/>
          <a:ext cx="0" cy="0"/>
          <a:chOff x="0" y="0"/>
          <a:chExt cx="0" cy="0"/>
        </a:xfrm>
      </p:grpSpPr>
      <p:sp>
        <p:nvSpPr>
          <p:cNvPr id="851" name="Google Shape;851;p11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852" name="Google Shape;852;p115"/>
          <p:cNvSpPr txBox="1"/>
          <p:nvPr>
            <p:ph idx="1" type="body"/>
          </p:nvPr>
        </p:nvSpPr>
        <p:spPr>
          <a:xfrm>
            <a:off x="791450" y="1164775"/>
            <a:ext cx="7704000" cy="4020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SzPts val="1400"/>
              <a:buFont typeface="Nunito Light"/>
              <a:buChar char="●"/>
              <a:defRPr sz="1200"/>
            </a:lvl1pPr>
            <a:lvl2pPr indent="-317500" lvl="1" marL="914400">
              <a:lnSpc>
                <a:spcPct val="100000"/>
              </a:lnSpc>
              <a:spcBef>
                <a:spcPts val="0"/>
              </a:spcBef>
              <a:spcAft>
                <a:spcPts val="0"/>
              </a:spcAft>
              <a:buSzPts val="1400"/>
              <a:buFont typeface="Nunito Light"/>
              <a:buChar char="○"/>
              <a:defRPr/>
            </a:lvl2pPr>
            <a:lvl3pPr indent="-317500" lvl="2" marL="1371600">
              <a:lnSpc>
                <a:spcPct val="100000"/>
              </a:lnSpc>
              <a:spcBef>
                <a:spcPts val="0"/>
              </a:spcBef>
              <a:spcAft>
                <a:spcPts val="0"/>
              </a:spcAft>
              <a:buSzPts val="1400"/>
              <a:buFont typeface="Nunito Light"/>
              <a:buChar char="■"/>
              <a:defRPr/>
            </a:lvl3pPr>
            <a:lvl4pPr indent="-317500" lvl="3" marL="1828800">
              <a:lnSpc>
                <a:spcPct val="100000"/>
              </a:lnSpc>
              <a:spcBef>
                <a:spcPts val="0"/>
              </a:spcBef>
              <a:spcAft>
                <a:spcPts val="0"/>
              </a:spcAft>
              <a:buSzPts val="1400"/>
              <a:buFont typeface="Nunito Light"/>
              <a:buChar char="●"/>
              <a:defRPr/>
            </a:lvl4pPr>
            <a:lvl5pPr indent="-317500" lvl="4" marL="2286000">
              <a:lnSpc>
                <a:spcPct val="100000"/>
              </a:lnSpc>
              <a:spcBef>
                <a:spcPts val="0"/>
              </a:spcBef>
              <a:spcAft>
                <a:spcPts val="0"/>
              </a:spcAft>
              <a:buSzPts val="1400"/>
              <a:buFont typeface="Nunito Light"/>
              <a:buChar char="○"/>
              <a:defRPr/>
            </a:lvl5pPr>
            <a:lvl6pPr indent="-317500" lvl="5" marL="2743200">
              <a:lnSpc>
                <a:spcPct val="100000"/>
              </a:lnSpc>
              <a:spcBef>
                <a:spcPts val="0"/>
              </a:spcBef>
              <a:spcAft>
                <a:spcPts val="0"/>
              </a:spcAft>
              <a:buSzPts val="1400"/>
              <a:buFont typeface="Nunito Light"/>
              <a:buChar char="■"/>
              <a:defRPr/>
            </a:lvl6pPr>
            <a:lvl7pPr indent="-317500" lvl="6" marL="3200400">
              <a:lnSpc>
                <a:spcPct val="100000"/>
              </a:lnSpc>
              <a:spcBef>
                <a:spcPts val="0"/>
              </a:spcBef>
              <a:spcAft>
                <a:spcPts val="0"/>
              </a:spcAft>
              <a:buSzPts val="1400"/>
              <a:buFont typeface="Nunito Light"/>
              <a:buChar char="●"/>
              <a:defRPr/>
            </a:lvl7pPr>
            <a:lvl8pPr indent="-317500" lvl="7" marL="3657600">
              <a:lnSpc>
                <a:spcPct val="100000"/>
              </a:lnSpc>
              <a:spcBef>
                <a:spcPts val="0"/>
              </a:spcBef>
              <a:spcAft>
                <a:spcPts val="0"/>
              </a:spcAft>
              <a:buSzPts val="1400"/>
              <a:buFont typeface="Nunito Light"/>
              <a:buChar char="○"/>
              <a:defRPr/>
            </a:lvl8pPr>
            <a:lvl9pPr indent="-317500" lvl="8" marL="4114800">
              <a:lnSpc>
                <a:spcPct val="100000"/>
              </a:lnSpc>
              <a:spcBef>
                <a:spcPts val="0"/>
              </a:spcBef>
              <a:spcAft>
                <a:spcPts val="0"/>
              </a:spcAft>
              <a:buSzPts val="1400"/>
              <a:buFont typeface="Nunito Light"/>
              <a:buChar char="■"/>
              <a:defRPr/>
            </a:lvl9pPr>
          </a:lstStyle>
          <a:p/>
        </p:txBody>
      </p:sp>
      <p:pic>
        <p:nvPicPr>
          <p:cNvPr id="853" name="Google Shape;853;p115"/>
          <p:cNvPicPr preferRelativeResize="0"/>
          <p:nvPr/>
        </p:nvPicPr>
        <p:blipFill rotWithShape="1">
          <a:blip r:embed="rId2">
            <a:alphaModFix/>
          </a:blip>
          <a:srcRect b="10326" l="8146" r="23738" t="-27408"/>
          <a:stretch/>
        </p:blipFill>
        <p:spPr>
          <a:xfrm flipH="1">
            <a:off x="1" y="3352450"/>
            <a:ext cx="1008499" cy="1791050"/>
          </a:xfrm>
          <a:prstGeom prst="rect">
            <a:avLst/>
          </a:prstGeom>
          <a:noFill/>
          <a:ln>
            <a:noFill/>
          </a:ln>
        </p:spPr>
      </p:pic>
      <p:pic>
        <p:nvPicPr>
          <p:cNvPr id="854" name="Google Shape;854;p115"/>
          <p:cNvPicPr preferRelativeResize="0"/>
          <p:nvPr/>
        </p:nvPicPr>
        <p:blipFill rotWithShape="1">
          <a:blip r:embed="rId3">
            <a:alphaModFix/>
          </a:blip>
          <a:srcRect b="897" l="1579" r="81744" t="15976"/>
          <a:stretch/>
        </p:blipFill>
        <p:spPr>
          <a:xfrm>
            <a:off x="8256575" y="0"/>
            <a:ext cx="887424" cy="2488225"/>
          </a:xfrm>
          <a:prstGeom prst="rect">
            <a:avLst/>
          </a:prstGeom>
          <a:noFill/>
          <a:ln>
            <a:noFill/>
          </a:ln>
        </p:spPr>
      </p:pic>
      <p:pic>
        <p:nvPicPr>
          <p:cNvPr id="855" name="Google Shape;855;p115"/>
          <p:cNvPicPr preferRelativeResize="0"/>
          <p:nvPr/>
        </p:nvPicPr>
        <p:blipFill rotWithShape="1">
          <a:blip r:embed="rId4">
            <a:alphaModFix/>
          </a:blip>
          <a:srcRect b="-14341" l="2867" r="75227" t="13484"/>
          <a:stretch/>
        </p:blipFill>
        <p:spPr>
          <a:xfrm>
            <a:off x="8033877" y="2414875"/>
            <a:ext cx="1110124" cy="2875124"/>
          </a:xfrm>
          <a:prstGeom prst="rect">
            <a:avLst/>
          </a:prstGeom>
          <a:noFill/>
          <a:ln>
            <a:noFill/>
          </a:ln>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56" name="Shape 856"/>
        <p:cNvGrpSpPr/>
        <p:nvPr/>
      </p:nvGrpSpPr>
      <p:grpSpPr>
        <a:xfrm>
          <a:off x="0" y="0"/>
          <a:ext cx="0" cy="0"/>
          <a:chOff x="0" y="0"/>
          <a:chExt cx="0" cy="0"/>
        </a:xfrm>
      </p:grpSpPr>
      <p:sp>
        <p:nvSpPr>
          <p:cNvPr id="857" name="Google Shape;857;p11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858" name="Google Shape;858;p116"/>
          <p:cNvSpPr txBox="1"/>
          <p:nvPr>
            <p:ph idx="1" type="subTitle"/>
          </p:nvPr>
        </p:nvSpPr>
        <p:spPr>
          <a:xfrm>
            <a:off x="5055197" y="3678874"/>
            <a:ext cx="2505600" cy="572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859" name="Google Shape;859;p116"/>
          <p:cNvSpPr txBox="1"/>
          <p:nvPr>
            <p:ph idx="2" type="subTitle"/>
          </p:nvPr>
        </p:nvSpPr>
        <p:spPr>
          <a:xfrm>
            <a:off x="1583213" y="3678874"/>
            <a:ext cx="2505600" cy="572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860" name="Google Shape;860;p116"/>
          <p:cNvSpPr txBox="1"/>
          <p:nvPr>
            <p:ph idx="3" type="subTitle"/>
          </p:nvPr>
        </p:nvSpPr>
        <p:spPr>
          <a:xfrm>
            <a:off x="5055188" y="3370850"/>
            <a:ext cx="2505600" cy="3945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61" name="Google Shape;861;p116"/>
          <p:cNvSpPr txBox="1"/>
          <p:nvPr>
            <p:ph idx="4" type="subTitle"/>
          </p:nvPr>
        </p:nvSpPr>
        <p:spPr>
          <a:xfrm>
            <a:off x="1583213" y="3370850"/>
            <a:ext cx="2505600" cy="3945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862" name="Google Shape;862;p116"/>
          <p:cNvGrpSpPr/>
          <p:nvPr/>
        </p:nvGrpSpPr>
        <p:grpSpPr>
          <a:xfrm>
            <a:off x="0" y="3140575"/>
            <a:ext cx="1231075" cy="2002925"/>
            <a:chOff x="0" y="3131850"/>
            <a:chExt cx="1231075" cy="2002925"/>
          </a:xfrm>
        </p:grpSpPr>
        <p:pic>
          <p:nvPicPr>
            <p:cNvPr id="863" name="Google Shape;863;p116"/>
            <p:cNvPicPr preferRelativeResize="0"/>
            <p:nvPr/>
          </p:nvPicPr>
          <p:blipFill rotWithShape="1">
            <a:blip r:embed="rId2">
              <a:alphaModFix/>
            </a:blip>
            <a:srcRect b="-20786" l="-16649" r="60362" t="12690"/>
            <a:stretch/>
          </p:blipFill>
          <p:spPr>
            <a:xfrm flipH="1" rot="-5400000">
              <a:off x="273700" y="4177300"/>
              <a:ext cx="801099" cy="1113650"/>
            </a:xfrm>
            <a:prstGeom prst="rect">
              <a:avLst/>
            </a:prstGeom>
            <a:noFill/>
            <a:ln>
              <a:noFill/>
            </a:ln>
          </p:spPr>
        </p:pic>
        <p:pic>
          <p:nvPicPr>
            <p:cNvPr id="864" name="Google Shape;864;p116"/>
            <p:cNvPicPr preferRelativeResize="0"/>
            <p:nvPr/>
          </p:nvPicPr>
          <p:blipFill rotWithShape="1">
            <a:blip r:embed="rId3">
              <a:alphaModFix/>
            </a:blip>
            <a:srcRect b="-14600" l="11532" r="70118" t="33622"/>
            <a:stretch/>
          </p:blipFill>
          <p:spPr>
            <a:xfrm flipH="1">
              <a:off x="0" y="3131850"/>
              <a:ext cx="806825" cy="2002925"/>
            </a:xfrm>
            <a:prstGeom prst="rect">
              <a:avLst/>
            </a:prstGeom>
            <a:noFill/>
            <a:ln>
              <a:noFill/>
            </a:ln>
          </p:spPr>
        </p:pic>
      </p:grpSp>
      <p:pic>
        <p:nvPicPr>
          <p:cNvPr id="865" name="Google Shape;865;p116"/>
          <p:cNvPicPr preferRelativeResize="0"/>
          <p:nvPr/>
        </p:nvPicPr>
        <p:blipFill rotWithShape="1">
          <a:blip r:embed="rId4">
            <a:alphaModFix/>
          </a:blip>
          <a:srcRect b="42279" l="-35864" r="-14828" t="3690"/>
          <a:stretch/>
        </p:blipFill>
        <p:spPr>
          <a:xfrm flipH="1" rot="-5400000">
            <a:off x="7929012" y="253876"/>
            <a:ext cx="1474774" cy="966999"/>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66" name="Shape 866"/>
        <p:cNvGrpSpPr/>
        <p:nvPr/>
      </p:nvGrpSpPr>
      <p:grpSpPr>
        <a:xfrm>
          <a:off x="0" y="0"/>
          <a:ext cx="0" cy="0"/>
          <a:chOff x="0" y="0"/>
          <a:chExt cx="0" cy="0"/>
        </a:xfrm>
      </p:grpSpPr>
      <p:sp>
        <p:nvSpPr>
          <p:cNvPr id="867" name="Google Shape;867;p1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grpSp>
        <p:nvGrpSpPr>
          <p:cNvPr id="868" name="Google Shape;868;p117"/>
          <p:cNvGrpSpPr/>
          <p:nvPr/>
        </p:nvGrpSpPr>
        <p:grpSpPr>
          <a:xfrm flipH="1">
            <a:off x="0" y="17225"/>
            <a:ext cx="9143998" cy="5134774"/>
            <a:chOff x="2" y="0"/>
            <a:chExt cx="9143998" cy="5134774"/>
          </a:xfrm>
        </p:grpSpPr>
        <p:pic>
          <p:nvPicPr>
            <p:cNvPr id="869" name="Google Shape;869;p117"/>
            <p:cNvPicPr preferRelativeResize="0"/>
            <p:nvPr/>
          </p:nvPicPr>
          <p:blipFill rotWithShape="1">
            <a:blip r:embed="rId2">
              <a:alphaModFix/>
            </a:blip>
            <a:srcRect b="-8381" l="45533" r="-2758" t="-23614"/>
            <a:stretch/>
          </p:blipFill>
          <p:spPr>
            <a:xfrm flipH="1">
              <a:off x="8303375" y="0"/>
              <a:ext cx="840626" cy="2002924"/>
            </a:xfrm>
            <a:prstGeom prst="rect">
              <a:avLst/>
            </a:prstGeom>
            <a:noFill/>
            <a:ln>
              <a:noFill/>
            </a:ln>
          </p:spPr>
        </p:pic>
        <p:pic>
          <p:nvPicPr>
            <p:cNvPr id="870" name="Google Shape;870;p117"/>
            <p:cNvPicPr preferRelativeResize="0"/>
            <p:nvPr/>
          </p:nvPicPr>
          <p:blipFill rotWithShape="1">
            <a:blip r:embed="rId3">
              <a:alphaModFix/>
            </a:blip>
            <a:srcRect b="-20786" l="-16649" r="60362" t="12690"/>
            <a:stretch/>
          </p:blipFill>
          <p:spPr>
            <a:xfrm flipH="1" rot="-5400000">
              <a:off x="248962" y="4263847"/>
              <a:ext cx="728687" cy="1012989"/>
            </a:xfrm>
            <a:prstGeom prst="rect">
              <a:avLst/>
            </a:prstGeom>
            <a:noFill/>
            <a:ln>
              <a:noFill/>
            </a:ln>
          </p:spPr>
        </p:pic>
        <p:pic>
          <p:nvPicPr>
            <p:cNvPr id="871" name="Google Shape;871;p117"/>
            <p:cNvPicPr preferRelativeResize="0"/>
            <p:nvPr/>
          </p:nvPicPr>
          <p:blipFill rotWithShape="1">
            <a:blip r:embed="rId4">
              <a:alphaModFix/>
            </a:blip>
            <a:srcRect b="-14600" l="11532" r="70118" t="33622"/>
            <a:stretch/>
          </p:blipFill>
          <p:spPr>
            <a:xfrm flipH="1">
              <a:off x="2" y="3312900"/>
              <a:ext cx="733896" cy="1821874"/>
            </a:xfrm>
            <a:prstGeom prst="rect">
              <a:avLst/>
            </a:prstGeom>
            <a:noFill/>
            <a:ln>
              <a:noFill/>
            </a:ln>
          </p:spPr>
        </p:pic>
      </p:gr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72" name="Shape 872"/>
        <p:cNvGrpSpPr/>
        <p:nvPr/>
      </p:nvGrpSpPr>
      <p:grpSpPr>
        <a:xfrm>
          <a:off x="0" y="0"/>
          <a:ext cx="0" cy="0"/>
          <a:chOff x="0" y="0"/>
          <a:chExt cx="0" cy="0"/>
        </a:xfrm>
      </p:grpSpPr>
      <p:sp>
        <p:nvSpPr>
          <p:cNvPr id="873" name="Google Shape;873;p118"/>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874" name="Google Shape;874;p118"/>
          <p:cNvSpPr txBox="1"/>
          <p:nvPr>
            <p:ph idx="1" type="subTitle"/>
          </p:nvPr>
        </p:nvSpPr>
        <p:spPr>
          <a:xfrm>
            <a:off x="720000" y="1541950"/>
            <a:ext cx="4552500" cy="229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2"/>
              </a:buClr>
              <a:buSzPts val="1600"/>
              <a:buFont typeface="Nunito Light"/>
              <a:buChar char="●"/>
              <a:defRPr sz="1600"/>
            </a:lvl1pPr>
            <a:lvl2pPr lvl="1" algn="ctr">
              <a:lnSpc>
                <a:spcPct val="100000"/>
              </a:lnSpc>
              <a:spcBef>
                <a:spcPts val="0"/>
              </a:spcBef>
              <a:spcAft>
                <a:spcPts val="0"/>
              </a:spcAft>
              <a:buClr>
                <a:srgbClr val="E76A28"/>
              </a:buClr>
              <a:buSzPts val="1600"/>
              <a:buFont typeface="Nunito Light"/>
              <a:buChar char="○"/>
              <a:defRPr/>
            </a:lvl2pPr>
            <a:lvl3pPr lvl="2" algn="ctr">
              <a:lnSpc>
                <a:spcPct val="100000"/>
              </a:lnSpc>
              <a:spcBef>
                <a:spcPts val="1600"/>
              </a:spcBef>
              <a:spcAft>
                <a:spcPts val="0"/>
              </a:spcAft>
              <a:buClr>
                <a:srgbClr val="E76A28"/>
              </a:buClr>
              <a:buSzPts val="1500"/>
              <a:buFont typeface="Nunito Light"/>
              <a:buChar char="■"/>
              <a:defRPr/>
            </a:lvl3pPr>
            <a:lvl4pPr lvl="3" algn="ctr">
              <a:lnSpc>
                <a:spcPct val="100000"/>
              </a:lnSpc>
              <a:spcBef>
                <a:spcPts val="1600"/>
              </a:spcBef>
              <a:spcAft>
                <a:spcPts val="0"/>
              </a:spcAft>
              <a:buClr>
                <a:srgbClr val="E76A28"/>
              </a:buClr>
              <a:buSzPts val="1500"/>
              <a:buFont typeface="Nunito Light"/>
              <a:buChar char="●"/>
              <a:defRPr/>
            </a:lvl4pPr>
            <a:lvl5pPr lvl="4" algn="ctr">
              <a:lnSpc>
                <a:spcPct val="100000"/>
              </a:lnSpc>
              <a:spcBef>
                <a:spcPts val="1600"/>
              </a:spcBef>
              <a:spcAft>
                <a:spcPts val="0"/>
              </a:spcAft>
              <a:buClr>
                <a:srgbClr val="E76A28"/>
              </a:buClr>
              <a:buSzPts val="1400"/>
              <a:buFont typeface="Nunito Light"/>
              <a:buChar char="○"/>
              <a:defRPr/>
            </a:lvl5pPr>
            <a:lvl6pPr lvl="5" algn="ctr">
              <a:lnSpc>
                <a:spcPct val="100000"/>
              </a:lnSpc>
              <a:spcBef>
                <a:spcPts val="1600"/>
              </a:spcBef>
              <a:spcAft>
                <a:spcPts val="0"/>
              </a:spcAft>
              <a:buClr>
                <a:srgbClr val="999999"/>
              </a:buClr>
              <a:buSzPts val="1400"/>
              <a:buFont typeface="Nunito Light"/>
              <a:buChar char="■"/>
              <a:defRPr/>
            </a:lvl6pPr>
            <a:lvl7pPr lvl="6" algn="ctr">
              <a:lnSpc>
                <a:spcPct val="100000"/>
              </a:lnSpc>
              <a:spcBef>
                <a:spcPts val="1600"/>
              </a:spcBef>
              <a:spcAft>
                <a:spcPts val="0"/>
              </a:spcAft>
              <a:buClr>
                <a:srgbClr val="999999"/>
              </a:buClr>
              <a:buSzPts val="1300"/>
              <a:buFont typeface="Nunito Light"/>
              <a:buChar char="●"/>
              <a:defRPr/>
            </a:lvl7pPr>
            <a:lvl8pPr lvl="7" algn="ctr">
              <a:lnSpc>
                <a:spcPct val="100000"/>
              </a:lnSpc>
              <a:spcBef>
                <a:spcPts val="1600"/>
              </a:spcBef>
              <a:spcAft>
                <a:spcPts val="0"/>
              </a:spcAft>
              <a:buClr>
                <a:srgbClr val="999999"/>
              </a:buClr>
              <a:buSzPts val="1300"/>
              <a:buFont typeface="Nunito Light"/>
              <a:buChar char="○"/>
              <a:defRPr/>
            </a:lvl8pPr>
            <a:lvl9pPr lvl="8" algn="ctr">
              <a:lnSpc>
                <a:spcPct val="100000"/>
              </a:lnSpc>
              <a:spcBef>
                <a:spcPts val="1600"/>
              </a:spcBef>
              <a:spcAft>
                <a:spcPts val="1600"/>
              </a:spcAft>
              <a:buClr>
                <a:srgbClr val="999999"/>
              </a:buClr>
              <a:buSzPts val="1400"/>
              <a:buFont typeface="Nunito Light"/>
              <a:buChar char="■"/>
              <a:defRPr/>
            </a:lvl9pPr>
          </a:lstStyle>
          <a:p/>
        </p:txBody>
      </p:sp>
      <p:grpSp>
        <p:nvGrpSpPr>
          <p:cNvPr id="875" name="Google Shape;875;p118"/>
          <p:cNvGrpSpPr/>
          <p:nvPr/>
        </p:nvGrpSpPr>
        <p:grpSpPr>
          <a:xfrm>
            <a:off x="0" y="0"/>
            <a:ext cx="9143996" cy="5160900"/>
            <a:chOff x="0" y="0"/>
            <a:chExt cx="9143996" cy="5160900"/>
          </a:xfrm>
        </p:grpSpPr>
        <p:pic>
          <p:nvPicPr>
            <p:cNvPr id="876" name="Google Shape;876;p118"/>
            <p:cNvPicPr preferRelativeResize="0"/>
            <p:nvPr/>
          </p:nvPicPr>
          <p:blipFill rotWithShape="1">
            <a:blip r:embed="rId2">
              <a:alphaModFix/>
            </a:blip>
            <a:srcRect b="33257" l="22218" r="54809" t="-31567"/>
            <a:stretch/>
          </p:blipFill>
          <p:spPr>
            <a:xfrm>
              <a:off x="0" y="0"/>
              <a:ext cx="817751" cy="1968474"/>
            </a:xfrm>
            <a:prstGeom prst="rect">
              <a:avLst/>
            </a:prstGeom>
            <a:noFill/>
            <a:ln>
              <a:noFill/>
            </a:ln>
          </p:spPr>
        </p:pic>
        <p:grpSp>
          <p:nvGrpSpPr>
            <p:cNvPr id="877" name="Google Shape;877;p118"/>
            <p:cNvGrpSpPr/>
            <p:nvPr/>
          </p:nvGrpSpPr>
          <p:grpSpPr>
            <a:xfrm flipH="1">
              <a:off x="5387550" y="2705868"/>
              <a:ext cx="3756446" cy="2455032"/>
              <a:chOff x="6" y="1434400"/>
              <a:chExt cx="5720186" cy="3738437"/>
            </a:xfrm>
          </p:grpSpPr>
          <p:pic>
            <p:nvPicPr>
              <p:cNvPr id="878" name="Google Shape;878;p118"/>
              <p:cNvPicPr preferRelativeResize="0"/>
              <p:nvPr/>
            </p:nvPicPr>
            <p:blipFill rotWithShape="1">
              <a:blip r:embed="rId3">
                <a:alphaModFix/>
              </a:blip>
              <a:srcRect b="0" l="-9429" r="57560" t="0"/>
              <a:stretch/>
            </p:blipFill>
            <p:spPr>
              <a:xfrm rot="5400000">
                <a:off x="4486010" y="3938655"/>
                <a:ext cx="1030341" cy="1438024"/>
              </a:xfrm>
              <a:prstGeom prst="rect">
                <a:avLst/>
              </a:prstGeom>
              <a:noFill/>
              <a:ln>
                <a:noFill/>
              </a:ln>
            </p:spPr>
          </p:pic>
          <p:pic>
            <p:nvPicPr>
              <p:cNvPr id="879" name="Google Shape;879;p118"/>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grpSp>
      </p:gr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80" name="Shape 880"/>
        <p:cNvGrpSpPr/>
        <p:nvPr/>
      </p:nvGrpSpPr>
      <p:grpSpPr>
        <a:xfrm>
          <a:off x="0" y="0"/>
          <a:ext cx="0" cy="0"/>
          <a:chOff x="0" y="0"/>
          <a:chExt cx="0" cy="0"/>
        </a:xfrm>
      </p:grpSpPr>
      <p:sp>
        <p:nvSpPr>
          <p:cNvPr id="881" name="Google Shape;881;p119"/>
          <p:cNvSpPr txBox="1"/>
          <p:nvPr>
            <p:ph type="title"/>
          </p:nvPr>
        </p:nvSpPr>
        <p:spPr>
          <a:xfrm>
            <a:off x="884250" y="1494625"/>
            <a:ext cx="7375500" cy="13824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882" name="Google Shape;882;p119"/>
          <p:cNvGrpSpPr/>
          <p:nvPr/>
        </p:nvGrpSpPr>
        <p:grpSpPr>
          <a:xfrm flipH="1" rot="10800000">
            <a:off x="0" y="-28677"/>
            <a:ext cx="9143996" cy="2466266"/>
            <a:chOff x="0" y="2705868"/>
            <a:chExt cx="9143996" cy="2466266"/>
          </a:xfrm>
        </p:grpSpPr>
        <p:pic>
          <p:nvPicPr>
            <p:cNvPr id="883" name="Google Shape;883;p119"/>
            <p:cNvPicPr preferRelativeResize="0"/>
            <p:nvPr/>
          </p:nvPicPr>
          <p:blipFill rotWithShape="1">
            <a:blip r:embed="rId2">
              <a:alphaModFix/>
            </a:blip>
            <a:srcRect b="37062" l="12051" r="57322" t="-35371"/>
            <a:stretch/>
          </p:blipFill>
          <p:spPr>
            <a:xfrm>
              <a:off x="0" y="3189582"/>
              <a:ext cx="1090227" cy="1968474"/>
            </a:xfrm>
            <a:prstGeom prst="rect">
              <a:avLst/>
            </a:prstGeom>
            <a:noFill/>
            <a:ln>
              <a:noFill/>
            </a:ln>
          </p:spPr>
        </p:pic>
        <p:grpSp>
          <p:nvGrpSpPr>
            <p:cNvPr id="884" name="Google Shape;884;p119"/>
            <p:cNvGrpSpPr/>
            <p:nvPr/>
          </p:nvGrpSpPr>
          <p:grpSpPr>
            <a:xfrm flipH="1">
              <a:off x="396445" y="2705868"/>
              <a:ext cx="8747551" cy="2466266"/>
              <a:chOff x="6" y="1434400"/>
              <a:chExt cx="13320468" cy="3755544"/>
            </a:xfrm>
          </p:grpSpPr>
          <p:pic>
            <p:nvPicPr>
              <p:cNvPr id="885" name="Google Shape;885;p119"/>
              <p:cNvPicPr preferRelativeResize="0"/>
              <p:nvPr/>
            </p:nvPicPr>
            <p:blipFill rotWithShape="1">
              <a:blip r:embed="rId3">
                <a:alphaModFix/>
              </a:blip>
              <a:srcRect b="0" l="-9430" r="59560" t="0"/>
              <a:stretch/>
            </p:blipFill>
            <p:spPr>
              <a:xfrm rot="5400000">
                <a:off x="12106162" y="3954193"/>
                <a:ext cx="990600" cy="1438025"/>
              </a:xfrm>
              <a:prstGeom prst="rect">
                <a:avLst/>
              </a:prstGeom>
              <a:noFill/>
              <a:ln>
                <a:noFill/>
              </a:ln>
            </p:spPr>
          </p:pic>
          <p:pic>
            <p:nvPicPr>
              <p:cNvPr id="886" name="Google Shape;886;p119"/>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887" name="Google Shape;887;p119"/>
              <p:cNvPicPr preferRelativeResize="0"/>
              <p:nvPr/>
            </p:nvPicPr>
            <p:blipFill rotWithShape="1">
              <a:blip r:embed="rId5">
                <a:alphaModFix/>
              </a:blip>
              <a:srcRect b="43438" l="7542" r="63436" t="4281"/>
              <a:stretch/>
            </p:blipFill>
            <p:spPr>
              <a:xfrm>
                <a:off x="1976643" y="3385244"/>
                <a:ext cx="1780977" cy="1804700"/>
              </a:xfrm>
              <a:prstGeom prst="rect">
                <a:avLst/>
              </a:prstGeom>
              <a:noFill/>
              <a:ln>
                <a:noFill/>
              </a:ln>
            </p:spPr>
          </p:pic>
        </p:grpSp>
      </p:gr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88" name="Shape 888"/>
        <p:cNvGrpSpPr/>
        <p:nvPr/>
      </p:nvGrpSpPr>
      <p:grpSpPr>
        <a:xfrm>
          <a:off x="0" y="0"/>
          <a:ext cx="0" cy="0"/>
          <a:chOff x="0" y="0"/>
          <a:chExt cx="0" cy="0"/>
        </a:xfrm>
      </p:grpSpPr>
      <p:sp>
        <p:nvSpPr>
          <p:cNvPr id="889" name="Google Shape;889;p120"/>
          <p:cNvSpPr txBox="1"/>
          <p:nvPr>
            <p:ph type="title"/>
          </p:nvPr>
        </p:nvSpPr>
        <p:spPr>
          <a:xfrm>
            <a:off x="2135550" y="1505850"/>
            <a:ext cx="4872900" cy="1460700"/>
          </a:xfrm>
          <a:prstGeom prst="rect">
            <a:avLst/>
          </a:prstGeom>
        </p:spPr>
        <p:txBody>
          <a:bodyPr anchorCtr="0" anchor="b" bIns="91425" lIns="91425" spcFirstLastPara="1" rIns="91425" wrap="square" tIns="91425">
            <a:noAutofit/>
          </a:bodyPr>
          <a:lstStyle>
            <a:lvl1pPr lvl="0" algn="ctr">
              <a:spcBef>
                <a:spcPts val="0"/>
              </a:spcBef>
              <a:spcAft>
                <a:spcPts val="0"/>
              </a:spcAft>
              <a:buSzPts val="3500"/>
              <a:buNone/>
              <a:defRPr sz="9600"/>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
        <p:nvSpPr>
          <p:cNvPr id="890" name="Google Shape;890;p120"/>
          <p:cNvSpPr txBox="1"/>
          <p:nvPr>
            <p:ph idx="1" type="subTitle"/>
          </p:nvPr>
        </p:nvSpPr>
        <p:spPr>
          <a:xfrm>
            <a:off x="2135550" y="2966550"/>
            <a:ext cx="4872900" cy="671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pic>
        <p:nvPicPr>
          <p:cNvPr id="891" name="Google Shape;891;p120"/>
          <p:cNvPicPr preferRelativeResize="0"/>
          <p:nvPr/>
        </p:nvPicPr>
        <p:blipFill rotWithShape="1">
          <a:blip r:embed="rId2">
            <a:alphaModFix/>
          </a:blip>
          <a:srcRect b="-61053" l="51987" r="6247" t="3820"/>
          <a:stretch/>
        </p:blipFill>
        <p:spPr>
          <a:xfrm rot="5400000">
            <a:off x="7337624" y="-836747"/>
            <a:ext cx="969625" cy="2643124"/>
          </a:xfrm>
          <a:prstGeom prst="rect">
            <a:avLst/>
          </a:prstGeom>
          <a:noFill/>
          <a:ln>
            <a:noFill/>
          </a:ln>
        </p:spPr>
      </p:pic>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92" name="Shape 892"/>
        <p:cNvGrpSpPr/>
        <p:nvPr/>
      </p:nvGrpSpPr>
      <p:grpSpPr>
        <a:xfrm>
          <a:off x="0" y="0"/>
          <a:ext cx="0" cy="0"/>
          <a:chOff x="0" y="0"/>
          <a:chExt cx="0" cy="0"/>
        </a:xfrm>
      </p:grpSpPr>
      <p:sp>
        <p:nvSpPr>
          <p:cNvPr id="893" name="Google Shape;893;p121"/>
          <p:cNvSpPr/>
          <p:nvPr>
            <p:ph idx="2" type="pic"/>
          </p:nvPr>
        </p:nvSpPr>
        <p:spPr>
          <a:xfrm>
            <a:off x="-3301" y="0"/>
            <a:ext cx="9150600" cy="5143500"/>
          </a:xfrm>
          <a:prstGeom prst="rect">
            <a:avLst/>
          </a:prstGeom>
          <a:noFill/>
          <a:ln>
            <a:noFill/>
          </a:ln>
        </p:spPr>
      </p:sp>
      <p:sp>
        <p:nvSpPr>
          <p:cNvPr id="894" name="Google Shape;894;p121"/>
          <p:cNvSpPr txBox="1"/>
          <p:nvPr>
            <p:ph type="title"/>
          </p:nvPr>
        </p:nvSpPr>
        <p:spPr>
          <a:xfrm>
            <a:off x="1055850" y="539500"/>
            <a:ext cx="7032300" cy="572700"/>
          </a:xfrm>
          <a:prstGeom prst="rect">
            <a:avLst/>
          </a:prstGeom>
          <a:solidFill>
            <a:schemeClr val="lt1"/>
          </a:solidFill>
        </p:spPr>
        <p:txBody>
          <a:bodyPr anchorCtr="0" anchor="ctr" bIns="91425" lIns="91425" spcFirstLastPara="1" rIns="91425" wrap="square" tIns="91425">
            <a:noAutofit/>
          </a:bodyPr>
          <a:lstStyle>
            <a:lvl1pPr lvl="0" algn="ctr">
              <a:spcBef>
                <a:spcPts val="0"/>
              </a:spcBef>
              <a:spcAft>
                <a:spcPts val="0"/>
              </a:spcAft>
              <a:buSzPts val="3500"/>
              <a:buNone/>
              <a:defRPr sz="3000"/>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5" name="Shape 895"/>
        <p:cNvGrpSpPr/>
        <p:nvPr/>
      </p:nvGrpSpPr>
      <p:grpSpPr>
        <a:xfrm>
          <a:off x="0" y="0"/>
          <a:ext cx="0" cy="0"/>
          <a:chOff x="0" y="0"/>
          <a:chExt cx="0" cy="0"/>
        </a:xfrm>
      </p:grpSpPr>
      <p:sp>
        <p:nvSpPr>
          <p:cNvPr id="896" name="Google Shape;896;p122"/>
          <p:cNvSpPr txBox="1"/>
          <p:nvPr>
            <p:ph hasCustomPrompt="1" type="title"/>
          </p:nvPr>
        </p:nvSpPr>
        <p:spPr>
          <a:xfrm>
            <a:off x="1284000" y="1668175"/>
            <a:ext cx="6576000" cy="13020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7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97" name="Google Shape;897;p122"/>
          <p:cNvSpPr txBox="1"/>
          <p:nvPr>
            <p:ph idx="1" type="subTitle"/>
          </p:nvPr>
        </p:nvSpPr>
        <p:spPr>
          <a:xfrm>
            <a:off x="1284000" y="3075375"/>
            <a:ext cx="6576000" cy="497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800"/>
            </a:lvl1pPr>
            <a:lvl2pPr lvl="1" algn="ctr">
              <a:lnSpc>
                <a:spcPct val="100000"/>
              </a:lnSpc>
              <a:spcBef>
                <a:spcPts val="0"/>
              </a:spcBef>
              <a:spcAft>
                <a:spcPts val="0"/>
              </a:spcAft>
              <a:buSzPts val="1600"/>
              <a:buNone/>
              <a:defRPr sz="1600"/>
            </a:lvl2pPr>
            <a:lvl3pPr lvl="2" algn="ctr">
              <a:lnSpc>
                <a:spcPct val="100000"/>
              </a:lnSpc>
              <a:spcBef>
                <a:spcPts val="1600"/>
              </a:spcBef>
              <a:spcAft>
                <a:spcPts val="0"/>
              </a:spcAft>
              <a:buSzPts val="1600"/>
              <a:buNone/>
              <a:defRPr sz="1600"/>
            </a:lvl3pPr>
            <a:lvl4pPr lvl="3" algn="ctr">
              <a:lnSpc>
                <a:spcPct val="100000"/>
              </a:lnSpc>
              <a:spcBef>
                <a:spcPts val="1600"/>
              </a:spcBef>
              <a:spcAft>
                <a:spcPts val="0"/>
              </a:spcAft>
              <a:buSzPts val="1600"/>
              <a:buNone/>
              <a:defRPr sz="1600"/>
            </a:lvl4pPr>
            <a:lvl5pPr lvl="4" algn="ctr">
              <a:lnSpc>
                <a:spcPct val="100000"/>
              </a:lnSpc>
              <a:spcBef>
                <a:spcPts val="1600"/>
              </a:spcBef>
              <a:spcAft>
                <a:spcPts val="0"/>
              </a:spcAft>
              <a:buSzPts val="1600"/>
              <a:buNone/>
              <a:defRPr sz="1600"/>
            </a:lvl5pPr>
            <a:lvl6pPr lvl="5" algn="ctr">
              <a:lnSpc>
                <a:spcPct val="100000"/>
              </a:lnSpc>
              <a:spcBef>
                <a:spcPts val="1600"/>
              </a:spcBef>
              <a:spcAft>
                <a:spcPts val="0"/>
              </a:spcAft>
              <a:buSzPts val="1600"/>
              <a:buNone/>
              <a:defRPr sz="1600"/>
            </a:lvl6pPr>
            <a:lvl7pPr lvl="6" algn="ctr">
              <a:lnSpc>
                <a:spcPct val="100000"/>
              </a:lnSpc>
              <a:spcBef>
                <a:spcPts val="1600"/>
              </a:spcBef>
              <a:spcAft>
                <a:spcPts val="0"/>
              </a:spcAft>
              <a:buSzPts val="1600"/>
              <a:buNone/>
              <a:defRPr sz="1600"/>
            </a:lvl7pPr>
            <a:lvl8pPr lvl="7" algn="ctr">
              <a:lnSpc>
                <a:spcPct val="100000"/>
              </a:lnSpc>
              <a:spcBef>
                <a:spcPts val="1600"/>
              </a:spcBef>
              <a:spcAft>
                <a:spcPts val="0"/>
              </a:spcAft>
              <a:buSzPts val="1600"/>
              <a:buNone/>
              <a:defRPr sz="1600"/>
            </a:lvl8pPr>
            <a:lvl9pPr lvl="8" algn="ctr">
              <a:lnSpc>
                <a:spcPct val="100000"/>
              </a:lnSpc>
              <a:spcBef>
                <a:spcPts val="1600"/>
              </a:spcBef>
              <a:spcAft>
                <a:spcPts val="1600"/>
              </a:spcAft>
              <a:buSzPts val="1600"/>
              <a:buNone/>
              <a:defRPr sz="1600"/>
            </a:lvl9pPr>
          </a:lstStyle>
          <a:p/>
        </p:txBody>
      </p:sp>
      <p:grpSp>
        <p:nvGrpSpPr>
          <p:cNvPr id="898" name="Google Shape;898;p122"/>
          <p:cNvGrpSpPr/>
          <p:nvPr/>
        </p:nvGrpSpPr>
        <p:grpSpPr>
          <a:xfrm>
            <a:off x="1" y="2016562"/>
            <a:ext cx="9190974" cy="3129935"/>
            <a:chOff x="1" y="2016562"/>
            <a:chExt cx="9190974" cy="3129935"/>
          </a:xfrm>
        </p:grpSpPr>
        <p:pic>
          <p:nvPicPr>
            <p:cNvPr id="899" name="Google Shape;899;p122"/>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900" name="Google Shape;900;p122"/>
            <p:cNvGrpSpPr/>
            <p:nvPr/>
          </p:nvGrpSpPr>
          <p:grpSpPr>
            <a:xfrm>
              <a:off x="1" y="3608474"/>
              <a:ext cx="9143999" cy="1538023"/>
              <a:chOff x="1" y="3608474"/>
              <a:chExt cx="9143999" cy="1538023"/>
            </a:xfrm>
          </p:grpSpPr>
          <p:pic>
            <p:nvPicPr>
              <p:cNvPr id="901" name="Google Shape;901;p122"/>
              <p:cNvPicPr preferRelativeResize="0"/>
              <p:nvPr/>
            </p:nvPicPr>
            <p:blipFill rotWithShape="1">
              <a:blip r:embed="rId3">
                <a:alphaModFix/>
              </a:blip>
              <a:srcRect b="62250" l="37584" r="-5820" t="-16263"/>
              <a:stretch/>
            </p:blipFill>
            <p:spPr>
              <a:xfrm flipH="1">
                <a:off x="7270001" y="3608474"/>
                <a:ext cx="1873999" cy="1538023"/>
              </a:xfrm>
              <a:prstGeom prst="rect">
                <a:avLst/>
              </a:prstGeom>
              <a:noFill/>
              <a:ln>
                <a:noFill/>
              </a:ln>
            </p:spPr>
          </p:pic>
          <p:pic>
            <p:nvPicPr>
              <p:cNvPr id="902" name="Google Shape;902;p122"/>
              <p:cNvPicPr preferRelativeResize="0"/>
              <p:nvPr/>
            </p:nvPicPr>
            <p:blipFill rotWithShape="1">
              <a:blip r:embed="rId4">
                <a:alphaModFix/>
              </a:blip>
              <a:srcRect b="0" l="-14301" r="33591" t="15261"/>
              <a:stretch/>
            </p:blipFill>
            <p:spPr>
              <a:xfrm rot="5400000">
                <a:off x="-179787" y="3824487"/>
                <a:ext cx="1498800" cy="1139225"/>
              </a:xfrm>
              <a:prstGeom prst="rect">
                <a:avLst/>
              </a:prstGeom>
              <a:noFill/>
              <a:ln>
                <a:noFill/>
              </a:ln>
            </p:spPr>
          </p:pic>
        </p:grpSp>
      </p:gr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903" name="Shape 903"/>
        <p:cNvGrpSpPr/>
        <p:nvPr/>
      </p:nvGrpSpPr>
      <p:grpSpPr>
        <a:xfrm>
          <a:off x="0" y="0"/>
          <a:ext cx="0" cy="0"/>
          <a:chOff x="0" y="0"/>
          <a:chExt cx="0" cy="0"/>
        </a:xfrm>
      </p:grpSpPr>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904" name="Shape 904"/>
        <p:cNvGrpSpPr/>
        <p:nvPr/>
      </p:nvGrpSpPr>
      <p:grpSpPr>
        <a:xfrm>
          <a:off x="0" y="0"/>
          <a:ext cx="0" cy="0"/>
          <a:chOff x="0" y="0"/>
          <a:chExt cx="0" cy="0"/>
        </a:xfrm>
      </p:grpSpPr>
      <p:sp>
        <p:nvSpPr>
          <p:cNvPr id="905" name="Google Shape;905;p12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906" name="Google Shape;906;p124"/>
          <p:cNvSpPr txBox="1"/>
          <p:nvPr>
            <p:ph idx="1" type="subTitle"/>
          </p:nvPr>
        </p:nvSpPr>
        <p:spPr>
          <a:xfrm>
            <a:off x="719975" y="3109813"/>
            <a:ext cx="23055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907" name="Google Shape;907;p124"/>
          <p:cNvSpPr txBox="1"/>
          <p:nvPr>
            <p:ph idx="2" type="subTitle"/>
          </p:nvPr>
        </p:nvSpPr>
        <p:spPr>
          <a:xfrm>
            <a:off x="3419246" y="3109813"/>
            <a:ext cx="23055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908" name="Google Shape;908;p124"/>
          <p:cNvSpPr txBox="1"/>
          <p:nvPr>
            <p:ph idx="3" type="subTitle"/>
          </p:nvPr>
        </p:nvSpPr>
        <p:spPr>
          <a:xfrm>
            <a:off x="6118524" y="3109813"/>
            <a:ext cx="23055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909" name="Google Shape;909;p124"/>
          <p:cNvSpPr txBox="1"/>
          <p:nvPr>
            <p:ph hasCustomPrompt="1" idx="4" type="title"/>
          </p:nvPr>
        </p:nvSpPr>
        <p:spPr>
          <a:xfrm>
            <a:off x="719975" y="1492300"/>
            <a:ext cx="1136100" cy="8250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4800">
                <a:solidFill>
                  <a:schemeClr val="dk2"/>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910" name="Google Shape;910;p124"/>
          <p:cNvSpPr txBox="1"/>
          <p:nvPr>
            <p:ph hasCustomPrompt="1" idx="5" type="title"/>
          </p:nvPr>
        </p:nvSpPr>
        <p:spPr>
          <a:xfrm>
            <a:off x="3419246" y="1492300"/>
            <a:ext cx="1136100" cy="8250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4800">
                <a:solidFill>
                  <a:schemeClr val="accen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911" name="Google Shape;911;p124"/>
          <p:cNvSpPr txBox="1"/>
          <p:nvPr>
            <p:ph hasCustomPrompt="1" idx="6" type="title"/>
          </p:nvPr>
        </p:nvSpPr>
        <p:spPr>
          <a:xfrm>
            <a:off x="6118525" y="1492300"/>
            <a:ext cx="1136100" cy="8250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4800">
                <a:solidFill>
                  <a:schemeClr val="accent3"/>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912" name="Google Shape;912;p124"/>
          <p:cNvSpPr txBox="1"/>
          <p:nvPr>
            <p:ph idx="7" type="subTitle"/>
          </p:nvPr>
        </p:nvSpPr>
        <p:spPr>
          <a:xfrm>
            <a:off x="719975" y="2317288"/>
            <a:ext cx="2305500" cy="86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913" name="Google Shape;913;p124"/>
          <p:cNvSpPr txBox="1"/>
          <p:nvPr>
            <p:ph idx="8" type="subTitle"/>
          </p:nvPr>
        </p:nvSpPr>
        <p:spPr>
          <a:xfrm>
            <a:off x="3419246" y="2317288"/>
            <a:ext cx="2305500" cy="86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914" name="Google Shape;914;p124"/>
          <p:cNvSpPr txBox="1"/>
          <p:nvPr>
            <p:ph idx="9" type="subTitle"/>
          </p:nvPr>
        </p:nvSpPr>
        <p:spPr>
          <a:xfrm>
            <a:off x="6118524" y="2317288"/>
            <a:ext cx="2305500" cy="86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pic>
        <p:nvPicPr>
          <p:cNvPr id="915" name="Google Shape;915;p124"/>
          <p:cNvPicPr preferRelativeResize="0"/>
          <p:nvPr/>
        </p:nvPicPr>
        <p:blipFill rotWithShape="1">
          <a:blip r:embed="rId2">
            <a:alphaModFix/>
          </a:blip>
          <a:srcRect b="22797" l="0" r="0" t="68350"/>
          <a:stretch/>
        </p:blipFill>
        <p:spPr>
          <a:xfrm>
            <a:off x="0" y="4604001"/>
            <a:ext cx="9143926" cy="53949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 name="Shape 53"/>
        <p:cNvGrpSpPr/>
        <p:nvPr/>
      </p:nvGrpSpPr>
      <p:grpSpPr>
        <a:xfrm>
          <a:off x="0" y="0"/>
          <a:ext cx="0" cy="0"/>
          <a:chOff x="0" y="0"/>
          <a:chExt cx="0" cy="0"/>
        </a:xfrm>
      </p:grpSpPr>
      <p:sp>
        <p:nvSpPr>
          <p:cNvPr id="54" name="Google Shape;54;p14"/>
          <p:cNvSpPr txBox="1"/>
          <p:nvPr>
            <p:ph type="ctrTitle"/>
          </p:nvPr>
        </p:nvSpPr>
        <p:spPr>
          <a:xfrm>
            <a:off x="713225" y="585425"/>
            <a:ext cx="4559700" cy="22359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191919"/>
              </a:buClr>
              <a:buSzPts val="5200"/>
              <a:buNone/>
              <a:defRPr sz="7000">
                <a:latin typeface="Baskervville"/>
                <a:ea typeface="Baskervville"/>
                <a:cs typeface="Baskervville"/>
                <a:sym typeface="Baskervville"/>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5" name="Google Shape;55;p14"/>
          <p:cNvSpPr txBox="1"/>
          <p:nvPr>
            <p:ph idx="1" type="subTitle"/>
          </p:nvPr>
        </p:nvSpPr>
        <p:spPr>
          <a:xfrm>
            <a:off x="713225" y="2775300"/>
            <a:ext cx="4559700" cy="4068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latin typeface="DM Sans"/>
                <a:ea typeface="DM Sans"/>
                <a:cs typeface="DM Sans"/>
                <a:sym typeface="DM Sans"/>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_1">
    <p:spTree>
      <p:nvGrpSpPr>
        <p:cNvPr id="916" name="Shape 916"/>
        <p:cNvGrpSpPr/>
        <p:nvPr/>
      </p:nvGrpSpPr>
      <p:grpSpPr>
        <a:xfrm>
          <a:off x="0" y="0"/>
          <a:ext cx="0" cy="0"/>
          <a:chOff x="0" y="0"/>
          <a:chExt cx="0" cy="0"/>
        </a:xfrm>
      </p:grpSpPr>
      <p:sp>
        <p:nvSpPr>
          <p:cNvPr id="917" name="Google Shape;917;p125"/>
          <p:cNvSpPr txBox="1"/>
          <p:nvPr>
            <p:ph type="title"/>
          </p:nvPr>
        </p:nvSpPr>
        <p:spPr>
          <a:xfrm>
            <a:off x="1615950" y="1760950"/>
            <a:ext cx="2979600" cy="1200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918" name="Google Shape;918;p125"/>
          <p:cNvSpPr txBox="1"/>
          <p:nvPr>
            <p:ph hasCustomPrompt="1" idx="2" type="title"/>
          </p:nvPr>
        </p:nvSpPr>
        <p:spPr>
          <a:xfrm>
            <a:off x="1615950" y="781775"/>
            <a:ext cx="1447500" cy="11223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9600">
                <a:solidFill>
                  <a:schemeClr val="dk2"/>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919" name="Google Shape;919;p125"/>
          <p:cNvSpPr txBox="1"/>
          <p:nvPr>
            <p:ph idx="1" type="subTitle"/>
          </p:nvPr>
        </p:nvSpPr>
        <p:spPr>
          <a:xfrm>
            <a:off x="1615950" y="2908550"/>
            <a:ext cx="2979600" cy="70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920" name="Google Shape;920;p125"/>
          <p:cNvGrpSpPr/>
          <p:nvPr/>
        </p:nvGrpSpPr>
        <p:grpSpPr>
          <a:xfrm flipH="1">
            <a:off x="0" y="0"/>
            <a:ext cx="1365525" cy="5143501"/>
            <a:chOff x="7778480" y="0"/>
            <a:chExt cx="1365525" cy="5143501"/>
          </a:xfrm>
        </p:grpSpPr>
        <p:pic>
          <p:nvPicPr>
            <p:cNvPr id="921" name="Google Shape;921;p125"/>
            <p:cNvPicPr preferRelativeResize="0"/>
            <p:nvPr/>
          </p:nvPicPr>
          <p:blipFill rotWithShape="1">
            <a:blip r:embed="rId2">
              <a:alphaModFix/>
            </a:blip>
            <a:srcRect b="8152" l="10410" r="73804" t="13606"/>
            <a:stretch/>
          </p:blipFill>
          <p:spPr>
            <a:xfrm>
              <a:off x="8257350" y="2671525"/>
              <a:ext cx="886651" cy="2471976"/>
            </a:xfrm>
            <a:prstGeom prst="rect">
              <a:avLst/>
            </a:prstGeom>
            <a:noFill/>
            <a:ln>
              <a:noFill/>
            </a:ln>
          </p:spPr>
        </p:pic>
        <p:pic>
          <p:nvPicPr>
            <p:cNvPr id="922" name="Google Shape;922;p125"/>
            <p:cNvPicPr preferRelativeResize="0"/>
            <p:nvPr/>
          </p:nvPicPr>
          <p:blipFill rotWithShape="1">
            <a:blip r:embed="rId3">
              <a:alphaModFix/>
            </a:blip>
            <a:srcRect b="1773" l="64650" r="-14962" t="27006"/>
            <a:stretch/>
          </p:blipFill>
          <p:spPr>
            <a:xfrm flipH="1">
              <a:off x="7778480" y="0"/>
              <a:ext cx="1365525" cy="2004300"/>
            </a:xfrm>
            <a:prstGeom prst="rect">
              <a:avLst/>
            </a:prstGeom>
            <a:noFill/>
            <a:ln>
              <a:noFill/>
            </a:ln>
          </p:spPr>
        </p:pic>
      </p:grpSp>
      <p:pic>
        <p:nvPicPr>
          <p:cNvPr id="923" name="Google Shape;923;p125"/>
          <p:cNvPicPr preferRelativeResize="0"/>
          <p:nvPr/>
        </p:nvPicPr>
        <p:blipFill rotWithShape="1">
          <a:blip r:embed="rId4">
            <a:alphaModFix/>
          </a:blip>
          <a:srcRect b="-9926" l="35187" r="7587" t="-22069"/>
          <a:stretch/>
        </p:blipFill>
        <p:spPr>
          <a:xfrm flipH="1" rot="5400000">
            <a:off x="1294362" y="3721725"/>
            <a:ext cx="840626" cy="2002924"/>
          </a:xfrm>
          <a:prstGeom prst="rect">
            <a:avLst/>
          </a:prstGeom>
          <a:noFill/>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0_1_1">
    <p:spTree>
      <p:nvGrpSpPr>
        <p:cNvPr id="924" name="Shape 924"/>
        <p:cNvGrpSpPr/>
        <p:nvPr/>
      </p:nvGrpSpPr>
      <p:grpSpPr>
        <a:xfrm>
          <a:off x="0" y="0"/>
          <a:ext cx="0" cy="0"/>
          <a:chOff x="0" y="0"/>
          <a:chExt cx="0" cy="0"/>
        </a:xfrm>
      </p:grpSpPr>
      <p:sp>
        <p:nvSpPr>
          <p:cNvPr id="925" name="Google Shape;925;p126"/>
          <p:cNvSpPr txBox="1"/>
          <p:nvPr>
            <p:ph type="title"/>
          </p:nvPr>
        </p:nvSpPr>
        <p:spPr>
          <a:xfrm>
            <a:off x="4229700" y="2281775"/>
            <a:ext cx="2979600" cy="1200000"/>
          </a:xfrm>
          <a:prstGeom prst="rect">
            <a:avLst/>
          </a:prstGeom>
        </p:spPr>
        <p:txBody>
          <a:bodyPr anchorCtr="0" anchor="b" bIns="91425" lIns="91425" spcFirstLastPara="1" rIns="91425" wrap="square" tIns="91425">
            <a:noAutofit/>
          </a:bodyPr>
          <a:lstStyle>
            <a:lvl1pPr lvl="0" algn="r">
              <a:spcBef>
                <a:spcPts val="0"/>
              </a:spcBef>
              <a:spcAft>
                <a:spcPts val="0"/>
              </a:spcAft>
              <a:buSzPts val="3600"/>
              <a:buNone/>
              <a:defRPr sz="3600"/>
            </a:lvl1pPr>
            <a:lvl2pPr lvl="1" algn="r">
              <a:spcBef>
                <a:spcPts val="0"/>
              </a:spcBef>
              <a:spcAft>
                <a:spcPts val="0"/>
              </a:spcAft>
              <a:buSzPts val="3600"/>
              <a:buNone/>
              <a:defRPr sz="3600"/>
            </a:lvl2pPr>
            <a:lvl3pPr lvl="2" algn="r">
              <a:spcBef>
                <a:spcPts val="0"/>
              </a:spcBef>
              <a:spcAft>
                <a:spcPts val="0"/>
              </a:spcAft>
              <a:buSzPts val="3600"/>
              <a:buNone/>
              <a:defRPr sz="3600"/>
            </a:lvl3pPr>
            <a:lvl4pPr lvl="3" algn="r">
              <a:spcBef>
                <a:spcPts val="0"/>
              </a:spcBef>
              <a:spcAft>
                <a:spcPts val="0"/>
              </a:spcAft>
              <a:buSzPts val="3600"/>
              <a:buNone/>
              <a:defRPr sz="3600"/>
            </a:lvl4pPr>
            <a:lvl5pPr lvl="4" algn="r">
              <a:spcBef>
                <a:spcPts val="0"/>
              </a:spcBef>
              <a:spcAft>
                <a:spcPts val="0"/>
              </a:spcAft>
              <a:buSzPts val="3600"/>
              <a:buNone/>
              <a:defRPr sz="3600"/>
            </a:lvl5pPr>
            <a:lvl6pPr lvl="5" algn="r">
              <a:spcBef>
                <a:spcPts val="0"/>
              </a:spcBef>
              <a:spcAft>
                <a:spcPts val="0"/>
              </a:spcAft>
              <a:buSzPts val="3600"/>
              <a:buNone/>
              <a:defRPr sz="3600"/>
            </a:lvl6pPr>
            <a:lvl7pPr lvl="6" algn="r">
              <a:spcBef>
                <a:spcPts val="0"/>
              </a:spcBef>
              <a:spcAft>
                <a:spcPts val="0"/>
              </a:spcAft>
              <a:buSzPts val="3600"/>
              <a:buNone/>
              <a:defRPr sz="3600"/>
            </a:lvl7pPr>
            <a:lvl8pPr lvl="7" algn="r">
              <a:spcBef>
                <a:spcPts val="0"/>
              </a:spcBef>
              <a:spcAft>
                <a:spcPts val="0"/>
              </a:spcAft>
              <a:buSzPts val="3600"/>
              <a:buNone/>
              <a:defRPr sz="3600"/>
            </a:lvl8pPr>
            <a:lvl9pPr lvl="8" algn="r">
              <a:spcBef>
                <a:spcPts val="0"/>
              </a:spcBef>
              <a:spcAft>
                <a:spcPts val="0"/>
              </a:spcAft>
              <a:buSzPts val="3600"/>
              <a:buNone/>
              <a:defRPr sz="3600"/>
            </a:lvl9pPr>
          </a:lstStyle>
          <a:p/>
        </p:txBody>
      </p:sp>
      <p:sp>
        <p:nvSpPr>
          <p:cNvPr id="926" name="Google Shape;926;p126"/>
          <p:cNvSpPr txBox="1"/>
          <p:nvPr>
            <p:ph hasCustomPrompt="1" idx="2" type="title"/>
          </p:nvPr>
        </p:nvSpPr>
        <p:spPr>
          <a:xfrm>
            <a:off x="5761800" y="990475"/>
            <a:ext cx="1447500" cy="1122300"/>
          </a:xfrm>
          <a:prstGeom prst="rect">
            <a:avLst/>
          </a:prstGeom>
          <a:noFill/>
        </p:spPr>
        <p:txBody>
          <a:bodyPr anchorCtr="0" anchor="b" bIns="91425" lIns="91425" spcFirstLastPara="1" rIns="91425" wrap="square" tIns="91425">
            <a:noAutofit/>
          </a:bodyPr>
          <a:lstStyle>
            <a:lvl1pPr lvl="0" algn="r">
              <a:spcBef>
                <a:spcPts val="0"/>
              </a:spcBef>
              <a:spcAft>
                <a:spcPts val="0"/>
              </a:spcAft>
              <a:buClr>
                <a:schemeClr val="lt1"/>
              </a:buClr>
              <a:buSzPts val="6000"/>
              <a:buNone/>
              <a:defRPr sz="9600">
                <a:solidFill>
                  <a:schemeClr val="dk2"/>
                </a:solidFill>
              </a:defRPr>
            </a:lvl1pPr>
            <a:lvl2pPr lvl="1" algn="r">
              <a:spcBef>
                <a:spcPts val="0"/>
              </a:spcBef>
              <a:spcAft>
                <a:spcPts val="0"/>
              </a:spcAft>
              <a:buClr>
                <a:schemeClr val="lt1"/>
              </a:buClr>
              <a:buSzPts val="6000"/>
              <a:buNone/>
              <a:defRPr sz="6000">
                <a:solidFill>
                  <a:schemeClr val="lt1"/>
                </a:solidFill>
              </a:defRPr>
            </a:lvl2pPr>
            <a:lvl3pPr lvl="2" algn="r">
              <a:spcBef>
                <a:spcPts val="0"/>
              </a:spcBef>
              <a:spcAft>
                <a:spcPts val="0"/>
              </a:spcAft>
              <a:buClr>
                <a:schemeClr val="lt1"/>
              </a:buClr>
              <a:buSzPts val="6000"/>
              <a:buNone/>
              <a:defRPr sz="6000">
                <a:solidFill>
                  <a:schemeClr val="lt1"/>
                </a:solidFill>
              </a:defRPr>
            </a:lvl3pPr>
            <a:lvl4pPr lvl="3" algn="r">
              <a:spcBef>
                <a:spcPts val="0"/>
              </a:spcBef>
              <a:spcAft>
                <a:spcPts val="0"/>
              </a:spcAft>
              <a:buClr>
                <a:schemeClr val="lt1"/>
              </a:buClr>
              <a:buSzPts val="6000"/>
              <a:buNone/>
              <a:defRPr sz="6000">
                <a:solidFill>
                  <a:schemeClr val="lt1"/>
                </a:solidFill>
              </a:defRPr>
            </a:lvl4pPr>
            <a:lvl5pPr lvl="4" algn="r">
              <a:spcBef>
                <a:spcPts val="0"/>
              </a:spcBef>
              <a:spcAft>
                <a:spcPts val="0"/>
              </a:spcAft>
              <a:buClr>
                <a:schemeClr val="lt1"/>
              </a:buClr>
              <a:buSzPts val="6000"/>
              <a:buNone/>
              <a:defRPr sz="6000">
                <a:solidFill>
                  <a:schemeClr val="lt1"/>
                </a:solidFill>
              </a:defRPr>
            </a:lvl5pPr>
            <a:lvl6pPr lvl="5" algn="r">
              <a:spcBef>
                <a:spcPts val="0"/>
              </a:spcBef>
              <a:spcAft>
                <a:spcPts val="0"/>
              </a:spcAft>
              <a:buClr>
                <a:schemeClr val="lt1"/>
              </a:buClr>
              <a:buSzPts val="6000"/>
              <a:buNone/>
              <a:defRPr sz="6000">
                <a:solidFill>
                  <a:schemeClr val="lt1"/>
                </a:solidFill>
              </a:defRPr>
            </a:lvl6pPr>
            <a:lvl7pPr lvl="6" algn="r">
              <a:spcBef>
                <a:spcPts val="0"/>
              </a:spcBef>
              <a:spcAft>
                <a:spcPts val="0"/>
              </a:spcAft>
              <a:buClr>
                <a:schemeClr val="lt1"/>
              </a:buClr>
              <a:buSzPts val="6000"/>
              <a:buNone/>
              <a:defRPr sz="6000">
                <a:solidFill>
                  <a:schemeClr val="lt1"/>
                </a:solidFill>
              </a:defRPr>
            </a:lvl7pPr>
            <a:lvl8pPr lvl="7" algn="r">
              <a:spcBef>
                <a:spcPts val="0"/>
              </a:spcBef>
              <a:spcAft>
                <a:spcPts val="0"/>
              </a:spcAft>
              <a:buClr>
                <a:schemeClr val="lt1"/>
              </a:buClr>
              <a:buSzPts val="6000"/>
              <a:buNone/>
              <a:defRPr sz="6000">
                <a:solidFill>
                  <a:schemeClr val="lt1"/>
                </a:solidFill>
              </a:defRPr>
            </a:lvl8pPr>
            <a:lvl9pPr lvl="8" algn="r">
              <a:spcBef>
                <a:spcPts val="0"/>
              </a:spcBef>
              <a:spcAft>
                <a:spcPts val="0"/>
              </a:spcAft>
              <a:buClr>
                <a:schemeClr val="lt1"/>
              </a:buClr>
              <a:buSzPts val="6000"/>
              <a:buNone/>
              <a:defRPr sz="6000">
                <a:solidFill>
                  <a:schemeClr val="lt1"/>
                </a:solidFill>
              </a:defRPr>
            </a:lvl9pPr>
          </a:lstStyle>
          <a:p>
            <a:r>
              <a:t>xx%</a:t>
            </a:r>
          </a:p>
        </p:txBody>
      </p:sp>
      <p:sp>
        <p:nvSpPr>
          <p:cNvPr id="927" name="Google Shape;927;p126"/>
          <p:cNvSpPr txBox="1"/>
          <p:nvPr>
            <p:ph idx="1" type="subTitle"/>
          </p:nvPr>
        </p:nvSpPr>
        <p:spPr>
          <a:xfrm>
            <a:off x="4229700" y="3429375"/>
            <a:ext cx="2979600" cy="7083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600"/>
            </a:lvl1pPr>
            <a:lvl2pPr lvl="1" algn="r">
              <a:lnSpc>
                <a:spcPct val="100000"/>
              </a:lnSpc>
              <a:spcBef>
                <a:spcPts val="0"/>
              </a:spcBef>
              <a:spcAft>
                <a:spcPts val="0"/>
              </a:spcAft>
              <a:buSzPts val="1400"/>
              <a:buNone/>
              <a:defRPr/>
            </a:lvl2pPr>
            <a:lvl3pPr lvl="2" algn="r">
              <a:lnSpc>
                <a:spcPct val="100000"/>
              </a:lnSpc>
              <a:spcBef>
                <a:spcPts val="1600"/>
              </a:spcBef>
              <a:spcAft>
                <a:spcPts val="0"/>
              </a:spcAft>
              <a:buSzPts val="1400"/>
              <a:buNone/>
              <a:defRPr/>
            </a:lvl3pPr>
            <a:lvl4pPr lvl="3" algn="r">
              <a:lnSpc>
                <a:spcPct val="100000"/>
              </a:lnSpc>
              <a:spcBef>
                <a:spcPts val="1600"/>
              </a:spcBef>
              <a:spcAft>
                <a:spcPts val="0"/>
              </a:spcAft>
              <a:buSzPts val="1400"/>
              <a:buNone/>
              <a:defRPr/>
            </a:lvl4pPr>
            <a:lvl5pPr lvl="4" algn="r">
              <a:lnSpc>
                <a:spcPct val="100000"/>
              </a:lnSpc>
              <a:spcBef>
                <a:spcPts val="1600"/>
              </a:spcBef>
              <a:spcAft>
                <a:spcPts val="0"/>
              </a:spcAft>
              <a:buSzPts val="1400"/>
              <a:buNone/>
              <a:defRPr/>
            </a:lvl5pPr>
            <a:lvl6pPr lvl="5" algn="r">
              <a:lnSpc>
                <a:spcPct val="100000"/>
              </a:lnSpc>
              <a:spcBef>
                <a:spcPts val="1600"/>
              </a:spcBef>
              <a:spcAft>
                <a:spcPts val="0"/>
              </a:spcAft>
              <a:buSzPts val="1400"/>
              <a:buNone/>
              <a:defRPr/>
            </a:lvl6pPr>
            <a:lvl7pPr lvl="6" algn="r">
              <a:lnSpc>
                <a:spcPct val="100000"/>
              </a:lnSpc>
              <a:spcBef>
                <a:spcPts val="1600"/>
              </a:spcBef>
              <a:spcAft>
                <a:spcPts val="0"/>
              </a:spcAft>
              <a:buSzPts val="1400"/>
              <a:buNone/>
              <a:defRPr/>
            </a:lvl7pPr>
            <a:lvl8pPr lvl="7" algn="r">
              <a:lnSpc>
                <a:spcPct val="100000"/>
              </a:lnSpc>
              <a:spcBef>
                <a:spcPts val="1600"/>
              </a:spcBef>
              <a:spcAft>
                <a:spcPts val="0"/>
              </a:spcAft>
              <a:buSzPts val="1400"/>
              <a:buNone/>
              <a:defRPr/>
            </a:lvl8pPr>
            <a:lvl9pPr lvl="8" algn="r">
              <a:lnSpc>
                <a:spcPct val="100000"/>
              </a:lnSpc>
              <a:spcBef>
                <a:spcPts val="1600"/>
              </a:spcBef>
              <a:spcAft>
                <a:spcPts val="1600"/>
              </a:spcAft>
              <a:buSzPts val="1400"/>
              <a:buNone/>
              <a:defRPr/>
            </a:lvl9pPr>
          </a:lstStyle>
          <a:p/>
        </p:txBody>
      </p:sp>
      <p:grpSp>
        <p:nvGrpSpPr>
          <p:cNvPr id="928" name="Google Shape;928;p126"/>
          <p:cNvGrpSpPr/>
          <p:nvPr/>
        </p:nvGrpSpPr>
        <p:grpSpPr>
          <a:xfrm>
            <a:off x="7510875" y="0"/>
            <a:ext cx="1639025" cy="5146501"/>
            <a:chOff x="7510875" y="0"/>
            <a:chExt cx="1639025" cy="5146501"/>
          </a:xfrm>
        </p:grpSpPr>
        <p:pic>
          <p:nvPicPr>
            <p:cNvPr id="929" name="Google Shape;929;p126"/>
            <p:cNvPicPr preferRelativeResize="0"/>
            <p:nvPr/>
          </p:nvPicPr>
          <p:blipFill rotWithShape="1">
            <a:blip r:embed="rId2">
              <a:alphaModFix/>
            </a:blip>
            <a:srcRect b="14310" l="14530" r="66251" t="-21422"/>
            <a:stretch/>
          </p:blipFill>
          <p:spPr>
            <a:xfrm flipH="1">
              <a:off x="8366924" y="2409025"/>
              <a:ext cx="782976" cy="2454751"/>
            </a:xfrm>
            <a:prstGeom prst="rect">
              <a:avLst/>
            </a:prstGeom>
            <a:noFill/>
            <a:ln>
              <a:noFill/>
            </a:ln>
          </p:spPr>
        </p:pic>
        <p:pic>
          <p:nvPicPr>
            <p:cNvPr id="930" name="Google Shape;930;p126"/>
            <p:cNvPicPr preferRelativeResize="0"/>
            <p:nvPr/>
          </p:nvPicPr>
          <p:blipFill rotWithShape="1">
            <a:blip r:embed="rId3">
              <a:alphaModFix/>
            </a:blip>
            <a:srcRect b="62250" l="37584" r="-5820" t="-16263"/>
            <a:stretch/>
          </p:blipFill>
          <p:spPr>
            <a:xfrm flipH="1">
              <a:off x="7510875" y="3801328"/>
              <a:ext cx="1639016" cy="1345173"/>
            </a:xfrm>
            <a:prstGeom prst="rect">
              <a:avLst/>
            </a:prstGeom>
            <a:noFill/>
            <a:ln>
              <a:noFill/>
            </a:ln>
          </p:spPr>
        </p:pic>
        <p:pic>
          <p:nvPicPr>
            <p:cNvPr id="931" name="Google Shape;931;p126"/>
            <p:cNvPicPr preferRelativeResize="0"/>
            <p:nvPr/>
          </p:nvPicPr>
          <p:blipFill rotWithShape="1">
            <a:blip r:embed="rId4">
              <a:alphaModFix/>
            </a:blip>
            <a:srcRect b="33035" l="-25346" r="-25346" t="1703"/>
            <a:stretch/>
          </p:blipFill>
          <p:spPr>
            <a:xfrm flipH="1" rot="-5400000">
              <a:off x="7828525" y="153400"/>
              <a:ext cx="1474774" cy="1167974"/>
            </a:xfrm>
            <a:prstGeom prst="rect">
              <a:avLst/>
            </a:prstGeom>
            <a:noFill/>
            <a:ln>
              <a:noFill/>
            </a:ln>
          </p:spPr>
        </p:pic>
      </p:gr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932" name="Shape 932"/>
        <p:cNvGrpSpPr/>
        <p:nvPr/>
      </p:nvGrpSpPr>
      <p:grpSpPr>
        <a:xfrm>
          <a:off x="0" y="0"/>
          <a:ext cx="0" cy="0"/>
          <a:chOff x="0" y="0"/>
          <a:chExt cx="0" cy="0"/>
        </a:xfrm>
      </p:grpSpPr>
      <p:sp>
        <p:nvSpPr>
          <p:cNvPr id="933" name="Google Shape;933;p127"/>
          <p:cNvSpPr txBox="1"/>
          <p:nvPr>
            <p:ph type="title"/>
          </p:nvPr>
        </p:nvSpPr>
        <p:spPr>
          <a:xfrm>
            <a:off x="1401750" y="2971729"/>
            <a:ext cx="6691200" cy="680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p:txBody>
      </p:sp>
      <p:sp>
        <p:nvSpPr>
          <p:cNvPr id="934" name="Google Shape;934;p127"/>
          <p:cNvSpPr txBox="1"/>
          <p:nvPr>
            <p:ph idx="1" type="subTitle"/>
          </p:nvPr>
        </p:nvSpPr>
        <p:spPr>
          <a:xfrm>
            <a:off x="1401750" y="1382725"/>
            <a:ext cx="6691200" cy="14784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1600"/>
              </a:spcBef>
              <a:spcAft>
                <a:spcPts val="0"/>
              </a:spcAft>
              <a:buSzPts val="3000"/>
              <a:buNone/>
              <a:defRPr sz="3000"/>
            </a:lvl3pPr>
            <a:lvl4pPr lvl="3" algn="ctr">
              <a:lnSpc>
                <a:spcPct val="100000"/>
              </a:lnSpc>
              <a:spcBef>
                <a:spcPts val="1600"/>
              </a:spcBef>
              <a:spcAft>
                <a:spcPts val="0"/>
              </a:spcAft>
              <a:buSzPts val="3000"/>
              <a:buNone/>
              <a:defRPr sz="3000"/>
            </a:lvl4pPr>
            <a:lvl5pPr lvl="4" algn="ctr">
              <a:lnSpc>
                <a:spcPct val="100000"/>
              </a:lnSpc>
              <a:spcBef>
                <a:spcPts val="1600"/>
              </a:spcBef>
              <a:spcAft>
                <a:spcPts val="0"/>
              </a:spcAft>
              <a:buSzPts val="3000"/>
              <a:buNone/>
              <a:defRPr sz="3000"/>
            </a:lvl5pPr>
            <a:lvl6pPr lvl="5" algn="ctr">
              <a:lnSpc>
                <a:spcPct val="100000"/>
              </a:lnSpc>
              <a:spcBef>
                <a:spcPts val="1600"/>
              </a:spcBef>
              <a:spcAft>
                <a:spcPts val="0"/>
              </a:spcAft>
              <a:buSzPts val="3000"/>
              <a:buNone/>
              <a:defRPr sz="3000"/>
            </a:lvl6pPr>
            <a:lvl7pPr lvl="6" algn="ctr">
              <a:lnSpc>
                <a:spcPct val="100000"/>
              </a:lnSpc>
              <a:spcBef>
                <a:spcPts val="1600"/>
              </a:spcBef>
              <a:spcAft>
                <a:spcPts val="0"/>
              </a:spcAft>
              <a:buSzPts val="3000"/>
              <a:buNone/>
              <a:defRPr sz="3000"/>
            </a:lvl7pPr>
            <a:lvl8pPr lvl="7" algn="ctr">
              <a:lnSpc>
                <a:spcPct val="100000"/>
              </a:lnSpc>
              <a:spcBef>
                <a:spcPts val="1600"/>
              </a:spcBef>
              <a:spcAft>
                <a:spcPts val="0"/>
              </a:spcAft>
              <a:buSzPts val="3000"/>
              <a:buNone/>
              <a:defRPr sz="3000"/>
            </a:lvl8pPr>
            <a:lvl9pPr lvl="8" algn="ctr">
              <a:lnSpc>
                <a:spcPct val="100000"/>
              </a:lnSpc>
              <a:spcBef>
                <a:spcPts val="1600"/>
              </a:spcBef>
              <a:spcAft>
                <a:spcPts val="1600"/>
              </a:spcAft>
              <a:buSzPts val="3000"/>
              <a:buNone/>
              <a:defRPr sz="3000"/>
            </a:lvl9pPr>
          </a:lstStyle>
          <a:p/>
        </p:txBody>
      </p:sp>
      <p:grpSp>
        <p:nvGrpSpPr>
          <p:cNvPr id="935" name="Google Shape;935;p127"/>
          <p:cNvGrpSpPr/>
          <p:nvPr/>
        </p:nvGrpSpPr>
        <p:grpSpPr>
          <a:xfrm>
            <a:off x="0" y="-12"/>
            <a:ext cx="9157525" cy="5146513"/>
            <a:chOff x="0" y="-12"/>
            <a:chExt cx="9157525" cy="5146513"/>
          </a:xfrm>
        </p:grpSpPr>
        <p:pic>
          <p:nvPicPr>
            <p:cNvPr id="936" name="Google Shape;936;p127"/>
            <p:cNvPicPr preferRelativeResize="0"/>
            <p:nvPr/>
          </p:nvPicPr>
          <p:blipFill rotWithShape="1">
            <a:blip r:embed="rId2">
              <a:alphaModFix/>
            </a:blip>
            <a:srcRect b="0" l="54322" r="36434" t="0"/>
            <a:stretch/>
          </p:blipFill>
          <p:spPr>
            <a:xfrm>
              <a:off x="0" y="0"/>
              <a:ext cx="713226" cy="5143501"/>
            </a:xfrm>
            <a:prstGeom prst="rect">
              <a:avLst/>
            </a:prstGeom>
            <a:noFill/>
            <a:ln>
              <a:noFill/>
            </a:ln>
          </p:spPr>
        </p:pic>
        <p:pic>
          <p:nvPicPr>
            <p:cNvPr id="937" name="Google Shape;937;p127"/>
            <p:cNvPicPr preferRelativeResize="0"/>
            <p:nvPr/>
          </p:nvPicPr>
          <p:blipFill rotWithShape="1">
            <a:blip r:embed="rId3">
              <a:alphaModFix/>
            </a:blip>
            <a:srcRect b="14310" l="14344" r="66250" t="-21422"/>
            <a:stretch/>
          </p:blipFill>
          <p:spPr>
            <a:xfrm flipH="1">
              <a:off x="8366925" y="2409025"/>
              <a:ext cx="790600" cy="2454751"/>
            </a:xfrm>
            <a:prstGeom prst="rect">
              <a:avLst/>
            </a:prstGeom>
            <a:noFill/>
            <a:ln>
              <a:noFill/>
            </a:ln>
          </p:spPr>
        </p:pic>
        <p:pic>
          <p:nvPicPr>
            <p:cNvPr id="938" name="Google Shape;938;p127"/>
            <p:cNvPicPr preferRelativeResize="0"/>
            <p:nvPr/>
          </p:nvPicPr>
          <p:blipFill rotWithShape="1">
            <a:blip r:embed="rId4">
              <a:alphaModFix/>
            </a:blip>
            <a:srcRect b="62250" l="37584" r="-5820" t="-16263"/>
            <a:stretch/>
          </p:blipFill>
          <p:spPr>
            <a:xfrm flipH="1">
              <a:off x="7510875" y="3801328"/>
              <a:ext cx="1639016" cy="1345173"/>
            </a:xfrm>
            <a:prstGeom prst="rect">
              <a:avLst/>
            </a:prstGeom>
            <a:noFill/>
            <a:ln>
              <a:noFill/>
            </a:ln>
          </p:spPr>
        </p:pic>
        <p:pic>
          <p:nvPicPr>
            <p:cNvPr id="939" name="Google Shape;939;p127"/>
            <p:cNvPicPr preferRelativeResize="0"/>
            <p:nvPr/>
          </p:nvPicPr>
          <p:blipFill rotWithShape="1">
            <a:blip r:embed="rId5">
              <a:alphaModFix/>
            </a:blip>
            <a:srcRect b="52928" l="-25346" r="-25346" t="-6959"/>
            <a:stretch/>
          </p:blipFill>
          <p:spPr>
            <a:xfrm flipH="1" rot="-5400000">
              <a:off x="7929012" y="253876"/>
              <a:ext cx="1474774" cy="966999"/>
            </a:xfrm>
            <a:prstGeom prst="rect">
              <a:avLst/>
            </a:prstGeom>
            <a:noFill/>
            <a:ln>
              <a:noFill/>
            </a:ln>
          </p:spPr>
        </p:pic>
      </p:gr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940" name="Shape 940"/>
        <p:cNvGrpSpPr/>
        <p:nvPr/>
      </p:nvGrpSpPr>
      <p:grpSpPr>
        <a:xfrm>
          <a:off x="0" y="0"/>
          <a:ext cx="0" cy="0"/>
          <a:chOff x="0" y="0"/>
          <a:chExt cx="0" cy="0"/>
        </a:xfrm>
      </p:grpSpPr>
      <p:sp>
        <p:nvSpPr>
          <p:cNvPr id="941" name="Google Shape;941;p12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grpSp>
        <p:nvGrpSpPr>
          <p:cNvPr id="942" name="Google Shape;942;p128"/>
          <p:cNvGrpSpPr/>
          <p:nvPr/>
        </p:nvGrpSpPr>
        <p:grpSpPr>
          <a:xfrm>
            <a:off x="-8598" y="-7175"/>
            <a:ext cx="9161698" cy="5159312"/>
            <a:chOff x="-34423" y="0"/>
            <a:chExt cx="9161698" cy="5159312"/>
          </a:xfrm>
        </p:grpSpPr>
        <p:pic>
          <p:nvPicPr>
            <p:cNvPr id="943" name="Google Shape;943;p128"/>
            <p:cNvPicPr preferRelativeResize="0"/>
            <p:nvPr/>
          </p:nvPicPr>
          <p:blipFill rotWithShape="1">
            <a:blip r:embed="rId2">
              <a:alphaModFix/>
            </a:blip>
            <a:srcRect b="-5750" l="60516" r="-3303" t="49541"/>
            <a:stretch/>
          </p:blipFill>
          <p:spPr>
            <a:xfrm flipH="1">
              <a:off x="7954325" y="0"/>
              <a:ext cx="1172950" cy="1597726"/>
            </a:xfrm>
            <a:prstGeom prst="rect">
              <a:avLst/>
            </a:prstGeom>
            <a:noFill/>
            <a:ln>
              <a:noFill/>
            </a:ln>
          </p:spPr>
        </p:pic>
        <p:pic>
          <p:nvPicPr>
            <p:cNvPr id="944" name="Google Shape;944;p128"/>
            <p:cNvPicPr preferRelativeResize="0"/>
            <p:nvPr/>
          </p:nvPicPr>
          <p:blipFill rotWithShape="1">
            <a:blip r:embed="rId3">
              <a:alphaModFix/>
            </a:blip>
            <a:srcRect b="19340" l="-4553" r="80973" t="-44200"/>
            <a:stretch/>
          </p:blipFill>
          <p:spPr>
            <a:xfrm flipH="1">
              <a:off x="-34423" y="2352637"/>
              <a:ext cx="942198" cy="2806675"/>
            </a:xfrm>
            <a:prstGeom prst="rect">
              <a:avLst/>
            </a:prstGeom>
            <a:noFill/>
            <a:ln>
              <a:noFill/>
            </a:ln>
          </p:spPr>
        </p:pic>
      </p:gr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945" name="Shape 945"/>
        <p:cNvGrpSpPr/>
        <p:nvPr/>
      </p:nvGrpSpPr>
      <p:grpSpPr>
        <a:xfrm>
          <a:off x="0" y="0"/>
          <a:ext cx="0" cy="0"/>
          <a:chOff x="0" y="0"/>
          <a:chExt cx="0" cy="0"/>
        </a:xfrm>
      </p:grpSpPr>
      <p:sp>
        <p:nvSpPr>
          <p:cNvPr id="946" name="Google Shape;946;p129"/>
          <p:cNvSpPr txBox="1"/>
          <p:nvPr>
            <p:ph type="title"/>
          </p:nvPr>
        </p:nvSpPr>
        <p:spPr>
          <a:xfrm>
            <a:off x="713225" y="714775"/>
            <a:ext cx="2785500" cy="22962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947" name="Google Shape;947;p129"/>
          <p:cNvSpPr txBox="1"/>
          <p:nvPr>
            <p:ph idx="1" type="subTitle"/>
          </p:nvPr>
        </p:nvSpPr>
        <p:spPr>
          <a:xfrm>
            <a:off x="713225" y="3010825"/>
            <a:ext cx="2785500" cy="1116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948" name="Google Shape;948;p129"/>
          <p:cNvSpPr/>
          <p:nvPr>
            <p:ph idx="2" type="pic"/>
          </p:nvPr>
        </p:nvSpPr>
        <p:spPr>
          <a:xfrm>
            <a:off x="4239450" y="539500"/>
            <a:ext cx="4191300" cy="3762900"/>
          </a:xfrm>
          <a:prstGeom prst="rect">
            <a:avLst/>
          </a:prstGeom>
          <a:noFill/>
          <a:ln>
            <a:noFill/>
          </a:ln>
        </p:spPr>
      </p:sp>
      <p:grpSp>
        <p:nvGrpSpPr>
          <p:cNvPr id="949" name="Google Shape;949;p129"/>
          <p:cNvGrpSpPr/>
          <p:nvPr/>
        </p:nvGrpSpPr>
        <p:grpSpPr>
          <a:xfrm>
            <a:off x="0" y="0"/>
            <a:ext cx="9413376" cy="5143500"/>
            <a:chOff x="0" y="0"/>
            <a:chExt cx="9413376" cy="5143500"/>
          </a:xfrm>
        </p:grpSpPr>
        <p:pic>
          <p:nvPicPr>
            <p:cNvPr id="950" name="Google Shape;950;p129"/>
            <p:cNvPicPr preferRelativeResize="0"/>
            <p:nvPr/>
          </p:nvPicPr>
          <p:blipFill rotWithShape="1">
            <a:blip r:embed="rId2">
              <a:alphaModFix/>
            </a:blip>
            <a:srcRect b="33257" l="22218" r="54809" t="-31567"/>
            <a:stretch/>
          </p:blipFill>
          <p:spPr>
            <a:xfrm flipH="1">
              <a:off x="8326249" y="0"/>
              <a:ext cx="817751" cy="1968474"/>
            </a:xfrm>
            <a:prstGeom prst="rect">
              <a:avLst/>
            </a:prstGeom>
            <a:noFill/>
            <a:ln>
              <a:noFill/>
            </a:ln>
          </p:spPr>
        </p:pic>
        <p:pic>
          <p:nvPicPr>
            <p:cNvPr id="951" name="Google Shape;951;p129"/>
            <p:cNvPicPr preferRelativeResize="0"/>
            <p:nvPr/>
          </p:nvPicPr>
          <p:blipFill rotWithShape="1">
            <a:blip r:embed="rId3">
              <a:alphaModFix/>
            </a:blip>
            <a:srcRect b="0" l="-9430" r="59560" t="0"/>
            <a:stretch/>
          </p:blipFill>
          <p:spPr>
            <a:xfrm rot="5400000">
              <a:off x="8583638" y="4313761"/>
              <a:ext cx="676875" cy="982600"/>
            </a:xfrm>
            <a:prstGeom prst="rect">
              <a:avLst/>
            </a:prstGeom>
            <a:noFill/>
            <a:ln>
              <a:noFill/>
            </a:ln>
          </p:spPr>
        </p:pic>
        <p:pic>
          <p:nvPicPr>
            <p:cNvPr id="952" name="Google Shape;952;p129"/>
            <p:cNvPicPr preferRelativeResize="0"/>
            <p:nvPr/>
          </p:nvPicPr>
          <p:blipFill rotWithShape="1">
            <a:blip r:embed="rId4">
              <a:alphaModFix/>
            </a:blip>
            <a:srcRect b="66346" l="22766" r="-8743" t="-15793"/>
            <a:stretch/>
          </p:blipFill>
          <p:spPr>
            <a:xfrm>
              <a:off x="0" y="4200729"/>
              <a:ext cx="1580890" cy="942721"/>
            </a:xfrm>
            <a:prstGeom prst="rect">
              <a:avLst/>
            </a:prstGeom>
            <a:noFill/>
            <a:ln>
              <a:noFill/>
            </a:ln>
          </p:spPr>
        </p:pic>
        <p:pic>
          <p:nvPicPr>
            <p:cNvPr id="953" name="Google Shape;953;p129"/>
            <p:cNvPicPr preferRelativeResize="0"/>
            <p:nvPr/>
          </p:nvPicPr>
          <p:blipFill rotWithShape="1">
            <a:blip r:embed="rId5">
              <a:alphaModFix/>
            </a:blip>
            <a:srcRect b="-7426" l="52876" r="-4940" t="-19091"/>
            <a:stretch/>
          </p:blipFill>
          <p:spPr>
            <a:xfrm>
              <a:off x="3" y="3256902"/>
              <a:ext cx="362498" cy="1610939"/>
            </a:xfrm>
            <a:prstGeom prst="rect">
              <a:avLst/>
            </a:prstGeom>
            <a:noFill/>
            <a:ln>
              <a:noFill/>
            </a:ln>
          </p:spPr>
        </p:pic>
        <p:pic>
          <p:nvPicPr>
            <p:cNvPr id="954" name="Google Shape;954;p129"/>
            <p:cNvPicPr preferRelativeResize="0"/>
            <p:nvPr/>
          </p:nvPicPr>
          <p:blipFill rotWithShape="1">
            <a:blip r:embed="rId6">
              <a:alphaModFix/>
            </a:blip>
            <a:srcRect b="-10429" l="27978" r="10960" t="65219"/>
            <a:stretch/>
          </p:blipFill>
          <p:spPr>
            <a:xfrm flipH="1">
              <a:off x="813401" y="4226275"/>
              <a:ext cx="2202291" cy="917225"/>
            </a:xfrm>
            <a:prstGeom prst="rect">
              <a:avLst/>
            </a:prstGeom>
            <a:noFill/>
            <a:ln>
              <a:noFill/>
            </a:ln>
          </p:spPr>
        </p:pic>
      </p:gr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955" name="Shape 955"/>
        <p:cNvGrpSpPr/>
        <p:nvPr/>
      </p:nvGrpSpPr>
      <p:grpSpPr>
        <a:xfrm>
          <a:off x="0" y="0"/>
          <a:ext cx="0" cy="0"/>
          <a:chOff x="0" y="0"/>
          <a:chExt cx="0" cy="0"/>
        </a:xfrm>
      </p:grpSpPr>
      <p:sp>
        <p:nvSpPr>
          <p:cNvPr id="956" name="Google Shape;956;p130"/>
          <p:cNvSpPr txBox="1"/>
          <p:nvPr>
            <p:ph type="title"/>
          </p:nvPr>
        </p:nvSpPr>
        <p:spPr>
          <a:xfrm>
            <a:off x="915175" y="1506438"/>
            <a:ext cx="2623500" cy="12186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957" name="Google Shape;957;p130"/>
          <p:cNvSpPr txBox="1"/>
          <p:nvPr>
            <p:ph idx="1" type="subTitle"/>
          </p:nvPr>
        </p:nvSpPr>
        <p:spPr>
          <a:xfrm>
            <a:off x="915175" y="2648813"/>
            <a:ext cx="2623500" cy="1107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958" name="Google Shape;958;p130"/>
          <p:cNvGrpSpPr/>
          <p:nvPr/>
        </p:nvGrpSpPr>
        <p:grpSpPr>
          <a:xfrm flipH="1">
            <a:off x="-338989" y="-3012"/>
            <a:ext cx="9453765" cy="5149510"/>
            <a:chOff x="76199" y="-3012"/>
            <a:chExt cx="9453765" cy="5149510"/>
          </a:xfrm>
        </p:grpSpPr>
        <p:pic>
          <p:nvPicPr>
            <p:cNvPr id="959" name="Google Shape;959;p130"/>
            <p:cNvPicPr preferRelativeResize="0"/>
            <p:nvPr/>
          </p:nvPicPr>
          <p:blipFill rotWithShape="1">
            <a:blip r:embed="rId2">
              <a:alphaModFix/>
            </a:blip>
            <a:srcRect b="14310" l="18039" r="61734" t="-21422"/>
            <a:stretch/>
          </p:blipFill>
          <p:spPr>
            <a:xfrm flipH="1" rot="-5400000">
              <a:off x="7655527" y="-935250"/>
              <a:ext cx="942198" cy="2806675"/>
            </a:xfrm>
            <a:prstGeom prst="rect">
              <a:avLst/>
            </a:prstGeom>
            <a:noFill/>
            <a:ln>
              <a:noFill/>
            </a:ln>
          </p:spPr>
        </p:pic>
        <p:grpSp>
          <p:nvGrpSpPr>
            <p:cNvPr id="960" name="Google Shape;960;p130"/>
            <p:cNvGrpSpPr/>
            <p:nvPr/>
          </p:nvGrpSpPr>
          <p:grpSpPr>
            <a:xfrm>
              <a:off x="76199" y="3608475"/>
              <a:ext cx="9128776" cy="1538023"/>
              <a:chOff x="76199" y="3608475"/>
              <a:chExt cx="9128776" cy="1538023"/>
            </a:xfrm>
          </p:grpSpPr>
          <p:pic>
            <p:nvPicPr>
              <p:cNvPr id="961" name="Google Shape;961;p130"/>
              <p:cNvPicPr preferRelativeResize="0"/>
              <p:nvPr/>
            </p:nvPicPr>
            <p:blipFill rotWithShape="1">
              <a:blip r:embed="rId3">
                <a:alphaModFix/>
              </a:blip>
              <a:srcRect b="62250" l="35362" r="-5819" t="-16263"/>
              <a:stretch/>
            </p:blipFill>
            <p:spPr>
              <a:xfrm flipH="1">
                <a:off x="7270000" y="3608475"/>
                <a:ext cx="1934975" cy="1538023"/>
              </a:xfrm>
              <a:prstGeom prst="rect">
                <a:avLst/>
              </a:prstGeom>
              <a:noFill/>
              <a:ln>
                <a:noFill/>
              </a:ln>
            </p:spPr>
          </p:pic>
          <p:pic>
            <p:nvPicPr>
              <p:cNvPr id="962" name="Google Shape;962;p130"/>
              <p:cNvPicPr preferRelativeResize="0"/>
              <p:nvPr/>
            </p:nvPicPr>
            <p:blipFill rotWithShape="1">
              <a:blip r:embed="rId4">
                <a:alphaModFix/>
              </a:blip>
              <a:srcRect b="0" l="-9430" r="59560" t="0"/>
              <a:stretch/>
            </p:blipFill>
            <p:spPr>
              <a:xfrm rot="5400000">
                <a:off x="317149" y="3835600"/>
                <a:ext cx="1066951" cy="1548850"/>
              </a:xfrm>
              <a:prstGeom prst="rect">
                <a:avLst/>
              </a:prstGeom>
              <a:noFill/>
              <a:ln>
                <a:noFill/>
              </a:ln>
            </p:spPr>
          </p:pic>
        </p:grpSp>
      </p:grpSp>
      <p:pic>
        <p:nvPicPr>
          <p:cNvPr id="963" name="Google Shape;963;p130"/>
          <p:cNvPicPr preferRelativeResize="0"/>
          <p:nvPr/>
        </p:nvPicPr>
        <p:blipFill rotWithShape="1">
          <a:blip r:embed="rId5">
            <a:alphaModFix/>
          </a:blip>
          <a:srcRect b="-9926" l="35187" r="7587" t="-22069"/>
          <a:stretch/>
        </p:blipFill>
        <p:spPr>
          <a:xfrm flipH="1">
            <a:off x="8303375" y="0"/>
            <a:ext cx="840626" cy="2002924"/>
          </a:xfrm>
          <a:prstGeom prst="rect">
            <a:avLst/>
          </a:prstGeom>
          <a:noFill/>
          <a:ln>
            <a:noFill/>
          </a:ln>
        </p:spPr>
      </p:pic>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964" name="Shape 964"/>
        <p:cNvGrpSpPr/>
        <p:nvPr/>
      </p:nvGrpSpPr>
      <p:grpSpPr>
        <a:xfrm>
          <a:off x="0" y="0"/>
          <a:ext cx="0" cy="0"/>
          <a:chOff x="0" y="0"/>
          <a:chExt cx="0" cy="0"/>
        </a:xfrm>
      </p:grpSpPr>
      <p:sp>
        <p:nvSpPr>
          <p:cNvPr id="965" name="Google Shape;965;p131"/>
          <p:cNvSpPr txBox="1"/>
          <p:nvPr>
            <p:ph type="title"/>
          </p:nvPr>
        </p:nvSpPr>
        <p:spPr>
          <a:xfrm>
            <a:off x="5770975" y="1575200"/>
            <a:ext cx="2630400" cy="1149600"/>
          </a:xfrm>
          <a:prstGeom prst="rect">
            <a:avLst/>
          </a:prstGeom>
        </p:spPr>
        <p:txBody>
          <a:bodyPr anchorCtr="0" anchor="b" bIns="91425" lIns="91425" spcFirstLastPara="1" rIns="91425" wrap="square" tIns="91425">
            <a:noAutofit/>
          </a:bodyPr>
          <a:lstStyle>
            <a:lvl1pPr lvl="0" algn="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966" name="Google Shape;966;p131"/>
          <p:cNvSpPr txBox="1"/>
          <p:nvPr>
            <p:ph idx="1" type="subTitle"/>
          </p:nvPr>
        </p:nvSpPr>
        <p:spPr>
          <a:xfrm>
            <a:off x="5771100" y="2648700"/>
            <a:ext cx="2630400" cy="10803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967" name="Google Shape;967;p131"/>
          <p:cNvGrpSpPr/>
          <p:nvPr/>
        </p:nvGrpSpPr>
        <p:grpSpPr>
          <a:xfrm>
            <a:off x="0" y="0"/>
            <a:ext cx="9143997" cy="5143500"/>
            <a:chOff x="0" y="0"/>
            <a:chExt cx="9143997" cy="5143500"/>
          </a:xfrm>
        </p:grpSpPr>
        <p:pic>
          <p:nvPicPr>
            <p:cNvPr id="968" name="Google Shape;968;p131"/>
            <p:cNvPicPr preferRelativeResize="0"/>
            <p:nvPr/>
          </p:nvPicPr>
          <p:blipFill rotWithShape="1">
            <a:blip r:embed="rId2">
              <a:alphaModFix/>
            </a:blip>
            <a:srcRect b="-1178" l="42194" r="-40070" t="61886"/>
            <a:stretch/>
          </p:blipFill>
          <p:spPr>
            <a:xfrm>
              <a:off x="0" y="0"/>
              <a:ext cx="2762065" cy="1149600"/>
            </a:xfrm>
            <a:prstGeom prst="rect">
              <a:avLst/>
            </a:prstGeom>
            <a:noFill/>
            <a:ln>
              <a:noFill/>
            </a:ln>
          </p:spPr>
        </p:pic>
        <p:pic>
          <p:nvPicPr>
            <p:cNvPr id="969" name="Google Shape;969;p131"/>
            <p:cNvPicPr preferRelativeResize="0"/>
            <p:nvPr/>
          </p:nvPicPr>
          <p:blipFill rotWithShape="1">
            <a:blip r:embed="rId3">
              <a:alphaModFix/>
            </a:blip>
            <a:srcRect b="1434" l="22543" r="60782" t="9486"/>
            <a:stretch/>
          </p:blipFill>
          <p:spPr>
            <a:xfrm rot="-5400000">
              <a:off x="7422435" y="3421937"/>
              <a:ext cx="859725" cy="2583400"/>
            </a:xfrm>
            <a:prstGeom prst="rect">
              <a:avLst/>
            </a:prstGeom>
            <a:noFill/>
            <a:ln>
              <a:noFill/>
            </a:ln>
          </p:spPr>
        </p:pic>
      </p:gr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970" name="Shape 970"/>
        <p:cNvGrpSpPr/>
        <p:nvPr/>
      </p:nvGrpSpPr>
      <p:grpSpPr>
        <a:xfrm>
          <a:off x="0" y="0"/>
          <a:ext cx="0" cy="0"/>
          <a:chOff x="0" y="0"/>
          <a:chExt cx="0" cy="0"/>
        </a:xfrm>
      </p:grpSpPr>
      <p:grpSp>
        <p:nvGrpSpPr>
          <p:cNvPr id="971" name="Google Shape;971;p132"/>
          <p:cNvGrpSpPr/>
          <p:nvPr/>
        </p:nvGrpSpPr>
        <p:grpSpPr>
          <a:xfrm>
            <a:off x="0" y="-10025"/>
            <a:ext cx="9143997" cy="5153525"/>
            <a:chOff x="0" y="-10025"/>
            <a:chExt cx="9143997" cy="5153525"/>
          </a:xfrm>
        </p:grpSpPr>
        <p:pic>
          <p:nvPicPr>
            <p:cNvPr id="972" name="Google Shape;972;p132"/>
            <p:cNvPicPr preferRelativeResize="0"/>
            <p:nvPr/>
          </p:nvPicPr>
          <p:blipFill rotWithShape="1">
            <a:blip r:embed="rId2">
              <a:alphaModFix/>
            </a:blip>
            <a:srcRect b="-10109" l="38827" r="-36703" t="58740"/>
            <a:stretch/>
          </p:blipFill>
          <p:spPr>
            <a:xfrm>
              <a:off x="0" y="-10025"/>
              <a:ext cx="2065600" cy="1123977"/>
            </a:xfrm>
            <a:prstGeom prst="rect">
              <a:avLst/>
            </a:prstGeom>
            <a:noFill/>
            <a:ln>
              <a:noFill/>
            </a:ln>
          </p:spPr>
        </p:pic>
        <p:pic>
          <p:nvPicPr>
            <p:cNvPr id="973" name="Google Shape;973;p132"/>
            <p:cNvPicPr preferRelativeResize="0"/>
            <p:nvPr/>
          </p:nvPicPr>
          <p:blipFill rotWithShape="1">
            <a:blip r:embed="rId3">
              <a:alphaModFix/>
            </a:blip>
            <a:srcRect b="204" l="22541" r="60784" t="10716"/>
            <a:stretch/>
          </p:blipFill>
          <p:spPr>
            <a:xfrm rot="-5400000">
              <a:off x="7422435" y="3421937"/>
              <a:ext cx="859725" cy="2583400"/>
            </a:xfrm>
            <a:prstGeom prst="rect">
              <a:avLst/>
            </a:prstGeom>
            <a:noFill/>
            <a:ln>
              <a:noFill/>
            </a:ln>
          </p:spPr>
        </p:pic>
      </p:grpSp>
      <p:sp>
        <p:nvSpPr>
          <p:cNvPr id="974" name="Google Shape;974;p13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975" name="Google Shape;975;p132"/>
          <p:cNvSpPr txBox="1"/>
          <p:nvPr>
            <p:ph idx="1" type="body"/>
          </p:nvPr>
        </p:nvSpPr>
        <p:spPr>
          <a:xfrm>
            <a:off x="780800" y="1188575"/>
            <a:ext cx="6408300" cy="15087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2"/>
              </a:buClr>
              <a:buSzPts val="1200"/>
              <a:buChar char="●"/>
              <a:defRPr sz="1200"/>
            </a:lvl1pPr>
            <a:lvl2pPr indent="-317500" lvl="1" marL="914400">
              <a:lnSpc>
                <a:spcPct val="100000"/>
              </a:lnSpc>
              <a:spcBef>
                <a:spcPts val="0"/>
              </a:spcBef>
              <a:spcAft>
                <a:spcPts val="0"/>
              </a:spcAft>
              <a:buSzPts val="1400"/>
              <a:buFont typeface="Nunito Light"/>
              <a:buChar char="○"/>
              <a:defRPr/>
            </a:lvl2pPr>
            <a:lvl3pPr indent="-317500" lvl="2" marL="1371600">
              <a:lnSpc>
                <a:spcPct val="100000"/>
              </a:lnSpc>
              <a:spcBef>
                <a:spcPts val="0"/>
              </a:spcBef>
              <a:spcAft>
                <a:spcPts val="0"/>
              </a:spcAft>
              <a:buSzPts val="1400"/>
              <a:buFont typeface="Nunito Light"/>
              <a:buChar char="■"/>
              <a:defRPr/>
            </a:lvl3pPr>
            <a:lvl4pPr indent="-317500" lvl="3" marL="1828800">
              <a:lnSpc>
                <a:spcPct val="100000"/>
              </a:lnSpc>
              <a:spcBef>
                <a:spcPts val="0"/>
              </a:spcBef>
              <a:spcAft>
                <a:spcPts val="0"/>
              </a:spcAft>
              <a:buSzPts val="1400"/>
              <a:buFont typeface="Nunito Light"/>
              <a:buChar char="●"/>
              <a:defRPr/>
            </a:lvl4pPr>
            <a:lvl5pPr indent="-317500" lvl="4" marL="2286000">
              <a:lnSpc>
                <a:spcPct val="100000"/>
              </a:lnSpc>
              <a:spcBef>
                <a:spcPts val="0"/>
              </a:spcBef>
              <a:spcAft>
                <a:spcPts val="0"/>
              </a:spcAft>
              <a:buSzPts val="1400"/>
              <a:buFont typeface="Nunito Light"/>
              <a:buChar char="○"/>
              <a:defRPr/>
            </a:lvl5pPr>
            <a:lvl6pPr indent="-317500" lvl="5" marL="2743200">
              <a:lnSpc>
                <a:spcPct val="100000"/>
              </a:lnSpc>
              <a:spcBef>
                <a:spcPts val="0"/>
              </a:spcBef>
              <a:spcAft>
                <a:spcPts val="0"/>
              </a:spcAft>
              <a:buSzPts val="1400"/>
              <a:buFont typeface="Nunito Light"/>
              <a:buChar char="■"/>
              <a:defRPr/>
            </a:lvl6pPr>
            <a:lvl7pPr indent="-317500" lvl="6" marL="3200400">
              <a:lnSpc>
                <a:spcPct val="100000"/>
              </a:lnSpc>
              <a:spcBef>
                <a:spcPts val="0"/>
              </a:spcBef>
              <a:spcAft>
                <a:spcPts val="0"/>
              </a:spcAft>
              <a:buSzPts val="1400"/>
              <a:buFont typeface="Nunito Light"/>
              <a:buChar char="●"/>
              <a:defRPr/>
            </a:lvl7pPr>
            <a:lvl8pPr indent="-317500" lvl="7" marL="3657600">
              <a:lnSpc>
                <a:spcPct val="100000"/>
              </a:lnSpc>
              <a:spcBef>
                <a:spcPts val="0"/>
              </a:spcBef>
              <a:spcAft>
                <a:spcPts val="0"/>
              </a:spcAft>
              <a:buSzPts val="1400"/>
              <a:buFont typeface="Nunito Light"/>
              <a:buChar char="○"/>
              <a:defRPr/>
            </a:lvl8pPr>
            <a:lvl9pPr indent="-317500" lvl="8" marL="411480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4_1_1_1">
    <p:spTree>
      <p:nvGrpSpPr>
        <p:cNvPr id="976" name="Shape 976"/>
        <p:cNvGrpSpPr/>
        <p:nvPr/>
      </p:nvGrpSpPr>
      <p:grpSpPr>
        <a:xfrm>
          <a:off x="0" y="0"/>
          <a:ext cx="0" cy="0"/>
          <a:chOff x="0" y="0"/>
          <a:chExt cx="0" cy="0"/>
        </a:xfrm>
      </p:grpSpPr>
      <p:sp>
        <p:nvSpPr>
          <p:cNvPr id="977" name="Google Shape;977;p13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978" name="Google Shape;978;p133"/>
          <p:cNvSpPr txBox="1"/>
          <p:nvPr>
            <p:ph idx="1" type="body"/>
          </p:nvPr>
        </p:nvSpPr>
        <p:spPr>
          <a:xfrm>
            <a:off x="780800" y="1188575"/>
            <a:ext cx="6408300" cy="31449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2"/>
              </a:buClr>
              <a:buSzPts val="1200"/>
              <a:buChar char="●"/>
              <a:defRPr sz="1200"/>
            </a:lvl1pPr>
            <a:lvl2pPr indent="-317500" lvl="1" marL="914400">
              <a:lnSpc>
                <a:spcPct val="100000"/>
              </a:lnSpc>
              <a:spcBef>
                <a:spcPts val="0"/>
              </a:spcBef>
              <a:spcAft>
                <a:spcPts val="0"/>
              </a:spcAft>
              <a:buSzPts val="1400"/>
              <a:buFont typeface="Nunito Light"/>
              <a:buChar char="○"/>
              <a:defRPr/>
            </a:lvl2pPr>
            <a:lvl3pPr indent="-317500" lvl="2" marL="1371600">
              <a:lnSpc>
                <a:spcPct val="100000"/>
              </a:lnSpc>
              <a:spcBef>
                <a:spcPts val="0"/>
              </a:spcBef>
              <a:spcAft>
                <a:spcPts val="0"/>
              </a:spcAft>
              <a:buSzPts val="1400"/>
              <a:buFont typeface="Nunito Light"/>
              <a:buChar char="■"/>
              <a:defRPr/>
            </a:lvl3pPr>
            <a:lvl4pPr indent="-317500" lvl="3" marL="1828800">
              <a:lnSpc>
                <a:spcPct val="100000"/>
              </a:lnSpc>
              <a:spcBef>
                <a:spcPts val="0"/>
              </a:spcBef>
              <a:spcAft>
                <a:spcPts val="0"/>
              </a:spcAft>
              <a:buSzPts val="1400"/>
              <a:buFont typeface="Nunito Light"/>
              <a:buChar char="●"/>
              <a:defRPr/>
            </a:lvl4pPr>
            <a:lvl5pPr indent="-317500" lvl="4" marL="2286000">
              <a:lnSpc>
                <a:spcPct val="100000"/>
              </a:lnSpc>
              <a:spcBef>
                <a:spcPts val="0"/>
              </a:spcBef>
              <a:spcAft>
                <a:spcPts val="0"/>
              </a:spcAft>
              <a:buSzPts val="1400"/>
              <a:buFont typeface="Nunito Light"/>
              <a:buChar char="○"/>
              <a:defRPr/>
            </a:lvl5pPr>
            <a:lvl6pPr indent="-317500" lvl="5" marL="2743200">
              <a:lnSpc>
                <a:spcPct val="100000"/>
              </a:lnSpc>
              <a:spcBef>
                <a:spcPts val="0"/>
              </a:spcBef>
              <a:spcAft>
                <a:spcPts val="0"/>
              </a:spcAft>
              <a:buSzPts val="1400"/>
              <a:buFont typeface="Nunito Light"/>
              <a:buChar char="■"/>
              <a:defRPr/>
            </a:lvl6pPr>
            <a:lvl7pPr indent="-317500" lvl="6" marL="3200400">
              <a:lnSpc>
                <a:spcPct val="100000"/>
              </a:lnSpc>
              <a:spcBef>
                <a:spcPts val="0"/>
              </a:spcBef>
              <a:spcAft>
                <a:spcPts val="0"/>
              </a:spcAft>
              <a:buSzPts val="1400"/>
              <a:buFont typeface="Nunito Light"/>
              <a:buChar char="●"/>
              <a:defRPr/>
            </a:lvl7pPr>
            <a:lvl8pPr indent="-317500" lvl="7" marL="3657600">
              <a:lnSpc>
                <a:spcPct val="100000"/>
              </a:lnSpc>
              <a:spcBef>
                <a:spcPts val="0"/>
              </a:spcBef>
              <a:spcAft>
                <a:spcPts val="0"/>
              </a:spcAft>
              <a:buSzPts val="1400"/>
              <a:buFont typeface="Nunito Light"/>
              <a:buChar char="○"/>
              <a:defRPr/>
            </a:lvl8pPr>
            <a:lvl9pPr indent="-317500" lvl="8" marL="4114800">
              <a:lnSpc>
                <a:spcPct val="100000"/>
              </a:lnSpc>
              <a:spcBef>
                <a:spcPts val="0"/>
              </a:spcBef>
              <a:spcAft>
                <a:spcPts val="0"/>
              </a:spcAft>
              <a:buSzPts val="1400"/>
              <a:buFont typeface="Nunito Light"/>
              <a:buChar char="■"/>
              <a:defRPr/>
            </a:lvl9pPr>
          </a:lstStyle>
          <a:p/>
        </p:txBody>
      </p:sp>
      <p:grpSp>
        <p:nvGrpSpPr>
          <p:cNvPr id="979" name="Google Shape;979;p133"/>
          <p:cNvGrpSpPr/>
          <p:nvPr/>
        </p:nvGrpSpPr>
        <p:grpSpPr>
          <a:xfrm flipH="1">
            <a:off x="-4300" y="-2912"/>
            <a:ext cx="9154199" cy="5137687"/>
            <a:chOff x="-4300" y="-2912"/>
            <a:chExt cx="9154199" cy="5137687"/>
          </a:xfrm>
        </p:grpSpPr>
        <p:grpSp>
          <p:nvGrpSpPr>
            <p:cNvPr id="980" name="Google Shape;980;p133"/>
            <p:cNvGrpSpPr/>
            <p:nvPr/>
          </p:nvGrpSpPr>
          <p:grpSpPr>
            <a:xfrm flipH="1" rot="10800000">
              <a:off x="-4300" y="-2912"/>
              <a:ext cx="1862525" cy="2002925"/>
              <a:chOff x="0" y="3131850"/>
              <a:chExt cx="1862525" cy="2002925"/>
            </a:xfrm>
          </p:grpSpPr>
          <p:pic>
            <p:nvPicPr>
              <p:cNvPr id="981" name="Google Shape;981;p133"/>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982" name="Google Shape;982;p133"/>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983" name="Google Shape;983;p133"/>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984" name="Shape 984"/>
        <p:cNvGrpSpPr/>
        <p:nvPr/>
      </p:nvGrpSpPr>
      <p:grpSpPr>
        <a:xfrm>
          <a:off x="0" y="0"/>
          <a:ext cx="0" cy="0"/>
          <a:chOff x="0" y="0"/>
          <a:chExt cx="0" cy="0"/>
        </a:xfrm>
      </p:grpSpPr>
      <p:sp>
        <p:nvSpPr>
          <p:cNvPr id="985" name="Google Shape;985;p13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986" name="Google Shape;986;p134"/>
          <p:cNvSpPr txBox="1"/>
          <p:nvPr>
            <p:ph idx="1" type="subTitle"/>
          </p:nvPr>
        </p:nvSpPr>
        <p:spPr>
          <a:xfrm>
            <a:off x="4923150" y="2898323"/>
            <a:ext cx="2852100" cy="1010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87" name="Google Shape;987;p134"/>
          <p:cNvSpPr txBox="1"/>
          <p:nvPr>
            <p:ph idx="2" type="subTitle"/>
          </p:nvPr>
        </p:nvSpPr>
        <p:spPr>
          <a:xfrm>
            <a:off x="1368750" y="2898323"/>
            <a:ext cx="2852100" cy="1010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88" name="Google Shape;988;p134"/>
          <p:cNvSpPr txBox="1"/>
          <p:nvPr>
            <p:ph idx="3" type="subTitle"/>
          </p:nvPr>
        </p:nvSpPr>
        <p:spPr>
          <a:xfrm>
            <a:off x="1368750" y="2410700"/>
            <a:ext cx="2852100" cy="5589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989" name="Google Shape;989;p134"/>
          <p:cNvSpPr txBox="1"/>
          <p:nvPr>
            <p:ph idx="4" type="subTitle"/>
          </p:nvPr>
        </p:nvSpPr>
        <p:spPr>
          <a:xfrm>
            <a:off x="4923154" y="2410700"/>
            <a:ext cx="2852100" cy="5589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990" name="Google Shape;990;p134"/>
          <p:cNvGrpSpPr/>
          <p:nvPr/>
        </p:nvGrpSpPr>
        <p:grpSpPr>
          <a:xfrm>
            <a:off x="0" y="0"/>
            <a:ext cx="9144000" cy="5143499"/>
            <a:chOff x="0" y="0"/>
            <a:chExt cx="9144000" cy="5143499"/>
          </a:xfrm>
        </p:grpSpPr>
        <p:pic>
          <p:nvPicPr>
            <p:cNvPr id="991" name="Google Shape;991;p134"/>
            <p:cNvPicPr preferRelativeResize="0"/>
            <p:nvPr/>
          </p:nvPicPr>
          <p:blipFill rotWithShape="1">
            <a:blip r:embed="rId2">
              <a:alphaModFix/>
            </a:blip>
            <a:srcRect b="-9926" l="35187" r="7587" t="-22069"/>
            <a:stretch/>
          </p:blipFill>
          <p:spPr>
            <a:xfrm flipH="1">
              <a:off x="8303375" y="0"/>
              <a:ext cx="840626" cy="2002924"/>
            </a:xfrm>
            <a:prstGeom prst="rect">
              <a:avLst/>
            </a:prstGeom>
            <a:noFill/>
            <a:ln>
              <a:noFill/>
            </a:ln>
          </p:spPr>
        </p:pic>
        <p:pic>
          <p:nvPicPr>
            <p:cNvPr id="992" name="Google Shape;992;p134"/>
            <p:cNvPicPr preferRelativeResize="0"/>
            <p:nvPr/>
          </p:nvPicPr>
          <p:blipFill rotWithShape="1">
            <a:blip r:embed="rId3">
              <a:alphaModFix/>
            </a:blip>
            <a:srcRect b="-20786" l="-16649" r="60362" t="12690"/>
            <a:stretch/>
          </p:blipFill>
          <p:spPr>
            <a:xfrm flipH="1" rot="-5400000">
              <a:off x="273700" y="4186125"/>
              <a:ext cx="801099" cy="1113650"/>
            </a:xfrm>
            <a:prstGeom prst="rect">
              <a:avLst/>
            </a:prstGeom>
            <a:noFill/>
            <a:ln>
              <a:noFill/>
            </a:ln>
          </p:spPr>
        </p:pic>
        <p:pic>
          <p:nvPicPr>
            <p:cNvPr id="993" name="Google Shape;993;p134"/>
            <p:cNvPicPr preferRelativeResize="0"/>
            <p:nvPr/>
          </p:nvPicPr>
          <p:blipFill rotWithShape="1">
            <a:blip r:embed="rId4">
              <a:alphaModFix/>
            </a:blip>
            <a:srcRect b="-13733" l="11565" r="70085" t="32755"/>
            <a:stretch/>
          </p:blipFill>
          <p:spPr>
            <a:xfrm flipH="1">
              <a:off x="0" y="3131850"/>
              <a:ext cx="806825" cy="2002925"/>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6" name="Shape 56"/>
        <p:cNvGrpSpPr/>
        <p:nvPr/>
      </p:nvGrpSpPr>
      <p:grpSpPr>
        <a:xfrm>
          <a:off x="0" y="0"/>
          <a:ext cx="0" cy="0"/>
          <a:chOff x="0" y="0"/>
          <a:chExt cx="0" cy="0"/>
        </a:xfrm>
      </p:grpSpPr>
      <p:sp>
        <p:nvSpPr>
          <p:cNvPr id="57" name="Google Shape;57;p15"/>
          <p:cNvSpPr txBox="1"/>
          <p:nvPr>
            <p:ph type="title"/>
          </p:nvPr>
        </p:nvSpPr>
        <p:spPr>
          <a:xfrm>
            <a:off x="2685500" y="2460927"/>
            <a:ext cx="5267100" cy="837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4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8" name="Google Shape;58;p15"/>
          <p:cNvSpPr txBox="1"/>
          <p:nvPr>
            <p:ph hasCustomPrompt="1" idx="2" type="title"/>
          </p:nvPr>
        </p:nvSpPr>
        <p:spPr>
          <a:xfrm>
            <a:off x="2685500" y="1577100"/>
            <a:ext cx="1810200" cy="11124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96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59" name="Google Shape;59;p15"/>
          <p:cNvSpPr txBox="1"/>
          <p:nvPr>
            <p:ph idx="1" type="subTitle"/>
          </p:nvPr>
        </p:nvSpPr>
        <p:spPr>
          <a:xfrm>
            <a:off x="2685500" y="3209075"/>
            <a:ext cx="5267100" cy="45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60" name="Google Shape;60;p15"/>
          <p:cNvPicPr preferRelativeResize="0"/>
          <p:nvPr/>
        </p:nvPicPr>
        <p:blipFill rotWithShape="1">
          <a:blip r:embed="rId2">
            <a:alphaModFix/>
          </a:blip>
          <a:srcRect b="5225" l="-48875" r="-5112" t="45011"/>
          <a:stretch/>
        </p:blipFill>
        <p:spPr>
          <a:xfrm rot="5400000">
            <a:off x="7230975" y="3244400"/>
            <a:ext cx="3100625" cy="725425"/>
          </a:xfrm>
          <a:prstGeom prst="rect">
            <a:avLst/>
          </a:prstGeom>
          <a:noFill/>
          <a:ln>
            <a:noFill/>
          </a:ln>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994" name="Shape 994"/>
        <p:cNvGrpSpPr/>
        <p:nvPr/>
      </p:nvGrpSpPr>
      <p:grpSpPr>
        <a:xfrm>
          <a:off x="0" y="0"/>
          <a:ext cx="0" cy="0"/>
          <a:chOff x="0" y="0"/>
          <a:chExt cx="0" cy="0"/>
        </a:xfrm>
      </p:grpSpPr>
      <p:sp>
        <p:nvSpPr>
          <p:cNvPr id="995" name="Google Shape;995;p13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996" name="Google Shape;996;p135"/>
          <p:cNvSpPr txBox="1"/>
          <p:nvPr>
            <p:ph idx="1" type="subTitle"/>
          </p:nvPr>
        </p:nvSpPr>
        <p:spPr>
          <a:xfrm>
            <a:off x="4985200" y="1426525"/>
            <a:ext cx="3065700" cy="2875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97" name="Google Shape;997;p135"/>
          <p:cNvSpPr txBox="1"/>
          <p:nvPr>
            <p:ph idx="2" type="subTitle"/>
          </p:nvPr>
        </p:nvSpPr>
        <p:spPr>
          <a:xfrm>
            <a:off x="1093100" y="1426525"/>
            <a:ext cx="3065700" cy="2875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998" name="Google Shape;998;p135"/>
          <p:cNvGrpSpPr/>
          <p:nvPr/>
        </p:nvGrpSpPr>
        <p:grpSpPr>
          <a:xfrm>
            <a:off x="0" y="1934025"/>
            <a:ext cx="9144001" cy="3209476"/>
            <a:chOff x="0" y="1934025"/>
            <a:chExt cx="9144001" cy="3209476"/>
          </a:xfrm>
        </p:grpSpPr>
        <p:pic>
          <p:nvPicPr>
            <p:cNvPr id="999" name="Google Shape;999;p135"/>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1000" name="Google Shape;1000;p135"/>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2">
    <p:spTree>
      <p:nvGrpSpPr>
        <p:cNvPr id="1001" name="Shape 1001"/>
        <p:cNvGrpSpPr/>
        <p:nvPr/>
      </p:nvGrpSpPr>
      <p:grpSpPr>
        <a:xfrm>
          <a:off x="0" y="0"/>
          <a:ext cx="0" cy="0"/>
          <a:chOff x="0" y="0"/>
          <a:chExt cx="0" cy="0"/>
        </a:xfrm>
      </p:grpSpPr>
      <p:sp>
        <p:nvSpPr>
          <p:cNvPr id="1002" name="Google Shape;1002;p13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003" name="Google Shape;1003;p136"/>
          <p:cNvSpPr txBox="1"/>
          <p:nvPr>
            <p:ph idx="1" type="subTitle"/>
          </p:nvPr>
        </p:nvSpPr>
        <p:spPr>
          <a:xfrm>
            <a:off x="4849720" y="2269451"/>
            <a:ext cx="3076200" cy="18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004" name="Google Shape;1004;p136"/>
          <p:cNvSpPr txBox="1"/>
          <p:nvPr>
            <p:ph idx="2" type="subTitle"/>
          </p:nvPr>
        </p:nvSpPr>
        <p:spPr>
          <a:xfrm>
            <a:off x="1218080" y="2269451"/>
            <a:ext cx="3076200" cy="18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005" name="Google Shape;1005;p136"/>
          <p:cNvSpPr txBox="1"/>
          <p:nvPr>
            <p:ph idx="3" type="subTitle"/>
          </p:nvPr>
        </p:nvSpPr>
        <p:spPr>
          <a:xfrm>
            <a:off x="4849705" y="1707025"/>
            <a:ext cx="3076200" cy="5727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06" name="Google Shape;1006;p136"/>
          <p:cNvSpPr txBox="1"/>
          <p:nvPr>
            <p:ph idx="4" type="subTitle"/>
          </p:nvPr>
        </p:nvSpPr>
        <p:spPr>
          <a:xfrm>
            <a:off x="1218080" y="1707025"/>
            <a:ext cx="3076200" cy="5727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1007" name="Google Shape;1007;p136"/>
          <p:cNvGrpSpPr/>
          <p:nvPr/>
        </p:nvGrpSpPr>
        <p:grpSpPr>
          <a:xfrm>
            <a:off x="-4300" y="-2912"/>
            <a:ext cx="9154199" cy="5137687"/>
            <a:chOff x="-4300" y="-2912"/>
            <a:chExt cx="9154199" cy="5137687"/>
          </a:xfrm>
        </p:grpSpPr>
        <p:grpSp>
          <p:nvGrpSpPr>
            <p:cNvPr id="1008" name="Google Shape;1008;p136"/>
            <p:cNvGrpSpPr/>
            <p:nvPr/>
          </p:nvGrpSpPr>
          <p:grpSpPr>
            <a:xfrm flipH="1" rot="10800000">
              <a:off x="-4300" y="-2912"/>
              <a:ext cx="1862525" cy="2002925"/>
              <a:chOff x="0" y="3131850"/>
              <a:chExt cx="1862525" cy="2002925"/>
            </a:xfrm>
          </p:grpSpPr>
          <p:pic>
            <p:nvPicPr>
              <p:cNvPr id="1009" name="Google Shape;1009;p136"/>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1010" name="Google Shape;1010;p136"/>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1011" name="Google Shape;1011;p136"/>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1012" name="Shape 1012"/>
        <p:cNvGrpSpPr/>
        <p:nvPr/>
      </p:nvGrpSpPr>
      <p:grpSpPr>
        <a:xfrm>
          <a:off x="0" y="0"/>
          <a:ext cx="0" cy="0"/>
          <a:chOff x="0" y="0"/>
          <a:chExt cx="0" cy="0"/>
        </a:xfrm>
      </p:grpSpPr>
      <p:sp>
        <p:nvSpPr>
          <p:cNvPr id="1013" name="Google Shape;1013;p13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014" name="Google Shape;1014;p137"/>
          <p:cNvSpPr txBox="1"/>
          <p:nvPr>
            <p:ph idx="1" type="subTitle"/>
          </p:nvPr>
        </p:nvSpPr>
        <p:spPr>
          <a:xfrm>
            <a:off x="806226" y="3135251"/>
            <a:ext cx="2164500" cy="869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15" name="Google Shape;1015;p137"/>
          <p:cNvSpPr txBox="1"/>
          <p:nvPr>
            <p:ph idx="2" type="subTitle"/>
          </p:nvPr>
        </p:nvSpPr>
        <p:spPr>
          <a:xfrm>
            <a:off x="3418650" y="3135251"/>
            <a:ext cx="2164500" cy="869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16" name="Google Shape;1016;p137"/>
          <p:cNvSpPr txBox="1"/>
          <p:nvPr>
            <p:ph idx="3" type="subTitle"/>
          </p:nvPr>
        </p:nvSpPr>
        <p:spPr>
          <a:xfrm>
            <a:off x="6031075" y="3135250"/>
            <a:ext cx="2164500" cy="869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17" name="Google Shape;1017;p137"/>
          <p:cNvSpPr txBox="1"/>
          <p:nvPr>
            <p:ph idx="4" type="subTitle"/>
          </p:nvPr>
        </p:nvSpPr>
        <p:spPr>
          <a:xfrm>
            <a:off x="806225" y="2607550"/>
            <a:ext cx="2164500" cy="527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18" name="Google Shape;1018;p137"/>
          <p:cNvSpPr txBox="1"/>
          <p:nvPr>
            <p:ph idx="5" type="subTitle"/>
          </p:nvPr>
        </p:nvSpPr>
        <p:spPr>
          <a:xfrm>
            <a:off x="3418653" y="2607550"/>
            <a:ext cx="2164500" cy="527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19" name="Google Shape;1019;p137"/>
          <p:cNvSpPr txBox="1"/>
          <p:nvPr>
            <p:ph idx="6" type="subTitle"/>
          </p:nvPr>
        </p:nvSpPr>
        <p:spPr>
          <a:xfrm>
            <a:off x="6031076" y="2607550"/>
            <a:ext cx="2164500" cy="527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1020" name="Google Shape;1020;p137"/>
          <p:cNvGrpSpPr/>
          <p:nvPr/>
        </p:nvGrpSpPr>
        <p:grpSpPr>
          <a:xfrm>
            <a:off x="-6850" y="-11950"/>
            <a:ext cx="9150861" cy="5155450"/>
            <a:chOff x="-6850" y="-11950"/>
            <a:chExt cx="9150861" cy="5155450"/>
          </a:xfrm>
        </p:grpSpPr>
        <p:pic>
          <p:nvPicPr>
            <p:cNvPr id="1021" name="Google Shape;1021;p137"/>
            <p:cNvPicPr preferRelativeResize="0"/>
            <p:nvPr/>
          </p:nvPicPr>
          <p:blipFill rotWithShape="1">
            <a:blip r:embed="rId2">
              <a:alphaModFix/>
            </a:blip>
            <a:srcRect b="-8389" l="60268" r="-3305" t="57514"/>
            <a:stretch/>
          </p:blipFill>
          <p:spPr>
            <a:xfrm>
              <a:off x="-6850" y="-11950"/>
              <a:ext cx="1179799" cy="1446074"/>
            </a:xfrm>
            <a:prstGeom prst="rect">
              <a:avLst/>
            </a:prstGeom>
            <a:noFill/>
            <a:ln>
              <a:noFill/>
            </a:ln>
          </p:spPr>
        </p:pic>
        <p:pic>
          <p:nvPicPr>
            <p:cNvPr id="1022" name="Google Shape;1022;p137"/>
            <p:cNvPicPr preferRelativeResize="0"/>
            <p:nvPr/>
          </p:nvPicPr>
          <p:blipFill rotWithShape="1">
            <a:blip r:embed="rId3">
              <a:alphaModFix/>
            </a:blip>
            <a:srcRect b="-14600" l="11532" r="70118" t="33622"/>
            <a:stretch/>
          </p:blipFill>
          <p:spPr>
            <a:xfrm>
              <a:off x="8337186" y="3140575"/>
              <a:ext cx="806825" cy="2002925"/>
            </a:xfrm>
            <a:prstGeom prst="rect">
              <a:avLst/>
            </a:prstGeom>
            <a:noFill/>
            <a:ln>
              <a:noFill/>
            </a:ln>
          </p:spPr>
        </p:pic>
      </p:gr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_1">
    <p:spTree>
      <p:nvGrpSpPr>
        <p:cNvPr id="1023" name="Shape 1023"/>
        <p:cNvGrpSpPr/>
        <p:nvPr/>
      </p:nvGrpSpPr>
      <p:grpSpPr>
        <a:xfrm>
          <a:off x="0" y="0"/>
          <a:ext cx="0" cy="0"/>
          <a:chOff x="0" y="0"/>
          <a:chExt cx="0" cy="0"/>
        </a:xfrm>
      </p:grpSpPr>
      <p:sp>
        <p:nvSpPr>
          <p:cNvPr id="1024" name="Google Shape;1024;p13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3500"/>
              <a:buNone/>
              <a:defRPr/>
            </a:lvl1pPr>
            <a:lvl2pPr lvl="1">
              <a:lnSpc>
                <a:spcPct val="115000"/>
              </a:lnSpc>
              <a:spcBef>
                <a:spcPts val="0"/>
              </a:spcBef>
              <a:spcAft>
                <a:spcPts val="0"/>
              </a:spcAft>
              <a:buSzPts val="3500"/>
              <a:buNone/>
              <a:defRPr/>
            </a:lvl2pPr>
            <a:lvl3pPr lvl="2">
              <a:lnSpc>
                <a:spcPct val="115000"/>
              </a:lnSpc>
              <a:spcBef>
                <a:spcPts val="0"/>
              </a:spcBef>
              <a:spcAft>
                <a:spcPts val="0"/>
              </a:spcAft>
              <a:buSzPts val="3500"/>
              <a:buNone/>
              <a:defRPr/>
            </a:lvl3pPr>
            <a:lvl4pPr lvl="3">
              <a:lnSpc>
                <a:spcPct val="115000"/>
              </a:lnSpc>
              <a:spcBef>
                <a:spcPts val="0"/>
              </a:spcBef>
              <a:spcAft>
                <a:spcPts val="0"/>
              </a:spcAft>
              <a:buSzPts val="3500"/>
              <a:buNone/>
              <a:defRPr/>
            </a:lvl4pPr>
            <a:lvl5pPr lvl="4">
              <a:lnSpc>
                <a:spcPct val="115000"/>
              </a:lnSpc>
              <a:spcBef>
                <a:spcPts val="0"/>
              </a:spcBef>
              <a:spcAft>
                <a:spcPts val="0"/>
              </a:spcAft>
              <a:buSzPts val="3500"/>
              <a:buNone/>
              <a:defRPr/>
            </a:lvl5pPr>
            <a:lvl6pPr lvl="5">
              <a:lnSpc>
                <a:spcPct val="115000"/>
              </a:lnSpc>
              <a:spcBef>
                <a:spcPts val="0"/>
              </a:spcBef>
              <a:spcAft>
                <a:spcPts val="0"/>
              </a:spcAft>
              <a:buSzPts val="3500"/>
              <a:buNone/>
              <a:defRPr/>
            </a:lvl6pPr>
            <a:lvl7pPr lvl="6">
              <a:lnSpc>
                <a:spcPct val="115000"/>
              </a:lnSpc>
              <a:spcBef>
                <a:spcPts val="0"/>
              </a:spcBef>
              <a:spcAft>
                <a:spcPts val="0"/>
              </a:spcAft>
              <a:buSzPts val="3500"/>
              <a:buNone/>
              <a:defRPr/>
            </a:lvl7pPr>
            <a:lvl8pPr lvl="7">
              <a:lnSpc>
                <a:spcPct val="115000"/>
              </a:lnSpc>
              <a:spcBef>
                <a:spcPts val="0"/>
              </a:spcBef>
              <a:spcAft>
                <a:spcPts val="0"/>
              </a:spcAft>
              <a:buSzPts val="3500"/>
              <a:buNone/>
              <a:defRPr/>
            </a:lvl8pPr>
            <a:lvl9pPr lvl="8">
              <a:lnSpc>
                <a:spcPct val="115000"/>
              </a:lnSpc>
              <a:spcBef>
                <a:spcPts val="0"/>
              </a:spcBef>
              <a:spcAft>
                <a:spcPts val="0"/>
              </a:spcAft>
              <a:buSzPts val="3500"/>
              <a:buNone/>
              <a:defRPr/>
            </a:lvl9pPr>
          </a:lstStyle>
          <a:p/>
        </p:txBody>
      </p:sp>
      <p:sp>
        <p:nvSpPr>
          <p:cNvPr id="1025" name="Google Shape;1025;p138"/>
          <p:cNvSpPr txBox="1"/>
          <p:nvPr>
            <p:ph idx="1" type="subTitle"/>
          </p:nvPr>
        </p:nvSpPr>
        <p:spPr>
          <a:xfrm>
            <a:off x="3406650" y="1768350"/>
            <a:ext cx="2330700" cy="2685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accent2"/>
              </a:buClr>
              <a:buSzPts val="1400"/>
              <a:buFont typeface="Arial"/>
              <a:buChar char="●"/>
              <a:defRPr sz="1400"/>
            </a:lvl1pPr>
            <a:lvl2pPr lvl="1">
              <a:lnSpc>
                <a:spcPct val="115000"/>
              </a:lnSpc>
              <a:spcBef>
                <a:spcPts val="0"/>
              </a:spcBef>
              <a:spcAft>
                <a:spcPts val="0"/>
              </a:spcAft>
              <a:buClr>
                <a:srgbClr val="000000"/>
              </a:buClr>
              <a:buSzPts val="1400"/>
              <a:buFont typeface="Arial"/>
              <a:buChar char="○"/>
              <a:defRPr sz="1400"/>
            </a:lvl2pPr>
            <a:lvl3pPr lvl="2">
              <a:lnSpc>
                <a:spcPct val="115000"/>
              </a:lnSpc>
              <a:spcBef>
                <a:spcPts val="1600"/>
              </a:spcBef>
              <a:spcAft>
                <a:spcPts val="0"/>
              </a:spcAft>
              <a:buClr>
                <a:srgbClr val="000000"/>
              </a:buClr>
              <a:buSzPts val="1400"/>
              <a:buFont typeface="Arial"/>
              <a:buChar char="■"/>
              <a:defRPr sz="1400"/>
            </a:lvl3pPr>
            <a:lvl4pPr lvl="3">
              <a:lnSpc>
                <a:spcPct val="115000"/>
              </a:lnSpc>
              <a:spcBef>
                <a:spcPts val="1600"/>
              </a:spcBef>
              <a:spcAft>
                <a:spcPts val="0"/>
              </a:spcAft>
              <a:buClr>
                <a:srgbClr val="000000"/>
              </a:buClr>
              <a:buSzPts val="1400"/>
              <a:buFont typeface="Arial"/>
              <a:buChar char="●"/>
              <a:defRPr sz="1400"/>
            </a:lvl4pPr>
            <a:lvl5pPr lvl="4">
              <a:lnSpc>
                <a:spcPct val="115000"/>
              </a:lnSpc>
              <a:spcBef>
                <a:spcPts val="1600"/>
              </a:spcBef>
              <a:spcAft>
                <a:spcPts val="0"/>
              </a:spcAft>
              <a:buClr>
                <a:srgbClr val="000000"/>
              </a:buClr>
              <a:buSzPts val="1400"/>
              <a:buFont typeface="Arial"/>
              <a:buChar char="○"/>
              <a:defRPr sz="1400"/>
            </a:lvl5pPr>
            <a:lvl6pPr lvl="5">
              <a:lnSpc>
                <a:spcPct val="115000"/>
              </a:lnSpc>
              <a:spcBef>
                <a:spcPts val="1600"/>
              </a:spcBef>
              <a:spcAft>
                <a:spcPts val="0"/>
              </a:spcAft>
              <a:buClr>
                <a:srgbClr val="000000"/>
              </a:buClr>
              <a:buSzPts val="1400"/>
              <a:buFont typeface="Arial"/>
              <a:buChar char="■"/>
              <a:defRPr sz="1400"/>
            </a:lvl6pPr>
            <a:lvl7pPr lvl="6">
              <a:lnSpc>
                <a:spcPct val="115000"/>
              </a:lnSpc>
              <a:spcBef>
                <a:spcPts val="1600"/>
              </a:spcBef>
              <a:spcAft>
                <a:spcPts val="0"/>
              </a:spcAft>
              <a:buClr>
                <a:srgbClr val="000000"/>
              </a:buClr>
              <a:buSzPts val="1400"/>
              <a:buFont typeface="Arial"/>
              <a:buChar char="●"/>
              <a:defRPr sz="1400"/>
            </a:lvl7pPr>
            <a:lvl8pPr lvl="7">
              <a:lnSpc>
                <a:spcPct val="115000"/>
              </a:lnSpc>
              <a:spcBef>
                <a:spcPts val="1600"/>
              </a:spcBef>
              <a:spcAft>
                <a:spcPts val="0"/>
              </a:spcAft>
              <a:buClr>
                <a:srgbClr val="000000"/>
              </a:buClr>
              <a:buSzPts val="1400"/>
              <a:buFont typeface="Arial"/>
              <a:buChar char="○"/>
              <a:defRPr sz="1400"/>
            </a:lvl8pPr>
            <a:lvl9pPr lvl="8">
              <a:lnSpc>
                <a:spcPct val="115000"/>
              </a:lnSpc>
              <a:spcBef>
                <a:spcPts val="1600"/>
              </a:spcBef>
              <a:spcAft>
                <a:spcPts val="1600"/>
              </a:spcAft>
              <a:buClr>
                <a:srgbClr val="000000"/>
              </a:buClr>
              <a:buSzPts val="1400"/>
              <a:buFont typeface="Arial"/>
              <a:buChar char="■"/>
              <a:defRPr sz="1400"/>
            </a:lvl9pPr>
          </a:lstStyle>
          <a:p/>
        </p:txBody>
      </p:sp>
      <p:sp>
        <p:nvSpPr>
          <p:cNvPr id="1026" name="Google Shape;1026;p138"/>
          <p:cNvSpPr txBox="1"/>
          <p:nvPr>
            <p:ph idx="2" type="subTitle"/>
          </p:nvPr>
        </p:nvSpPr>
        <p:spPr>
          <a:xfrm>
            <a:off x="5858600" y="1768350"/>
            <a:ext cx="2330700" cy="2685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accent4"/>
              </a:buClr>
              <a:buSzPts val="1400"/>
              <a:buFont typeface="Arial"/>
              <a:buChar char="●"/>
              <a:defRPr sz="1400"/>
            </a:lvl1pPr>
            <a:lvl2pPr lvl="1">
              <a:lnSpc>
                <a:spcPct val="115000"/>
              </a:lnSpc>
              <a:spcBef>
                <a:spcPts val="0"/>
              </a:spcBef>
              <a:spcAft>
                <a:spcPts val="0"/>
              </a:spcAft>
              <a:buClr>
                <a:srgbClr val="000000"/>
              </a:buClr>
              <a:buSzPts val="1400"/>
              <a:buFont typeface="Arial"/>
              <a:buChar char="○"/>
              <a:defRPr sz="1400"/>
            </a:lvl2pPr>
            <a:lvl3pPr lvl="2">
              <a:lnSpc>
                <a:spcPct val="115000"/>
              </a:lnSpc>
              <a:spcBef>
                <a:spcPts val="1600"/>
              </a:spcBef>
              <a:spcAft>
                <a:spcPts val="0"/>
              </a:spcAft>
              <a:buClr>
                <a:srgbClr val="000000"/>
              </a:buClr>
              <a:buSzPts val="1400"/>
              <a:buFont typeface="Arial"/>
              <a:buChar char="■"/>
              <a:defRPr sz="1400"/>
            </a:lvl3pPr>
            <a:lvl4pPr lvl="3">
              <a:lnSpc>
                <a:spcPct val="115000"/>
              </a:lnSpc>
              <a:spcBef>
                <a:spcPts val="1600"/>
              </a:spcBef>
              <a:spcAft>
                <a:spcPts val="0"/>
              </a:spcAft>
              <a:buClr>
                <a:srgbClr val="000000"/>
              </a:buClr>
              <a:buSzPts val="1400"/>
              <a:buFont typeface="Arial"/>
              <a:buChar char="●"/>
              <a:defRPr sz="1400"/>
            </a:lvl4pPr>
            <a:lvl5pPr lvl="4">
              <a:lnSpc>
                <a:spcPct val="115000"/>
              </a:lnSpc>
              <a:spcBef>
                <a:spcPts val="1600"/>
              </a:spcBef>
              <a:spcAft>
                <a:spcPts val="0"/>
              </a:spcAft>
              <a:buClr>
                <a:srgbClr val="000000"/>
              </a:buClr>
              <a:buSzPts val="1400"/>
              <a:buFont typeface="Arial"/>
              <a:buChar char="○"/>
              <a:defRPr sz="1400"/>
            </a:lvl5pPr>
            <a:lvl6pPr lvl="5">
              <a:lnSpc>
                <a:spcPct val="115000"/>
              </a:lnSpc>
              <a:spcBef>
                <a:spcPts val="1600"/>
              </a:spcBef>
              <a:spcAft>
                <a:spcPts val="0"/>
              </a:spcAft>
              <a:buClr>
                <a:srgbClr val="000000"/>
              </a:buClr>
              <a:buSzPts val="1400"/>
              <a:buFont typeface="Arial"/>
              <a:buChar char="■"/>
              <a:defRPr sz="1400"/>
            </a:lvl6pPr>
            <a:lvl7pPr lvl="6">
              <a:lnSpc>
                <a:spcPct val="115000"/>
              </a:lnSpc>
              <a:spcBef>
                <a:spcPts val="1600"/>
              </a:spcBef>
              <a:spcAft>
                <a:spcPts val="0"/>
              </a:spcAft>
              <a:buClr>
                <a:srgbClr val="000000"/>
              </a:buClr>
              <a:buSzPts val="1400"/>
              <a:buFont typeface="Arial"/>
              <a:buChar char="●"/>
              <a:defRPr sz="1400"/>
            </a:lvl7pPr>
            <a:lvl8pPr lvl="7">
              <a:lnSpc>
                <a:spcPct val="115000"/>
              </a:lnSpc>
              <a:spcBef>
                <a:spcPts val="1600"/>
              </a:spcBef>
              <a:spcAft>
                <a:spcPts val="0"/>
              </a:spcAft>
              <a:buClr>
                <a:srgbClr val="000000"/>
              </a:buClr>
              <a:buSzPts val="1400"/>
              <a:buFont typeface="Arial"/>
              <a:buChar char="○"/>
              <a:defRPr sz="1400"/>
            </a:lvl8pPr>
            <a:lvl9pPr lvl="8">
              <a:lnSpc>
                <a:spcPct val="115000"/>
              </a:lnSpc>
              <a:spcBef>
                <a:spcPts val="1600"/>
              </a:spcBef>
              <a:spcAft>
                <a:spcPts val="1600"/>
              </a:spcAft>
              <a:buClr>
                <a:srgbClr val="000000"/>
              </a:buClr>
              <a:buSzPts val="1400"/>
              <a:buFont typeface="Arial"/>
              <a:buChar char="■"/>
              <a:defRPr sz="1400"/>
            </a:lvl9pPr>
          </a:lstStyle>
          <a:p/>
        </p:txBody>
      </p:sp>
      <p:sp>
        <p:nvSpPr>
          <p:cNvPr id="1027" name="Google Shape;1027;p138"/>
          <p:cNvSpPr txBox="1"/>
          <p:nvPr>
            <p:ph idx="3" type="subTitle"/>
          </p:nvPr>
        </p:nvSpPr>
        <p:spPr>
          <a:xfrm>
            <a:off x="5858600" y="1395900"/>
            <a:ext cx="2330700" cy="4932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500"/>
              <a:buNone/>
              <a:defRPr sz="2400">
                <a:latin typeface="Baskervville"/>
                <a:ea typeface="Baskervville"/>
                <a:cs typeface="Baskervville"/>
                <a:sym typeface="Baskervville"/>
              </a:defRPr>
            </a:lvl1pPr>
            <a:lvl2pPr lvl="1">
              <a:lnSpc>
                <a:spcPct val="115000"/>
              </a:lnSpc>
              <a:spcBef>
                <a:spcPts val="0"/>
              </a:spcBef>
              <a:spcAft>
                <a:spcPts val="0"/>
              </a:spcAft>
              <a:buSzPts val="2500"/>
              <a:buNone/>
              <a:defRPr sz="2500"/>
            </a:lvl2pPr>
            <a:lvl3pPr lvl="2">
              <a:lnSpc>
                <a:spcPct val="115000"/>
              </a:lnSpc>
              <a:spcBef>
                <a:spcPts val="1600"/>
              </a:spcBef>
              <a:spcAft>
                <a:spcPts val="0"/>
              </a:spcAft>
              <a:buSzPts val="2500"/>
              <a:buNone/>
              <a:defRPr sz="2500"/>
            </a:lvl3pPr>
            <a:lvl4pPr lvl="3">
              <a:lnSpc>
                <a:spcPct val="115000"/>
              </a:lnSpc>
              <a:spcBef>
                <a:spcPts val="1600"/>
              </a:spcBef>
              <a:spcAft>
                <a:spcPts val="0"/>
              </a:spcAft>
              <a:buSzPts val="2500"/>
              <a:buNone/>
              <a:defRPr sz="2500"/>
            </a:lvl4pPr>
            <a:lvl5pPr lvl="4">
              <a:lnSpc>
                <a:spcPct val="115000"/>
              </a:lnSpc>
              <a:spcBef>
                <a:spcPts val="1600"/>
              </a:spcBef>
              <a:spcAft>
                <a:spcPts val="0"/>
              </a:spcAft>
              <a:buSzPts val="2500"/>
              <a:buNone/>
              <a:defRPr sz="2500"/>
            </a:lvl5pPr>
            <a:lvl6pPr lvl="5">
              <a:lnSpc>
                <a:spcPct val="115000"/>
              </a:lnSpc>
              <a:spcBef>
                <a:spcPts val="1600"/>
              </a:spcBef>
              <a:spcAft>
                <a:spcPts val="0"/>
              </a:spcAft>
              <a:buSzPts val="2500"/>
              <a:buNone/>
              <a:defRPr sz="2500"/>
            </a:lvl6pPr>
            <a:lvl7pPr lvl="6">
              <a:lnSpc>
                <a:spcPct val="115000"/>
              </a:lnSpc>
              <a:spcBef>
                <a:spcPts val="1600"/>
              </a:spcBef>
              <a:spcAft>
                <a:spcPts val="0"/>
              </a:spcAft>
              <a:buSzPts val="2500"/>
              <a:buNone/>
              <a:defRPr sz="2500"/>
            </a:lvl7pPr>
            <a:lvl8pPr lvl="7">
              <a:lnSpc>
                <a:spcPct val="115000"/>
              </a:lnSpc>
              <a:spcBef>
                <a:spcPts val="1600"/>
              </a:spcBef>
              <a:spcAft>
                <a:spcPts val="0"/>
              </a:spcAft>
              <a:buSzPts val="2500"/>
              <a:buNone/>
              <a:defRPr sz="2500"/>
            </a:lvl8pPr>
            <a:lvl9pPr lvl="8">
              <a:lnSpc>
                <a:spcPct val="115000"/>
              </a:lnSpc>
              <a:spcBef>
                <a:spcPts val="1600"/>
              </a:spcBef>
              <a:spcAft>
                <a:spcPts val="1600"/>
              </a:spcAft>
              <a:buSzPts val="2500"/>
              <a:buNone/>
              <a:defRPr sz="2500"/>
            </a:lvl9pPr>
          </a:lstStyle>
          <a:p/>
        </p:txBody>
      </p:sp>
      <p:sp>
        <p:nvSpPr>
          <p:cNvPr id="1028" name="Google Shape;1028;p138"/>
          <p:cNvSpPr txBox="1"/>
          <p:nvPr>
            <p:ph idx="4" type="subTitle"/>
          </p:nvPr>
        </p:nvSpPr>
        <p:spPr>
          <a:xfrm>
            <a:off x="954700" y="1768350"/>
            <a:ext cx="2330700" cy="2685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dk2"/>
              </a:buClr>
              <a:buSzPts val="1400"/>
              <a:buFont typeface="Arial"/>
              <a:buChar char="●"/>
              <a:defRPr sz="1400"/>
            </a:lvl1pPr>
            <a:lvl2pPr lvl="1">
              <a:lnSpc>
                <a:spcPct val="115000"/>
              </a:lnSpc>
              <a:spcBef>
                <a:spcPts val="0"/>
              </a:spcBef>
              <a:spcAft>
                <a:spcPts val="0"/>
              </a:spcAft>
              <a:buClr>
                <a:srgbClr val="000000"/>
              </a:buClr>
              <a:buSzPts val="1400"/>
              <a:buFont typeface="Arial"/>
              <a:buChar char="○"/>
              <a:defRPr sz="1400"/>
            </a:lvl2pPr>
            <a:lvl3pPr lvl="2">
              <a:lnSpc>
                <a:spcPct val="115000"/>
              </a:lnSpc>
              <a:spcBef>
                <a:spcPts val="1600"/>
              </a:spcBef>
              <a:spcAft>
                <a:spcPts val="0"/>
              </a:spcAft>
              <a:buClr>
                <a:srgbClr val="000000"/>
              </a:buClr>
              <a:buSzPts val="1400"/>
              <a:buFont typeface="Arial"/>
              <a:buChar char="■"/>
              <a:defRPr sz="1400"/>
            </a:lvl3pPr>
            <a:lvl4pPr lvl="3">
              <a:lnSpc>
                <a:spcPct val="115000"/>
              </a:lnSpc>
              <a:spcBef>
                <a:spcPts val="1600"/>
              </a:spcBef>
              <a:spcAft>
                <a:spcPts val="0"/>
              </a:spcAft>
              <a:buClr>
                <a:srgbClr val="000000"/>
              </a:buClr>
              <a:buSzPts val="1400"/>
              <a:buFont typeface="Arial"/>
              <a:buChar char="●"/>
              <a:defRPr sz="1400"/>
            </a:lvl4pPr>
            <a:lvl5pPr lvl="4">
              <a:lnSpc>
                <a:spcPct val="115000"/>
              </a:lnSpc>
              <a:spcBef>
                <a:spcPts val="1600"/>
              </a:spcBef>
              <a:spcAft>
                <a:spcPts val="0"/>
              </a:spcAft>
              <a:buClr>
                <a:srgbClr val="000000"/>
              </a:buClr>
              <a:buSzPts val="1400"/>
              <a:buFont typeface="Arial"/>
              <a:buChar char="○"/>
              <a:defRPr sz="1400"/>
            </a:lvl5pPr>
            <a:lvl6pPr lvl="5">
              <a:lnSpc>
                <a:spcPct val="115000"/>
              </a:lnSpc>
              <a:spcBef>
                <a:spcPts val="1600"/>
              </a:spcBef>
              <a:spcAft>
                <a:spcPts val="0"/>
              </a:spcAft>
              <a:buClr>
                <a:srgbClr val="000000"/>
              </a:buClr>
              <a:buSzPts val="1400"/>
              <a:buFont typeface="Arial"/>
              <a:buChar char="■"/>
              <a:defRPr sz="1400"/>
            </a:lvl6pPr>
            <a:lvl7pPr lvl="6">
              <a:lnSpc>
                <a:spcPct val="115000"/>
              </a:lnSpc>
              <a:spcBef>
                <a:spcPts val="1600"/>
              </a:spcBef>
              <a:spcAft>
                <a:spcPts val="0"/>
              </a:spcAft>
              <a:buClr>
                <a:srgbClr val="000000"/>
              </a:buClr>
              <a:buSzPts val="1400"/>
              <a:buFont typeface="Arial"/>
              <a:buChar char="●"/>
              <a:defRPr sz="1400"/>
            </a:lvl7pPr>
            <a:lvl8pPr lvl="7">
              <a:lnSpc>
                <a:spcPct val="115000"/>
              </a:lnSpc>
              <a:spcBef>
                <a:spcPts val="1600"/>
              </a:spcBef>
              <a:spcAft>
                <a:spcPts val="0"/>
              </a:spcAft>
              <a:buClr>
                <a:srgbClr val="000000"/>
              </a:buClr>
              <a:buSzPts val="1400"/>
              <a:buFont typeface="Arial"/>
              <a:buChar char="○"/>
              <a:defRPr sz="1400"/>
            </a:lvl8pPr>
            <a:lvl9pPr lvl="8">
              <a:lnSpc>
                <a:spcPct val="115000"/>
              </a:lnSpc>
              <a:spcBef>
                <a:spcPts val="1600"/>
              </a:spcBef>
              <a:spcAft>
                <a:spcPts val="1600"/>
              </a:spcAft>
              <a:buClr>
                <a:srgbClr val="000000"/>
              </a:buClr>
              <a:buSzPts val="1400"/>
              <a:buFont typeface="Arial"/>
              <a:buChar char="■"/>
              <a:defRPr sz="1400"/>
            </a:lvl9pPr>
          </a:lstStyle>
          <a:p/>
        </p:txBody>
      </p:sp>
      <p:sp>
        <p:nvSpPr>
          <p:cNvPr id="1029" name="Google Shape;1029;p138"/>
          <p:cNvSpPr txBox="1"/>
          <p:nvPr>
            <p:ph idx="5" type="subTitle"/>
          </p:nvPr>
        </p:nvSpPr>
        <p:spPr>
          <a:xfrm>
            <a:off x="954700" y="1395900"/>
            <a:ext cx="2330700" cy="4932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500"/>
              <a:buNone/>
              <a:defRPr sz="2400">
                <a:latin typeface="Baskervville"/>
                <a:ea typeface="Baskervville"/>
                <a:cs typeface="Baskervville"/>
                <a:sym typeface="Baskervville"/>
              </a:defRPr>
            </a:lvl1pPr>
            <a:lvl2pPr lvl="1">
              <a:lnSpc>
                <a:spcPct val="115000"/>
              </a:lnSpc>
              <a:spcBef>
                <a:spcPts val="0"/>
              </a:spcBef>
              <a:spcAft>
                <a:spcPts val="0"/>
              </a:spcAft>
              <a:buSzPts val="2500"/>
              <a:buNone/>
              <a:defRPr sz="2500"/>
            </a:lvl2pPr>
            <a:lvl3pPr lvl="2">
              <a:lnSpc>
                <a:spcPct val="115000"/>
              </a:lnSpc>
              <a:spcBef>
                <a:spcPts val="1600"/>
              </a:spcBef>
              <a:spcAft>
                <a:spcPts val="0"/>
              </a:spcAft>
              <a:buSzPts val="2500"/>
              <a:buNone/>
              <a:defRPr sz="2500"/>
            </a:lvl3pPr>
            <a:lvl4pPr lvl="3">
              <a:lnSpc>
                <a:spcPct val="115000"/>
              </a:lnSpc>
              <a:spcBef>
                <a:spcPts val="1600"/>
              </a:spcBef>
              <a:spcAft>
                <a:spcPts val="0"/>
              </a:spcAft>
              <a:buSzPts val="2500"/>
              <a:buNone/>
              <a:defRPr sz="2500"/>
            </a:lvl4pPr>
            <a:lvl5pPr lvl="4">
              <a:lnSpc>
                <a:spcPct val="115000"/>
              </a:lnSpc>
              <a:spcBef>
                <a:spcPts val="1600"/>
              </a:spcBef>
              <a:spcAft>
                <a:spcPts val="0"/>
              </a:spcAft>
              <a:buSzPts val="2500"/>
              <a:buNone/>
              <a:defRPr sz="2500"/>
            </a:lvl5pPr>
            <a:lvl6pPr lvl="5">
              <a:lnSpc>
                <a:spcPct val="115000"/>
              </a:lnSpc>
              <a:spcBef>
                <a:spcPts val="1600"/>
              </a:spcBef>
              <a:spcAft>
                <a:spcPts val="0"/>
              </a:spcAft>
              <a:buSzPts val="2500"/>
              <a:buNone/>
              <a:defRPr sz="2500"/>
            </a:lvl6pPr>
            <a:lvl7pPr lvl="6">
              <a:lnSpc>
                <a:spcPct val="115000"/>
              </a:lnSpc>
              <a:spcBef>
                <a:spcPts val="1600"/>
              </a:spcBef>
              <a:spcAft>
                <a:spcPts val="0"/>
              </a:spcAft>
              <a:buSzPts val="2500"/>
              <a:buNone/>
              <a:defRPr sz="2500"/>
            </a:lvl7pPr>
            <a:lvl8pPr lvl="7">
              <a:lnSpc>
                <a:spcPct val="115000"/>
              </a:lnSpc>
              <a:spcBef>
                <a:spcPts val="1600"/>
              </a:spcBef>
              <a:spcAft>
                <a:spcPts val="0"/>
              </a:spcAft>
              <a:buSzPts val="2500"/>
              <a:buNone/>
              <a:defRPr sz="2500"/>
            </a:lvl8pPr>
            <a:lvl9pPr lvl="8">
              <a:lnSpc>
                <a:spcPct val="115000"/>
              </a:lnSpc>
              <a:spcBef>
                <a:spcPts val="1600"/>
              </a:spcBef>
              <a:spcAft>
                <a:spcPts val="1600"/>
              </a:spcAft>
              <a:buSzPts val="2500"/>
              <a:buNone/>
              <a:defRPr sz="2500"/>
            </a:lvl9pPr>
          </a:lstStyle>
          <a:p/>
        </p:txBody>
      </p:sp>
      <p:sp>
        <p:nvSpPr>
          <p:cNvPr id="1030" name="Google Shape;1030;p138"/>
          <p:cNvSpPr txBox="1"/>
          <p:nvPr>
            <p:ph idx="6" type="subTitle"/>
          </p:nvPr>
        </p:nvSpPr>
        <p:spPr>
          <a:xfrm>
            <a:off x="3406650" y="1395900"/>
            <a:ext cx="2330700" cy="4932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500"/>
              <a:buNone/>
              <a:defRPr sz="2400">
                <a:latin typeface="Baskervville"/>
                <a:ea typeface="Baskervville"/>
                <a:cs typeface="Baskervville"/>
                <a:sym typeface="Baskervville"/>
              </a:defRPr>
            </a:lvl1pPr>
            <a:lvl2pPr lvl="1">
              <a:lnSpc>
                <a:spcPct val="115000"/>
              </a:lnSpc>
              <a:spcBef>
                <a:spcPts val="0"/>
              </a:spcBef>
              <a:spcAft>
                <a:spcPts val="0"/>
              </a:spcAft>
              <a:buSzPts val="2500"/>
              <a:buNone/>
              <a:defRPr sz="2500"/>
            </a:lvl2pPr>
            <a:lvl3pPr lvl="2">
              <a:lnSpc>
                <a:spcPct val="115000"/>
              </a:lnSpc>
              <a:spcBef>
                <a:spcPts val="1600"/>
              </a:spcBef>
              <a:spcAft>
                <a:spcPts val="0"/>
              </a:spcAft>
              <a:buSzPts val="2500"/>
              <a:buNone/>
              <a:defRPr sz="2500"/>
            </a:lvl3pPr>
            <a:lvl4pPr lvl="3">
              <a:lnSpc>
                <a:spcPct val="115000"/>
              </a:lnSpc>
              <a:spcBef>
                <a:spcPts val="1600"/>
              </a:spcBef>
              <a:spcAft>
                <a:spcPts val="0"/>
              </a:spcAft>
              <a:buSzPts val="2500"/>
              <a:buNone/>
              <a:defRPr sz="2500"/>
            </a:lvl4pPr>
            <a:lvl5pPr lvl="4">
              <a:lnSpc>
                <a:spcPct val="115000"/>
              </a:lnSpc>
              <a:spcBef>
                <a:spcPts val="1600"/>
              </a:spcBef>
              <a:spcAft>
                <a:spcPts val="0"/>
              </a:spcAft>
              <a:buSzPts val="2500"/>
              <a:buNone/>
              <a:defRPr sz="2500"/>
            </a:lvl5pPr>
            <a:lvl6pPr lvl="5">
              <a:lnSpc>
                <a:spcPct val="115000"/>
              </a:lnSpc>
              <a:spcBef>
                <a:spcPts val="1600"/>
              </a:spcBef>
              <a:spcAft>
                <a:spcPts val="0"/>
              </a:spcAft>
              <a:buSzPts val="2500"/>
              <a:buNone/>
              <a:defRPr sz="2500"/>
            </a:lvl6pPr>
            <a:lvl7pPr lvl="6">
              <a:lnSpc>
                <a:spcPct val="115000"/>
              </a:lnSpc>
              <a:spcBef>
                <a:spcPts val="1600"/>
              </a:spcBef>
              <a:spcAft>
                <a:spcPts val="0"/>
              </a:spcAft>
              <a:buSzPts val="2500"/>
              <a:buNone/>
              <a:defRPr sz="2500"/>
            </a:lvl7pPr>
            <a:lvl8pPr lvl="7">
              <a:lnSpc>
                <a:spcPct val="115000"/>
              </a:lnSpc>
              <a:spcBef>
                <a:spcPts val="1600"/>
              </a:spcBef>
              <a:spcAft>
                <a:spcPts val="0"/>
              </a:spcAft>
              <a:buSzPts val="2500"/>
              <a:buNone/>
              <a:defRPr sz="2500"/>
            </a:lvl8pPr>
            <a:lvl9pPr lvl="8">
              <a:lnSpc>
                <a:spcPct val="115000"/>
              </a:lnSpc>
              <a:spcBef>
                <a:spcPts val="1600"/>
              </a:spcBef>
              <a:spcAft>
                <a:spcPts val="1600"/>
              </a:spcAft>
              <a:buSzPts val="2500"/>
              <a:buNone/>
              <a:defRPr sz="2500"/>
            </a:lvl9pPr>
          </a:lstStyle>
          <a:p/>
        </p:txBody>
      </p:sp>
      <p:grpSp>
        <p:nvGrpSpPr>
          <p:cNvPr id="1031" name="Google Shape;1031;p138"/>
          <p:cNvGrpSpPr/>
          <p:nvPr/>
        </p:nvGrpSpPr>
        <p:grpSpPr>
          <a:xfrm>
            <a:off x="0" y="1934025"/>
            <a:ext cx="9144001" cy="3209476"/>
            <a:chOff x="0" y="1934025"/>
            <a:chExt cx="9144001" cy="3209476"/>
          </a:xfrm>
        </p:grpSpPr>
        <p:pic>
          <p:nvPicPr>
            <p:cNvPr id="1032" name="Google Shape;1032;p138"/>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1033" name="Google Shape;1033;p138"/>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1034" name="Shape 1034"/>
        <p:cNvGrpSpPr/>
        <p:nvPr/>
      </p:nvGrpSpPr>
      <p:grpSpPr>
        <a:xfrm>
          <a:off x="0" y="0"/>
          <a:ext cx="0" cy="0"/>
          <a:chOff x="0" y="0"/>
          <a:chExt cx="0" cy="0"/>
        </a:xfrm>
      </p:grpSpPr>
      <p:sp>
        <p:nvSpPr>
          <p:cNvPr id="1035" name="Google Shape;1035;p13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036" name="Google Shape;1036;p139"/>
          <p:cNvSpPr txBox="1"/>
          <p:nvPr>
            <p:ph idx="1" type="subTitle"/>
          </p:nvPr>
        </p:nvSpPr>
        <p:spPr>
          <a:xfrm>
            <a:off x="2126336" y="1998950"/>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37" name="Google Shape;1037;p139"/>
          <p:cNvSpPr txBox="1"/>
          <p:nvPr>
            <p:ph idx="2" type="subTitle"/>
          </p:nvPr>
        </p:nvSpPr>
        <p:spPr>
          <a:xfrm>
            <a:off x="5039464" y="1998950"/>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38" name="Google Shape;1038;p139"/>
          <p:cNvSpPr txBox="1"/>
          <p:nvPr>
            <p:ph idx="3" type="subTitle"/>
          </p:nvPr>
        </p:nvSpPr>
        <p:spPr>
          <a:xfrm>
            <a:off x="2126336" y="3558625"/>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39" name="Google Shape;1039;p139"/>
          <p:cNvSpPr txBox="1"/>
          <p:nvPr>
            <p:ph idx="4" type="subTitle"/>
          </p:nvPr>
        </p:nvSpPr>
        <p:spPr>
          <a:xfrm>
            <a:off x="5039464" y="3558625"/>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40" name="Google Shape;1040;p139"/>
          <p:cNvSpPr txBox="1"/>
          <p:nvPr>
            <p:ph idx="5" type="subTitle"/>
          </p:nvPr>
        </p:nvSpPr>
        <p:spPr>
          <a:xfrm>
            <a:off x="2126325" y="1536675"/>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41" name="Google Shape;1041;p139"/>
          <p:cNvSpPr txBox="1"/>
          <p:nvPr>
            <p:ph idx="6" type="subTitle"/>
          </p:nvPr>
        </p:nvSpPr>
        <p:spPr>
          <a:xfrm>
            <a:off x="2126325" y="3096350"/>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42" name="Google Shape;1042;p139"/>
          <p:cNvSpPr txBox="1"/>
          <p:nvPr>
            <p:ph idx="7" type="subTitle"/>
          </p:nvPr>
        </p:nvSpPr>
        <p:spPr>
          <a:xfrm>
            <a:off x="5039450" y="1536675"/>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43" name="Google Shape;1043;p139"/>
          <p:cNvSpPr txBox="1"/>
          <p:nvPr>
            <p:ph idx="8" type="subTitle"/>
          </p:nvPr>
        </p:nvSpPr>
        <p:spPr>
          <a:xfrm>
            <a:off x="5039450" y="3096350"/>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1044" name="Google Shape;1044;p139"/>
          <p:cNvGrpSpPr/>
          <p:nvPr/>
        </p:nvGrpSpPr>
        <p:grpSpPr>
          <a:xfrm>
            <a:off x="0" y="-3012"/>
            <a:ext cx="9190975" cy="5149509"/>
            <a:chOff x="0" y="-3012"/>
            <a:chExt cx="9190975" cy="5149509"/>
          </a:xfrm>
        </p:grpSpPr>
        <p:pic>
          <p:nvPicPr>
            <p:cNvPr id="1045" name="Google Shape;1045;p139"/>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1046" name="Google Shape;1046;p139"/>
            <p:cNvGrpSpPr/>
            <p:nvPr/>
          </p:nvGrpSpPr>
          <p:grpSpPr>
            <a:xfrm>
              <a:off x="0" y="-3012"/>
              <a:ext cx="9144000" cy="5149509"/>
              <a:chOff x="0" y="-3012"/>
              <a:chExt cx="9144000" cy="5149509"/>
            </a:xfrm>
          </p:grpSpPr>
          <p:grpSp>
            <p:nvGrpSpPr>
              <p:cNvPr id="1047" name="Google Shape;1047;p139"/>
              <p:cNvGrpSpPr/>
              <p:nvPr/>
            </p:nvGrpSpPr>
            <p:grpSpPr>
              <a:xfrm flipH="1">
                <a:off x="0" y="-3012"/>
                <a:ext cx="9144000" cy="5149509"/>
                <a:chOff x="0" y="-6012"/>
                <a:chExt cx="9144000" cy="5149509"/>
              </a:xfrm>
            </p:grpSpPr>
            <p:pic>
              <p:nvPicPr>
                <p:cNvPr id="1048" name="Google Shape;1048;p139"/>
                <p:cNvPicPr preferRelativeResize="0"/>
                <p:nvPr/>
              </p:nvPicPr>
              <p:blipFill rotWithShape="1">
                <a:blip r:embed="rId3">
                  <a:alphaModFix/>
                </a:blip>
                <a:srcRect b="62250" l="37584" r="-5820" t="-16263"/>
                <a:stretch/>
              </p:blipFill>
              <p:spPr>
                <a:xfrm>
                  <a:off x="0" y="3605474"/>
                  <a:ext cx="1873999" cy="1538023"/>
                </a:xfrm>
                <a:prstGeom prst="rect">
                  <a:avLst/>
                </a:prstGeom>
                <a:noFill/>
                <a:ln>
                  <a:noFill/>
                </a:ln>
              </p:spPr>
            </p:pic>
            <p:pic>
              <p:nvPicPr>
                <p:cNvPr id="1049" name="Google Shape;1049;p139"/>
                <p:cNvPicPr preferRelativeResize="0"/>
                <p:nvPr/>
              </p:nvPicPr>
              <p:blipFill rotWithShape="1">
                <a:blip r:embed="rId4">
                  <a:alphaModFix/>
                </a:blip>
                <a:srcRect b="52928" l="-25346" r="-25346" t="-6959"/>
                <a:stretch/>
              </p:blipFill>
              <p:spPr>
                <a:xfrm flipH="1" rot="-5400000">
                  <a:off x="7923113" y="247876"/>
                  <a:ext cx="1474774" cy="966999"/>
                </a:xfrm>
                <a:prstGeom prst="rect">
                  <a:avLst/>
                </a:prstGeom>
                <a:noFill/>
                <a:ln>
                  <a:noFill/>
                </a:ln>
              </p:spPr>
            </p:pic>
          </p:grpSp>
          <p:pic>
            <p:nvPicPr>
              <p:cNvPr id="1050" name="Google Shape;1050;p139"/>
              <p:cNvPicPr preferRelativeResize="0"/>
              <p:nvPr/>
            </p:nvPicPr>
            <p:blipFill rotWithShape="1">
              <a:blip r:embed="rId5">
                <a:alphaModFix/>
              </a:blip>
              <a:srcRect b="0" l="-9430" r="59560" t="0"/>
              <a:stretch/>
            </p:blipFill>
            <p:spPr>
              <a:xfrm rot="5400000">
                <a:off x="209154" y="4008240"/>
                <a:ext cx="926112" cy="1344409"/>
              </a:xfrm>
              <a:prstGeom prst="rect">
                <a:avLst/>
              </a:prstGeom>
              <a:noFill/>
              <a:ln>
                <a:noFill/>
              </a:ln>
            </p:spPr>
          </p:pic>
        </p:grpSp>
      </p:gr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051" name="Shape 1051"/>
        <p:cNvGrpSpPr/>
        <p:nvPr/>
      </p:nvGrpSpPr>
      <p:grpSpPr>
        <a:xfrm>
          <a:off x="0" y="0"/>
          <a:ext cx="0" cy="0"/>
          <a:chOff x="0" y="0"/>
          <a:chExt cx="0" cy="0"/>
        </a:xfrm>
      </p:grpSpPr>
      <p:sp>
        <p:nvSpPr>
          <p:cNvPr id="1052" name="Google Shape;1052;p14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053" name="Google Shape;1053;p140"/>
          <p:cNvSpPr txBox="1"/>
          <p:nvPr>
            <p:ph idx="1" type="subTitle"/>
          </p:nvPr>
        </p:nvSpPr>
        <p:spPr>
          <a:xfrm>
            <a:off x="955975" y="2040124"/>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54" name="Google Shape;1054;p140"/>
          <p:cNvSpPr txBox="1"/>
          <p:nvPr>
            <p:ph idx="2" type="subTitle"/>
          </p:nvPr>
        </p:nvSpPr>
        <p:spPr>
          <a:xfrm>
            <a:off x="3505174" y="2040124"/>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55" name="Google Shape;1055;p140"/>
          <p:cNvSpPr txBox="1"/>
          <p:nvPr>
            <p:ph idx="3" type="subTitle"/>
          </p:nvPr>
        </p:nvSpPr>
        <p:spPr>
          <a:xfrm>
            <a:off x="955975" y="3625926"/>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56" name="Google Shape;1056;p140"/>
          <p:cNvSpPr txBox="1"/>
          <p:nvPr>
            <p:ph idx="4" type="subTitle"/>
          </p:nvPr>
        </p:nvSpPr>
        <p:spPr>
          <a:xfrm>
            <a:off x="3505174" y="3625926"/>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57" name="Google Shape;1057;p140"/>
          <p:cNvSpPr txBox="1"/>
          <p:nvPr>
            <p:ph idx="5" type="subTitle"/>
          </p:nvPr>
        </p:nvSpPr>
        <p:spPr>
          <a:xfrm>
            <a:off x="6054373" y="2040124"/>
            <a:ext cx="21339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58" name="Google Shape;1058;p140"/>
          <p:cNvSpPr txBox="1"/>
          <p:nvPr>
            <p:ph idx="6" type="subTitle"/>
          </p:nvPr>
        </p:nvSpPr>
        <p:spPr>
          <a:xfrm>
            <a:off x="6054373" y="3625925"/>
            <a:ext cx="21339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59" name="Google Shape;1059;p140"/>
          <p:cNvSpPr txBox="1"/>
          <p:nvPr>
            <p:ph idx="7" type="subTitle"/>
          </p:nvPr>
        </p:nvSpPr>
        <p:spPr>
          <a:xfrm>
            <a:off x="954350" y="1594750"/>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60" name="Google Shape;1060;p140"/>
          <p:cNvSpPr txBox="1"/>
          <p:nvPr>
            <p:ph idx="8" type="subTitle"/>
          </p:nvPr>
        </p:nvSpPr>
        <p:spPr>
          <a:xfrm>
            <a:off x="3503550" y="1594750"/>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61" name="Google Shape;1061;p140"/>
          <p:cNvSpPr txBox="1"/>
          <p:nvPr>
            <p:ph idx="9" type="subTitle"/>
          </p:nvPr>
        </p:nvSpPr>
        <p:spPr>
          <a:xfrm>
            <a:off x="6052750" y="1594750"/>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62" name="Google Shape;1062;p140"/>
          <p:cNvSpPr txBox="1"/>
          <p:nvPr>
            <p:ph idx="13" type="subTitle"/>
          </p:nvPr>
        </p:nvSpPr>
        <p:spPr>
          <a:xfrm>
            <a:off x="954350" y="3179395"/>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63" name="Google Shape;1063;p140"/>
          <p:cNvSpPr txBox="1"/>
          <p:nvPr>
            <p:ph idx="14" type="subTitle"/>
          </p:nvPr>
        </p:nvSpPr>
        <p:spPr>
          <a:xfrm>
            <a:off x="3503550" y="3179395"/>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64" name="Google Shape;1064;p140"/>
          <p:cNvSpPr txBox="1"/>
          <p:nvPr>
            <p:ph idx="15" type="subTitle"/>
          </p:nvPr>
        </p:nvSpPr>
        <p:spPr>
          <a:xfrm>
            <a:off x="6052750" y="3179394"/>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1065" name="Google Shape;1065;p140"/>
          <p:cNvGrpSpPr/>
          <p:nvPr/>
        </p:nvGrpSpPr>
        <p:grpSpPr>
          <a:xfrm>
            <a:off x="0" y="-10500"/>
            <a:ext cx="9144000" cy="5167987"/>
            <a:chOff x="0" y="-10500"/>
            <a:chExt cx="9144000" cy="5167987"/>
          </a:xfrm>
        </p:grpSpPr>
        <p:pic>
          <p:nvPicPr>
            <p:cNvPr id="1066" name="Google Shape;1066;p140"/>
            <p:cNvPicPr preferRelativeResize="0"/>
            <p:nvPr/>
          </p:nvPicPr>
          <p:blipFill rotWithShape="1">
            <a:blip r:embed="rId2">
              <a:alphaModFix/>
            </a:blip>
            <a:srcRect b="-4601" l="51695" r="-2007" t="58218"/>
            <a:stretch/>
          </p:blipFill>
          <p:spPr>
            <a:xfrm flipH="1">
              <a:off x="7874451" y="-10500"/>
              <a:ext cx="1269549" cy="1213551"/>
            </a:xfrm>
            <a:prstGeom prst="rect">
              <a:avLst/>
            </a:prstGeom>
            <a:noFill/>
            <a:ln>
              <a:noFill/>
            </a:ln>
          </p:spPr>
        </p:pic>
        <p:pic>
          <p:nvPicPr>
            <p:cNvPr id="1067" name="Google Shape;1067;p140"/>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1068" name="Shape 1068"/>
        <p:cNvGrpSpPr/>
        <p:nvPr/>
      </p:nvGrpSpPr>
      <p:grpSpPr>
        <a:xfrm>
          <a:off x="0" y="0"/>
          <a:ext cx="0" cy="0"/>
          <a:chOff x="0" y="0"/>
          <a:chExt cx="0" cy="0"/>
        </a:xfrm>
      </p:grpSpPr>
      <p:sp>
        <p:nvSpPr>
          <p:cNvPr id="1069" name="Google Shape;1069;p141"/>
          <p:cNvSpPr txBox="1"/>
          <p:nvPr>
            <p:ph hasCustomPrompt="1" type="title"/>
          </p:nvPr>
        </p:nvSpPr>
        <p:spPr>
          <a:xfrm>
            <a:off x="3716125" y="706175"/>
            <a:ext cx="4151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45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1070" name="Google Shape;1070;p141"/>
          <p:cNvSpPr txBox="1"/>
          <p:nvPr>
            <p:ph idx="1" type="subTitle"/>
          </p:nvPr>
        </p:nvSpPr>
        <p:spPr>
          <a:xfrm>
            <a:off x="3716125" y="1464175"/>
            <a:ext cx="4151100" cy="37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400"/>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1071" name="Google Shape;1071;p141"/>
          <p:cNvSpPr txBox="1"/>
          <p:nvPr>
            <p:ph hasCustomPrompt="1" idx="2" type="title"/>
          </p:nvPr>
        </p:nvSpPr>
        <p:spPr>
          <a:xfrm>
            <a:off x="3716125" y="2003879"/>
            <a:ext cx="4151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45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1072" name="Google Shape;1072;p141"/>
          <p:cNvSpPr txBox="1"/>
          <p:nvPr>
            <p:ph idx="3" type="subTitle"/>
          </p:nvPr>
        </p:nvSpPr>
        <p:spPr>
          <a:xfrm>
            <a:off x="3716125" y="2764450"/>
            <a:ext cx="4151100" cy="37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400"/>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1073" name="Google Shape;1073;p141"/>
          <p:cNvSpPr txBox="1"/>
          <p:nvPr>
            <p:ph hasCustomPrompt="1" idx="4" type="title"/>
          </p:nvPr>
        </p:nvSpPr>
        <p:spPr>
          <a:xfrm>
            <a:off x="3716125" y="3301584"/>
            <a:ext cx="4151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45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1074" name="Google Shape;1074;p141"/>
          <p:cNvSpPr txBox="1"/>
          <p:nvPr>
            <p:ph idx="5" type="subTitle"/>
          </p:nvPr>
        </p:nvSpPr>
        <p:spPr>
          <a:xfrm>
            <a:off x="3716125" y="4064726"/>
            <a:ext cx="4151100" cy="37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400"/>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grpSp>
        <p:nvGrpSpPr>
          <p:cNvPr id="1075" name="Google Shape;1075;p141"/>
          <p:cNvGrpSpPr/>
          <p:nvPr/>
        </p:nvGrpSpPr>
        <p:grpSpPr>
          <a:xfrm flipH="1">
            <a:off x="5915325" y="-25"/>
            <a:ext cx="3228675" cy="5152735"/>
            <a:chOff x="0" y="-2686040"/>
            <a:chExt cx="4916515" cy="7846407"/>
          </a:xfrm>
        </p:grpSpPr>
        <p:pic>
          <p:nvPicPr>
            <p:cNvPr id="1076" name="Google Shape;1076;p141"/>
            <p:cNvPicPr preferRelativeResize="0"/>
            <p:nvPr/>
          </p:nvPicPr>
          <p:blipFill rotWithShape="1">
            <a:blip r:embed="rId2">
              <a:alphaModFix/>
            </a:blip>
            <a:srcRect b="-36127" l="7633" r="49671" t="-29216"/>
            <a:stretch/>
          </p:blipFill>
          <p:spPr>
            <a:xfrm rot="5400000">
              <a:off x="3435320" y="3677597"/>
              <a:ext cx="778819" cy="2183570"/>
            </a:xfrm>
            <a:prstGeom prst="rect">
              <a:avLst/>
            </a:prstGeom>
            <a:noFill/>
            <a:ln>
              <a:noFill/>
            </a:ln>
          </p:spPr>
        </p:pic>
        <p:pic>
          <p:nvPicPr>
            <p:cNvPr id="1077" name="Google Shape;1077;p141"/>
            <p:cNvPicPr preferRelativeResize="0"/>
            <p:nvPr/>
          </p:nvPicPr>
          <p:blipFill rotWithShape="1">
            <a:blip r:embed="rId3">
              <a:alphaModFix/>
            </a:blip>
            <a:srcRect b="-7364" l="53171" r="-8367" t="47922"/>
            <a:stretch/>
          </p:blipFill>
          <p:spPr>
            <a:xfrm>
              <a:off x="0" y="-2686040"/>
              <a:ext cx="1996840" cy="2229635"/>
            </a:xfrm>
            <a:prstGeom prst="rect">
              <a:avLst/>
            </a:prstGeom>
            <a:noFill/>
            <a:ln>
              <a:noFill/>
            </a:ln>
          </p:spPr>
        </p:pic>
        <p:pic>
          <p:nvPicPr>
            <p:cNvPr id="1078" name="Google Shape;1078;p141"/>
            <p:cNvPicPr preferRelativeResize="0"/>
            <p:nvPr/>
          </p:nvPicPr>
          <p:blipFill rotWithShape="1">
            <a:blip r:embed="rId4">
              <a:alphaModFix/>
            </a:blip>
            <a:srcRect b="6528" l="32323" r="-11607" t="-33046"/>
            <a:stretch/>
          </p:blipFill>
          <p:spPr>
            <a:xfrm>
              <a:off x="0" y="2235500"/>
              <a:ext cx="997406" cy="2910842"/>
            </a:xfrm>
            <a:prstGeom prst="rect">
              <a:avLst/>
            </a:prstGeom>
            <a:noFill/>
            <a:ln>
              <a:noFill/>
            </a:ln>
          </p:spPr>
        </p:pic>
        <p:pic>
          <p:nvPicPr>
            <p:cNvPr id="1079" name="Google Shape;1079;p141"/>
            <p:cNvPicPr preferRelativeResize="0"/>
            <p:nvPr/>
          </p:nvPicPr>
          <p:blipFill rotWithShape="1">
            <a:blip r:embed="rId5">
              <a:alphaModFix/>
            </a:blip>
            <a:srcRect b="-8180" l="25865" r="28963" t="60977"/>
            <a:stretch/>
          </p:blipFill>
          <p:spPr>
            <a:xfrm>
              <a:off x="393218" y="3663919"/>
              <a:ext cx="2545725" cy="1496448"/>
            </a:xfrm>
            <a:prstGeom prst="rect">
              <a:avLst/>
            </a:prstGeom>
            <a:noFill/>
            <a:ln>
              <a:noFill/>
            </a:ln>
          </p:spPr>
        </p:pic>
      </p:gr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1080" name="Shape 1080"/>
        <p:cNvGrpSpPr/>
        <p:nvPr/>
      </p:nvGrpSpPr>
      <p:grpSpPr>
        <a:xfrm>
          <a:off x="0" y="0"/>
          <a:ext cx="0" cy="0"/>
          <a:chOff x="0" y="0"/>
          <a:chExt cx="0" cy="0"/>
        </a:xfrm>
      </p:grpSpPr>
      <p:sp>
        <p:nvSpPr>
          <p:cNvPr id="1081" name="Google Shape;1081;p142"/>
          <p:cNvSpPr txBox="1"/>
          <p:nvPr>
            <p:ph type="title"/>
          </p:nvPr>
        </p:nvSpPr>
        <p:spPr>
          <a:xfrm>
            <a:off x="1018025" y="485175"/>
            <a:ext cx="4139400" cy="12255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sz="74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082" name="Google Shape;1082;p142"/>
          <p:cNvSpPr txBox="1"/>
          <p:nvPr>
            <p:ph idx="1" type="subTitle"/>
          </p:nvPr>
        </p:nvSpPr>
        <p:spPr>
          <a:xfrm>
            <a:off x="1018025" y="1618848"/>
            <a:ext cx="4139400" cy="1225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nSpc>
                <a:spcPct val="100000"/>
              </a:lnSpc>
              <a:spcBef>
                <a:spcPts val="0"/>
              </a:spcBef>
              <a:spcAft>
                <a:spcPts val="0"/>
              </a:spcAft>
              <a:buSzPts val="1400"/>
              <a:buNone/>
              <a:defRPr/>
            </a:lvl2pPr>
            <a:lvl3pPr lvl="2">
              <a:lnSpc>
                <a:spcPct val="100000"/>
              </a:lnSpc>
              <a:spcBef>
                <a:spcPts val="1600"/>
              </a:spcBef>
              <a:spcAft>
                <a:spcPts val="0"/>
              </a:spcAft>
              <a:buSzPts val="1400"/>
              <a:buNone/>
              <a:defRPr/>
            </a:lvl3pPr>
            <a:lvl4pPr lvl="3">
              <a:lnSpc>
                <a:spcPct val="100000"/>
              </a:lnSpc>
              <a:spcBef>
                <a:spcPts val="1600"/>
              </a:spcBef>
              <a:spcAft>
                <a:spcPts val="0"/>
              </a:spcAft>
              <a:buSzPts val="1400"/>
              <a:buNone/>
              <a:defRPr/>
            </a:lvl4pPr>
            <a:lvl5pPr lvl="4">
              <a:lnSpc>
                <a:spcPct val="100000"/>
              </a:lnSpc>
              <a:spcBef>
                <a:spcPts val="1600"/>
              </a:spcBef>
              <a:spcAft>
                <a:spcPts val="0"/>
              </a:spcAft>
              <a:buSzPts val="1400"/>
              <a:buNone/>
              <a:defRPr/>
            </a:lvl5pPr>
            <a:lvl6pPr lvl="5">
              <a:lnSpc>
                <a:spcPct val="100000"/>
              </a:lnSpc>
              <a:spcBef>
                <a:spcPts val="1600"/>
              </a:spcBef>
              <a:spcAft>
                <a:spcPts val="0"/>
              </a:spcAft>
              <a:buSzPts val="1400"/>
              <a:buNone/>
              <a:defRPr/>
            </a:lvl6pPr>
            <a:lvl7pPr lvl="6">
              <a:lnSpc>
                <a:spcPct val="100000"/>
              </a:lnSpc>
              <a:spcBef>
                <a:spcPts val="1600"/>
              </a:spcBef>
              <a:spcAft>
                <a:spcPts val="0"/>
              </a:spcAft>
              <a:buSzPts val="1400"/>
              <a:buNone/>
              <a:defRPr/>
            </a:lvl7pPr>
            <a:lvl8pPr lvl="7">
              <a:lnSpc>
                <a:spcPct val="100000"/>
              </a:lnSpc>
              <a:spcBef>
                <a:spcPts val="1600"/>
              </a:spcBef>
              <a:spcAft>
                <a:spcPts val="0"/>
              </a:spcAft>
              <a:buSzPts val="1400"/>
              <a:buNone/>
              <a:defRPr/>
            </a:lvl8pPr>
            <a:lvl9pPr lvl="8">
              <a:lnSpc>
                <a:spcPct val="100000"/>
              </a:lnSpc>
              <a:spcBef>
                <a:spcPts val="1600"/>
              </a:spcBef>
              <a:spcAft>
                <a:spcPts val="1600"/>
              </a:spcAft>
              <a:buSzPts val="1400"/>
              <a:buNone/>
              <a:defRPr/>
            </a:lvl9pPr>
          </a:lstStyle>
          <a:p/>
        </p:txBody>
      </p:sp>
      <p:sp>
        <p:nvSpPr>
          <p:cNvPr id="1083" name="Google Shape;1083;p142"/>
          <p:cNvSpPr txBox="1"/>
          <p:nvPr/>
        </p:nvSpPr>
        <p:spPr>
          <a:xfrm>
            <a:off x="1018025" y="3385900"/>
            <a:ext cx="4139400" cy="712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200">
                <a:solidFill>
                  <a:schemeClr val="dk1"/>
                </a:solidFill>
                <a:latin typeface="DM Sans"/>
                <a:ea typeface="DM Sans"/>
                <a:cs typeface="DM Sans"/>
                <a:sym typeface="DM Sans"/>
              </a:rPr>
              <a:t>CREDITS:</a:t>
            </a:r>
            <a:r>
              <a:rPr lang="en" sz="1200">
                <a:solidFill>
                  <a:schemeClr val="dk1"/>
                </a:solidFill>
                <a:latin typeface="DM Sans"/>
                <a:ea typeface="DM Sans"/>
                <a:cs typeface="DM Sans"/>
                <a:sym typeface="DM Sans"/>
              </a:rPr>
              <a:t> This presentation template was created by </a:t>
            </a:r>
            <a:r>
              <a:rPr b="1" lang="en" sz="1200" u="sng">
                <a:solidFill>
                  <a:schemeClr val="dk1"/>
                </a:solidFill>
                <a:latin typeface="DM Sans"/>
                <a:ea typeface="DM Sans"/>
                <a:cs typeface="DM Sans"/>
                <a:sym typeface="DM Sans"/>
                <a:hlinkClick r:id="rId2">
                  <a:extLst>
                    <a:ext uri="{A12FA001-AC4F-418D-AE19-62706E023703}">
                      <ahyp:hlinkClr val="tx"/>
                    </a:ext>
                  </a:extLst>
                </a:hlinkClick>
              </a:rPr>
              <a:t>Slidesgo</a:t>
            </a:r>
            <a:r>
              <a:rPr lang="en" sz="1200">
                <a:solidFill>
                  <a:schemeClr val="dk1"/>
                </a:solidFill>
                <a:latin typeface="DM Sans"/>
                <a:ea typeface="DM Sans"/>
                <a:cs typeface="DM Sans"/>
                <a:sym typeface="DM Sans"/>
              </a:rPr>
              <a:t>, and includes icons by </a:t>
            </a:r>
            <a:r>
              <a:rPr b="1" lang="en" sz="1200" u="sng">
                <a:solidFill>
                  <a:schemeClr val="dk1"/>
                </a:solidFill>
                <a:latin typeface="DM Sans"/>
                <a:ea typeface="DM Sans"/>
                <a:cs typeface="DM Sans"/>
                <a:sym typeface="DM Sans"/>
                <a:hlinkClick r:id="rId3">
                  <a:extLst>
                    <a:ext uri="{A12FA001-AC4F-418D-AE19-62706E023703}">
                      <ahyp:hlinkClr val="tx"/>
                    </a:ext>
                  </a:extLst>
                </a:hlinkClick>
              </a:rPr>
              <a:t>Flaticon</a:t>
            </a:r>
            <a:r>
              <a:rPr lang="en" sz="1200">
                <a:solidFill>
                  <a:schemeClr val="dk1"/>
                </a:solidFill>
                <a:latin typeface="DM Sans"/>
                <a:ea typeface="DM Sans"/>
                <a:cs typeface="DM Sans"/>
                <a:sym typeface="DM Sans"/>
              </a:rPr>
              <a:t>, and infographics &amp; images by </a:t>
            </a:r>
            <a:r>
              <a:rPr b="1" lang="en" sz="1200" u="sng">
                <a:solidFill>
                  <a:schemeClr val="dk1"/>
                </a:solidFill>
                <a:latin typeface="DM Sans"/>
                <a:ea typeface="DM Sans"/>
                <a:cs typeface="DM Sans"/>
                <a:sym typeface="DM Sans"/>
                <a:hlinkClick r:id="rId4">
                  <a:extLst>
                    <a:ext uri="{A12FA001-AC4F-418D-AE19-62706E023703}">
                      <ahyp:hlinkClr val="tx"/>
                    </a:ext>
                  </a:extLst>
                </a:hlinkClick>
              </a:rPr>
              <a:t>Freepik</a:t>
            </a:r>
            <a:r>
              <a:rPr lang="en" sz="1200" u="sng">
                <a:solidFill>
                  <a:schemeClr val="dk1"/>
                </a:solidFill>
                <a:latin typeface="DM Sans"/>
                <a:ea typeface="DM Sans"/>
                <a:cs typeface="DM Sans"/>
                <a:sym typeface="DM Sans"/>
              </a:rPr>
              <a:t> </a:t>
            </a:r>
            <a:endParaRPr b="1" sz="1200" u="sng">
              <a:solidFill>
                <a:schemeClr val="dk1"/>
              </a:solidFill>
              <a:latin typeface="DM Sans"/>
              <a:ea typeface="DM Sans"/>
              <a:cs typeface="DM Sans"/>
              <a:sym typeface="DM Sans"/>
            </a:endParaRPr>
          </a:p>
        </p:txBody>
      </p:sp>
      <p:grpSp>
        <p:nvGrpSpPr>
          <p:cNvPr id="1084" name="Google Shape;1084;p142"/>
          <p:cNvGrpSpPr/>
          <p:nvPr/>
        </p:nvGrpSpPr>
        <p:grpSpPr>
          <a:xfrm>
            <a:off x="-71600" y="-325564"/>
            <a:ext cx="1344425" cy="5474290"/>
            <a:chOff x="-71600" y="-325564"/>
            <a:chExt cx="1344425" cy="5474290"/>
          </a:xfrm>
        </p:grpSpPr>
        <p:pic>
          <p:nvPicPr>
            <p:cNvPr id="1085" name="Google Shape;1085;p142"/>
            <p:cNvPicPr preferRelativeResize="0"/>
            <p:nvPr/>
          </p:nvPicPr>
          <p:blipFill rotWithShape="1">
            <a:blip r:embed="rId5">
              <a:alphaModFix/>
            </a:blip>
            <a:srcRect b="0" l="-9431" r="57439" t="0"/>
            <a:stretch/>
          </p:blipFill>
          <p:spPr>
            <a:xfrm rot="5400000">
              <a:off x="117875" y="3993776"/>
              <a:ext cx="965475" cy="1344425"/>
            </a:xfrm>
            <a:prstGeom prst="rect">
              <a:avLst/>
            </a:prstGeom>
            <a:noFill/>
            <a:ln>
              <a:noFill/>
            </a:ln>
          </p:spPr>
        </p:pic>
        <p:pic>
          <p:nvPicPr>
            <p:cNvPr id="1086" name="Google Shape;1086;p142"/>
            <p:cNvPicPr preferRelativeResize="0"/>
            <p:nvPr/>
          </p:nvPicPr>
          <p:blipFill rotWithShape="1">
            <a:blip r:embed="rId6">
              <a:alphaModFix/>
            </a:blip>
            <a:srcRect b="-7426" l="52876" r="-4940" t="-19091"/>
            <a:stretch/>
          </p:blipFill>
          <p:spPr>
            <a:xfrm>
              <a:off x="5" y="-325564"/>
              <a:ext cx="666794" cy="2963257"/>
            </a:xfrm>
            <a:prstGeom prst="rect">
              <a:avLst/>
            </a:prstGeom>
            <a:noFill/>
            <a:ln>
              <a:noFill/>
            </a:ln>
          </p:spPr>
        </p:pic>
      </p:gr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1087" name="Shape 1087"/>
        <p:cNvGrpSpPr/>
        <p:nvPr/>
      </p:nvGrpSpPr>
      <p:grpSpPr>
        <a:xfrm>
          <a:off x="0" y="0"/>
          <a:ext cx="0" cy="0"/>
          <a:chOff x="0" y="0"/>
          <a:chExt cx="0" cy="0"/>
        </a:xfrm>
      </p:grpSpPr>
      <p:grpSp>
        <p:nvGrpSpPr>
          <p:cNvPr id="1088" name="Google Shape;1088;p143"/>
          <p:cNvGrpSpPr/>
          <p:nvPr/>
        </p:nvGrpSpPr>
        <p:grpSpPr>
          <a:xfrm flipH="1">
            <a:off x="-6850" y="-11950"/>
            <a:ext cx="9150850" cy="5155407"/>
            <a:chOff x="-6850" y="-11950"/>
            <a:chExt cx="9150850" cy="5155407"/>
          </a:xfrm>
        </p:grpSpPr>
        <p:grpSp>
          <p:nvGrpSpPr>
            <p:cNvPr id="1089" name="Google Shape;1089;p143"/>
            <p:cNvGrpSpPr/>
            <p:nvPr/>
          </p:nvGrpSpPr>
          <p:grpSpPr>
            <a:xfrm flipH="1">
              <a:off x="5387545" y="2705868"/>
              <a:ext cx="3756455" cy="2437589"/>
              <a:chOff x="0" y="1434400"/>
              <a:chExt cx="5720200" cy="3711876"/>
            </a:xfrm>
          </p:grpSpPr>
          <p:pic>
            <p:nvPicPr>
              <p:cNvPr id="1090" name="Google Shape;1090;p143"/>
              <p:cNvPicPr preferRelativeResize="0"/>
              <p:nvPr/>
            </p:nvPicPr>
            <p:blipFill rotWithShape="1">
              <a:blip r:embed="rId2">
                <a:alphaModFix/>
              </a:blip>
              <a:srcRect b="0" l="-9430" r="59560" t="0"/>
              <a:stretch/>
            </p:blipFill>
            <p:spPr>
              <a:xfrm rot="5400000">
                <a:off x="4505888" y="3918789"/>
                <a:ext cx="990600" cy="1438025"/>
              </a:xfrm>
              <a:prstGeom prst="rect">
                <a:avLst/>
              </a:prstGeom>
              <a:noFill/>
              <a:ln>
                <a:noFill/>
              </a:ln>
            </p:spPr>
          </p:pic>
          <p:pic>
            <p:nvPicPr>
              <p:cNvPr id="1091" name="Google Shape;1091;p143"/>
              <p:cNvPicPr preferRelativeResize="0"/>
              <p:nvPr/>
            </p:nvPicPr>
            <p:blipFill rotWithShape="1">
              <a:blip r:embed="rId3">
                <a:alphaModFix/>
              </a:blip>
              <a:srcRect b="52497" l="14022" r="0" t="-1943"/>
              <a:stretch/>
            </p:blipFill>
            <p:spPr>
              <a:xfrm>
                <a:off x="0" y="3291425"/>
                <a:ext cx="3110451" cy="1854851"/>
              </a:xfrm>
              <a:prstGeom prst="rect">
                <a:avLst/>
              </a:prstGeom>
              <a:noFill/>
              <a:ln>
                <a:noFill/>
              </a:ln>
            </p:spPr>
          </p:pic>
          <p:pic>
            <p:nvPicPr>
              <p:cNvPr id="1092" name="Google Shape;1092;p143"/>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1093" name="Google Shape;1093;p143"/>
              <p:cNvPicPr preferRelativeResize="0"/>
              <p:nvPr/>
            </p:nvPicPr>
            <p:blipFill rotWithShape="1">
              <a:blip r:embed="rId5">
                <a:alphaModFix/>
              </a:blip>
              <a:srcRect b="35874" l="6973" r="64005" t="11846"/>
              <a:stretch/>
            </p:blipFill>
            <p:spPr>
              <a:xfrm>
                <a:off x="2585825" y="3338800"/>
                <a:ext cx="1780977" cy="1804700"/>
              </a:xfrm>
              <a:prstGeom prst="rect">
                <a:avLst/>
              </a:prstGeom>
              <a:noFill/>
              <a:ln>
                <a:noFill/>
              </a:ln>
            </p:spPr>
          </p:pic>
        </p:grpSp>
        <p:pic>
          <p:nvPicPr>
            <p:cNvPr id="1094" name="Google Shape;1094;p143"/>
            <p:cNvPicPr preferRelativeResize="0"/>
            <p:nvPr/>
          </p:nvPicPr>
          <p:blipFill rotWithShape="1">
            <a:blip r:embed="rId6">
              <a:alphaModFix/>
            </a:blip>
            <a:srcRect b="-3463" l="23173" r="-11085" t="-7907"/>
            <a:stretch/>
          </p:blipFill>
          <p:spPr>
            <a:xfrm rot="5">
              <a:off x="-6850" y="799276"/>
              <a:ext cx="1524951" cy="1995847"/>
            </a:xfrm>
            <a:prstGeom prst="rect">
              <a:avLst/>
            </a:prstGeom>
            <a:noFill/>
            <a:ln>
              <a:noFill/>
            </a:ln>
          </p:spPr>
        </p:pic>
        <p:pic>
          <p:nvPicPr>
            <p:cNvPr id="1095" name="Google Shape;1095;p143"/>
            <p:cNvPicPr preferRelativeResize="0"/>
            <p:nvPr/>
          </p:nvPicPr>
          <p:blipFill rotWithShape="1">
            <a:blip r:embed="rId7">
              <a:alphaModFix/>
            </a:blip>
            <a:srcRect b="-2535" l="-2935" r="79801" t="6483"/>
            <a:stretch/>
          </p:blipFill>
          <p:spPr>
            <a:xfrm flipH="1" rot="5400000">
              <a:off x="822027" y="-822025"/>
              <a:ext cx="1231073" cy="2875124"/>
            </a:xfrm>
            <a:prstGeom prst="rect">
              <a:avLst/>
            </a:prstGeom>
            <a:noFill/>
            <a:ln>
              <a:noFill/>
            </a:ln>
          </p:spPr>
        </p:pic>
        <p:pic>
          <p:nvPicPr>
            <p:cNvPr id="1096" name="Google Shape;1096;p143"/>
            <p:cNvPicPr preferRelativeResize="0"/>
            <p:nvPr/>
          </p:nvPicPr>
          <p:blipFill rotWithShape="1">
            <a:blip r:embed="rId5">
              <a:alphaModFix/>
            </a:blip>
            <a:srcRect b="-1550" l="9315" r="66392" t="5838"/>
            <a:stretch/>
          </p:blipFill>
          <p:spPr>
            <a:xfrm flipH="1">
              <a:off x="2" y="2414875"/>
              <a:ext cx="1231073" cy="2728575"/>
            </a:xfrm>
            <a:prstGeom prst="rect">
              <a:avLst/>
            </a:prstGeom>
            <a:noFill/>
            <a:ln>
              <a:noFill/>
            </a:ln>
          </p:spPr>
        </p:pic>
        <p:pic>
          <p:nvPicPr>
            <p:cNvPr id="1097" name="Google Shape;1097;p143"/>
            <p:cNvPicPr preferRelativeResize="0"/>
            <p:nvPr/>
          </p:nvPicPr>
          <p:blipFill rotWithShape="1">
            <a:blip r:embed="rId2">
              <a:alphaModFix/>
            </a:blip>
            <a:srcRect b="-61053" l="51475" r="6244" t="3820"/>
            <a:stretch/>
          </p:blipFill>
          <p:spPr>
            <a:xfrm rot="5400000">
              <a:off x="7331650" y="-842725"/>
              <a:ext cx="981575" cy="2643124"/>
            </a:xfrm>
            <a:prstGeom prst="rect">
              <a:avLst/>
            </a:prstGeom>
            <a:noFill/>
            <a:ln>
              <a:noFill/>
            </a:ln>
          </p:spPr>
        </p:pic>
      </p:gr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1098" name="Shape 1098"/>
        <p:cNvGrpSpPr/>
        <p:nvPr/>
      </p:nvGrpSpPr>
      <p:grpSpPr>
        <a:xfrm>
          <a:off x="0" y="0"/>
          <a:ext cx="0" cy="0"/>
          <a:chOff x="0" y="0"/>
          <a:chExt cx="0" cy="0"/>
        </a:xfrm>
      </p:grpSpPr>
      <p:grpSp>
        <p:nvGrpSpPr>
          <p:cNvPr id="1099" name="Google Shape;1099;p144"/>
          <p:cNvGrpSpPr/>
          <p:nvPr/>
        </p:nvGrpSpPr>
        <p:grpSpPr>
          <a:xfrm flipH="1" rot="10800000">
            <a:off x="0" y="0"/>
            <a:ext cx="9144000" cy="5157487"/>
            <a:chOff x="0" y="0"/>
            <a:chExt cx="9144000" cy="5157487"/>
          </a:xfrm>
        </p:grpSpPr>
        <p:pic>
          <p:nvPicPr>
            <p:cNvPr id="1100" name="Google Shape;1100;p144"/>
            <p:cNvPicPr preferRelativeResize="0"/>
            <p:nvPr/>
          </p:nvPicPr>
          <p:blipFill rotWithShape="1">
            <a:blip r:embed="rId2">
              <a:alphaModFix/>
            </a:blip>
            <a:srcRect b="-4602" l="51695" r="-2007" t="58621"/>
            <a:stretch/>
          </p:blipFill>
          <p:spPr>
            <a:xfrm flipH="1">
              <a:off x="7874451" y="0"/>
              <a:ext cx="1269549" cy="1203049"/>
            </a:xfrm>
            <a:prstGeom prst="rect">
              <a:avLst/>
            </a:prstGeom>
            <a:noFill/>
            <a:ln>
              <a:noFill/>
            </a:ln>
          </p:spPr>
        </p:pic>
        <p:pic>
          <p:nvPicPr>
            <p:cNvPr id="1101" name="Google Shape;1101;p144"/>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3" name="Google Shape;63;p16"/>
          <p:cNvSpPr txBox="1"/>
          <p:nvPr>
            <p:ph idx="1" type="body"/>
          </p:nvPr>
        </p:nvSpPr>
        <p:spPr>
          <a:xfrm>
            <a:off x="791450" y="1164775"/>
            <a:ext cx="7704000" cy="4020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Nunito Light"/>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pic>
        <p:nvPicPr>
          <p:cNvPr id="64" name="Google Shape;64;p16"/>
          <p:cNvPicPr preferRelativeResize="0"/>
          <p:nvPr/>
        </p:nvPicPr>
        <p:blipFill rotWithShape="1">
          <a:blip r:embed="rId2">
            <a:alphaModFix/>
          </a:blip>
          <a:srcRect b="10326" l="8146" r="23738" t="-27408"/>
          <a:stretch/>
        </p:blipFill>
        <p:spPr>
          <a:xfrm flipH="1">
            <a:off x="1" y="3352450"/>
            <a:ext cx="1008499" cy="1791050"/>
          </a:xfrm>
          <a:prstGeom prst="rect">
            <a:avLst/>
          </a:prstGeom>
          <a:noFill/>
          <a:ln>
            <a:noFill/>
          </a:ln>
        </p:spPr>
      </p:pic>
      <p:pic>
        <p:nvPicPr>
          <p:cNvPr id="65" name="Google Shape;65;p16"/>
          <p:cNvPicPr preferRelativeResize="0"/>
          <p:nvPr/>
        </p:nvPicPr>
        <p:blipFill rotWithShape="1">
          <a:blip r:embed="rId3">
            <a:alphaModFix/>
          </a:blip>
          <a:srcRect b="897" l="1579" r="81744" t="15976"/>
          <a:stretch/>
        </p:blipFill>
        <p:spPr>
          <a:xfrm>
            <a:off x="8256575" y="0"/>
            <a:ext cx="887424" cy="2488225"/>
          </a:xfrm>
          <a:prstGeom prst="rect">
            <a:avLst/>
          </a:prstGeom>
          <a:noFill/>
          <a:ln>
            <a:noFill/>
          </a:ln>
        </p:spPr>
      </p:pic>
      <p:pic>
        <p:nvPicPr>
          <p:cNvPr id="66" name="Google Shape;66;p16"/>
          <p:cNvPicPr preferRelativeResize="0"/>
          <p:nvPr/>
        </p:nvPicPr>
        <p:blipFill rotWithShape="1">
          <a:blip r:embed="rId4">
            <a:alphaModFix/>
          </a:blip>
          <a:srcRect b="-14341" l="2867" r="75227" t="13484"/>
          <a:stretch/>
        </p:blipFill>
        <p:spPr>
          <a:xfrm>
            <a:off x="8033877" y="2414875"/>
            <a:ext cx="1110124" cy="2875124"/>
          </a:xfrm>
          <a:prstGeom prst="rect">
            <a:avLst/>
          </a:prstGeom>
          <a:noFill/>
          <a:ln>
            <a:noFill/>
          </a:ln>
        </p:spPr>
      </p:pic>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05" name="Shape 1105"/>
        <p:cNvGrpSpPr/>
        <p:nvPr/>
      </p:nvGrpSpPr>
      <p:grpSpPr>
        <a:xfrm>
          <a:off x="0" y="0"/>
          <a:ext cx="0" cy="0"/>
          <a:chOff x="0" y="0"/>
          <a:chExt cx="0" cy="0"/>
        </a:xfrm>
      </p:grpSpPr>
      <p:sp>
        <p:nvSpPr>
          <p:cNvPr id="1106" name="Google Shape;1106;p146"/>
          <p:cNvSpPr txBox="1"/>
          <p:nvPr>
            <p:ph type="ctrTitle"/>
          </p:nvPr>
        </p:nvSpPr>
        <p:spPr>
          <a:xfrm>
            <a:off x="713225" y="585425"/>
            <a:ext cx="4559700" cy="2235900"/>
          </a:xfrm>
          <a:prstGeom prst="rect">
            <a:avLst/>
          </a:prstGeom>
        </p:spPr>
        <p:txBody>
          <a:bodyPr anchorCtr="0" anchor="b" bIns="91425" lIns="91425" spcFirstLastPara="1" rIns="91425" wrap="square" tIns="91425">
            <a:noAutofit/>
          </a:bodyPr>
          <a:lstStyle>
            <a:lvl1pPr lvl="0">
              <a:spcBef>
                <a:spcPts val="0"/>
              </a:spcBef>
              <a:spcAft>
                <a:spcPts val="0"/>
              </a:spcAft>
              <a:buClr>
                <a:srgbClr val="191919"/>
              </a:buClr>
              <a:buSzPts val="5200"/>
              <a:buNone/>
              <a:defRPr sz="7000">
                <a:latin typeface="Baskervville"/>
                <a:ea typeface="Baskervville"/>
                <a:cs typeface="Baskervville"/>
                <a:sym typeface="Baskervvill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07" name="Google Shape;1107;p146"/>
          <p:cNvSpPr txBox="1"/>
          <p:nvPr>
            <p:ph idx="1" type="subTitle"/>
          </p:nvPr>
        </p:nvSpPr>
        <p:spPr>
          <a:xfrm>
            <a:off x="713225" y="2775300"/>
            <a:ext cx="4559700" cy="406800"/>
          </a:xfrm>
          <a:prstGeom prst="rect">
            <a:avLst/>
          </a:prstGeom>
          <a:noFill/>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solidFill>
                  <a:schemeClr val="dk1"/>
                </a:solidFill>
                <a:latin typeface="DM Sans"/>
                <a:ea typeface="DM Sans"/>
                <a:cs typeface="DM Sans"/>
                <a:sym typeface="DM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08" name="Shape 1108"/>
        <p:cNvGrpSpPr/>
        <p:nvPr/>
      </p:nvGrpSpPr>
      <p:grpSpPr>
        <a:xfrm>
          <a:off x="0" y="0"/>
          <a:ext cx="0" cy="0"/>
          <a:chOff x="0" y="0"/>
          <a:chExt cx="0" cy="0"/>
        </a:xfrm>
      </p:grpSpPr>
      <p:sp>
        <p:nvSpPr>
          <p:cNvPr id="1109" name="Google Shape;1109;p147"/>
          <p:cNvSpPr txBox="1"/>
          <p:nvPr>
            <p:ph type="title"/>
          </p:nvPr>
        </p:nvSpPr>
        <p:spPr>
          <a:xfrm>
            <a:off x="2685500" y="2460927"/>
            <a:ext cx="5267100" cy="837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4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110" name="Google Shape;1110;p147"/>
          <p:cNvSpPr txBox="1"/>
          <p:nvPr>
            <p:ph hasCustomPrompt="1" idx="2" type="title"/>
          </p:nvPr>
        </p:nvSpPr>
        <p:spPr>
          <a:xfrm>
            <a:off x="2685500" y="1577100"/>
            <a:ext cx="1810200" cy="11124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9600">
                <a:solidFill>
                  <a:schemeClr val="dk2"/>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1111" name="Google Shape;1111;p147"/>
          <p:cNvSpPr txBox="1"/>
          <p:nvPr>
            <p:ph idx="1" type="subTitle"/>
          </p:nvPr>
        </p:nvSpPr>
        <p:spPr>
          <a:xfrm>
            <a:off x="2685500" y="3209075"/>
            <a:ext cx="5267100" cy="45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pic>
        <p:nvPicPr>
          <p:cNvPr id="1112" name="Google Shape;1112;p147"/>
          <p:cNvPicPr preferRelativeResize="0"/>
          <p:nvPr/>
        </p:nvPicPr>
        <p:blipFill rotWithShape="1">
          <a:blip r:embed="rId2">
            <a:alphaModFix/>
          </a:blip>
          <a:srcRect b="5225" l="-48875" r="-5112" t="45011"/>
          <a:stretch/>
        </p:blipFill>
        <p:spPr>
          <a:xfrm rot="5400000">
            <a:off x="7230975" y="3244400"/>
            <a:ext cx="3100625" cy="725425"/>
          </a:xfrm>
          <a:prstGeom prst="rect">
            <a:avLst/>
          </a:prstGeom>
          <a:noFill/>
          <a:ln>
            <a:noFill/>
          </a:ln>
        </p:spPr>
      </p:pic>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13" name="Shape 1113"/>
        <p:cNvGrpSpPr/>
        <p:nvPr/>
      </p:nvGrpSpPr>
      <p:grpSpPr>
        <a:xfrm>
          <a:off x="0" y="0"/>
          <a:ext cx="0" cy="0"/>
          <a:chOff x="0" y="0"/>
          <a:chExt cx="0" cy="0"/>
        </a:xfrm>
      </p:grpSpPr>
      <p:sp>
        <p:nvSpPr>
          <p:cNvPr id="1114" name="Google Shape;1114;p14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115" name="Google Shape;1115;p148"/>
          <p:cNvSpPr txBox="1"/>
          <p:nvPr>
            <p:ph idx="1" type="body"/>
          </p:nvPr>
        </p:nvSpPr>
        <p:spPr>
          <a:xfrm>
            <a:off x="791450" y="1164775"/>
            <a:ext cx="7704000" cy="4020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SzPts val="1400"/>
              <a:buFont typeface="Nunito Light"/>
              <a:buChar char="●"/>
              <a:defRPr sz="1200"/>
            </a:lvl1pPr>
            <a:lvl2pPr indent="-317500" lvl="1" marL="914400">
              <a:lnSpc>
                <a:spcPct val="100000"/>
              </a:lnSpc>
              <a:spcBef>
                <a:spcPts val="0"/>
              </a:spcBef>
              <a:spcAft>
                <a:spcPts val="0"/>
              </a:spcAft>
              <a:buSzPts val="1400"/>
              <a:buFont typeface="Nunito Light"/>
              <a:buChar char="○"/>
              <a:defRPr/>
            </a:lvl2pPr>
            <a:lvl3pPr indent="-317500" lvl="2" marL="1371600">
              <a:lnSpc>
                <a:spcPct val="100000"/>
              </a:lnSpc>
              <a:spcBef>
                <a:spcPts val="0"/>
              </a:spcBef>
              <a:spcAft>
                <a:spcPts val="0"/>
              </a:spcAft>
              <a:buSzPts val="1400"/>
              <a:buFont typeface="Nunito Light"/>
              <a:buChar char="■"/>
              <a:defRPr/>
            </a:lvl3pPr>
            <a:lvl4pPr indent="-317500" lvl="3" marL="1828800">
              <a:lnSpc>
                <a:spcPct val="100000"/>
              </a:lnSpc>
              <a:spcBef>
                <a:spcPts val="0"/>
              </a:spcBef>
              <a:spcAft>
                <a:spcPts val="0"/>
              </a:spcAft>
              <a:buSzPts val="1400"/>
              <a:buFont typeface="Nunito Light"/>
              <a:buChar char="●"/>
              <a:defRPr/>
            </a:lvl4pPr>
            <a:lvl5pPr indent="-317500" lvl="4" marL="2286000">
              <a:lnSpc>
                <a:spcPct val="100000"/>
              </a:lnSpc>
              <a:spcBef>
                <a:spcPts val="0"/>
              </a:spcBef>
              <a:spcAft>
                <a:spcPts val="0"/>
              </a:spcAft>
              <a:buSzPts val="1400"/>
              <a:buFont typeface="Nunito Light"/>
              <a:buChar char="○"/>
              <a:defRPr/>
            </a:lvl5pPr>
            <a:lvl6pPr indent="-317500" lvl="5" marL="2743200">
              <a:lnSpc>
                <a:spcPct val="100000"/>
              </a:lnSpc>
              <a:spcBef>
                <a:spcPts val="0"/>
              </a:spcBef>
              <a:spcAft>
                <a:spcPts val="0"/>
              </a:spcAft>
              <a:buSzPts val="1400"/>
              <a:buFont typeface="Nunito Light"/>
              <a:buChar char="■"/>
              <a:defRPr/>
            </a:lvl6pPr>
            <a:lvl7pPr indent="-317500" lvl="6" marL="3200400">
              <a:lnSpc>
                <a:spcPct val="100000"/>
              </a:lnSpc>
              <a:spcBef>
                <a:spcPts val="0"/>
              </a:spcBef>
              <a:spcAft>
                <a:spcPts val="0"/>
              </a:spcAft>
              <a:buSzPts val="1400"/>
              <a:buFont typeface="Nunito Light"/>
              <a:buChar char="●"/>
              <a:defRPr/>
            </a:lvl7pPr>
            <a:lvl8pPr indent="-317500" lvl="7" marL="3657600">
              <a:lnSpc>
                <a:spcPct val="100000"/>
              </a:lnSpc>
              <a:spcBef>
                <a:spcPts val="0"/>
              </a:spcBef>
              <a:spcAft>
                <a:spcPts val="0"/>
              </a:spcAft>
              <a:buSzPts val="1400"/>
              <a:buFont typeface="Nunito Light"/>
              <a:buChar char="○"/>
              <a:defRPr/>
            </a:lvl8pPr>
            <a:lvl9pPr indent="-317500" lvl="8" marL="4114800">
              <a:lnSpc>
                <a:spcPct val="100000"/>
              </a:lnSpc>
              <a:spcBef>
                <a:spcPts val="0"/>
              </a:spcBef>
              <a:spcAft>
                <a:spcPts val="0"/>
              </a:spcAft>
              <a:buSzPts val="1400"/>
              <a:buFont typeface="Nunito Light"/>
              <a:buChar char="■"/>
              <a:defRPr/>
            </a:lvl9pPr>
          </a:lstStyle>
          <a:p/>
        </p:txBody>
      </p:sp>
      <p:pic>
        <p:nvPicPr>
          <p:cNvPr id="1116" name="Google Shape;1116;p148"/>
          <p:cNvPicPr preferRelativeResize="0"/>
          <p:nvPr/>
        </p:nvPicPr>
        <p:blipFill rotWithShape="1">
          <a:blip r:embed="rId2">
            <a:alphaModFix/>
          </a:blip>
          <a:srcRect b="10326" l="8146" r="23738" t="-27408"/>
          <a:stretch/>
        </p:blipFill>
        <p:spPr>
          <a:xfrm flipH="1">
            <a:off x="1" y="3352450"/>
            <a:ext cx="1008499" cy="1791050"/>
          </a:xfrm>
          <a:prstGeom prst="rect">
            <a:avLst/>
          </a:prstGeom>
          <a:noFill/>
          <a:ln>
            <a:noFill/>
          </a:ln>
        </p:spPr>
      </p:pic>
      <p:pic>
        <p:nvPicPr>
          <p:cNvPr id="1117" name="Google Shape;1117;p148"/>
          <p:cNvPicPr preferRelativeResize="0"/>
          <p:nvPr/>
        </p:nvPicPr>
        <p:blipFill rotWithShape="1">
          <a:blip r:embed="rId3">
            <a:alphaModFix/>
          </a:blip>
          <a:srcRect b="897" l="1579" r="81744" t="15976"/>
          <a:stretch/>
        </p:blipFill>
        <p:spPr>
          <a:xfrm>
            <a:off x="8256575" y="0"/>
            <a:ext cx="887424" cy="2488225"/>
          </a:xfrm>
          <a:prstGeom prst="rect">
            <a:avLst/>
          </a:prstGeom>
          <a:noFill/>
          <a:ln>
            <a:noFill/>
          </a:ln>
        </p:spPr>
      </p:pic>
      <p:pic>
        <p:nvPicPr>
          <p:cNvPr id="1118" name="Google Shape;1118;p148"/>
          <p:cNvPicPr preferRelativeResize="0"/>
          <p:nvPr/>
        </p:nvPicPr>
        <p:blipFill rotWithShape="1">
          <a:blip r:embed="rId4">
            <a:alphaModFix/>
          </a:blip>
          <a:srcRect b="-14341" l="2867" r="75227" t="13484"/>
          <a:stretch/>
        </p:blipFill>
        <p:spPr>
          <a:xfrm>
            <a:off x="8033877" y="2414875"/>
            <a:ext cx="1110124" cy="2875124"/>
          </a:xfrm>
          <a:prstGeom prst="rect">
            <a:avLst/>
          </a:prstGeom>
          <a:noFill/>
          <a:ln>
            <a:noFill/>
          </a:ln>
        </p:spPr>
      </p:pic>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19" name="Shape 1119"/>
        <p:cNvGrpSpPr/>
        <p:nvPr/>
      </p:nvGrpSpPr>
      <p:grpSpPr>
        <a:xfrm>
          <a:off x="0" y="0"/>
          <a:ext cx="0" cy="0"/>
          <a:chOff x="0" y="0"/>
          <a:chExt cx="0" cy="0"/>
        </a:xfrm>
      </p:grpSpPr>
      <p:sp>
        <p:nvSpPr>
          <p:cNvPr id="1120" name="Google Shape;1120;p14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121" name="Google Shape;1121;p149"/>
          <p:cNvSpPr txBox="1"/>
          <p:nvPr>
            <p:ph idx="1" type="subTitle"/>
          </p:nvPr>
        </p:nvSpPr>
        <p:spPr>
          <a:xfrm>
            <a:off x="5055197" y="3678874"/>
            <a:ext cx="2505600" cy="572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22" name="Google Shape;1122;p149"/>
          <p:cNvSpPr txBox="1"/>
          <p:nvPr>
            <p:ph idx="2" type="subTitle"/>
          </p:nvPr>
        </p:nvSpPr>
        <p:spPr>
          <a:xfrm>
            <a:off x="1583213" y="3678874"/>
            <a:ext cx="2505600" cy="572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23" name="Google Shape;1123;p149"/>
          <p:cNvSpPr txBox="1"/>
          <p:nvPr>
            <p:ph idx="3" type="subTitle"/>
          </p:nvPr>
        </p:nvSpPr>
        <p:spPr>
          <a:xfrm>
            <a:off x="5055188" y="3370850"/>
            <a:ext cx="2505600" cy="3945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124" name="Google Shape;1124;p149"/>
          <p:cNvSpPr txBox="1"/>
          <p:nvPr>
            <p:ph idx="4" type="subTitle"/>
          </p:nvPr>
        </p:nvSpPr>
        <p:spPr>
          <a:xfrm>
            <a:off x="1583213" y="3370850"/>
            <a:ext cx="2505600" cy="3945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1125" name="Google Shape;1125;p149"/>
          <p:cNvGrpSpPr/>
          <p:nvPr/>
        </p:nvGrpSpPr>
        <p:grpSpPr>
          <a:xfrm>
            <a:off x="0" y="3140575"/>
            <a:ext cx="1231075" cy="2002925"/>
            <a:chOff x="0" y="3131850"/>
            <a:chExt cx="1231075" cy="2002925"/>
          </a:xfrm>
        </p:grpSpPr>
        <p:pic>
          <p:nvPicPr>
            <p:cNvPr id="1126" name="Google Shape;1126;p149"/>
            <p:cNvPicPr preferRelativeResize="0"/>
            <p:nvPr/>
          </p:nvPicPr>
          <p:blipFill rotWithShape="1">
            <a:blip r:embed="rId2">
              <a:alphaModFix/>
            </a:blip>
            <a:srcRect b="-20786" l="-16649" r="60362" t="12690"/>
            <a:stretch/>
          </p:blipFill>
          <p:spPr>
            <a:xfrm flipH="1" rot="-5400000">
              <a:off x="273700" y="4177300"/>
              <a:ext cx="801099" cy="1113650"/>
            </a:xfrm>
            <a:prstGeom prst="rect">
              <a:avLst/>
            </a:prstGeom>
            <a:noFill/>
            <a:ln>
              <a:noFill/>
            </a:ln>
          </p:spPr>
        </p:pic>
        <p:pic>
          <p:nvPicPr>
            <p:cNvPr id="1127" name="Google Shape;1127;p149"/>
            <p:cNvPicPr preferRelativeResize="0"/>
            <p:nvPr/>
          </p:nvPicPr>
          <p:blipFill rotWithShape="1">
            <a:blip r:embed="rId3">
              <a:alphaModFix/>
            </a:blip>
            <a:srcRect b="-14600" l="11532" r="70118" t="33622"/>
            <a:stretch/>
          </p:blipFill>
          <p:spPr>
            <a:xfrm flipH="1">
              <a:off x="0" y="3131850"/>
              <a:ext cx="806825" cy="2002925"/>
            </a:xfrm>
            <a:prstGeom prst="rect">
              <a:avLst/>
            </a:prstGeom>
            <a:noFill/>
            <a:ln>
              <a:noFill/>
            </a:ln>
          </p:spPr>
        </p:pic>
      </p:grpSp>
      <p:pic>
        <p:nvPicPr>
          <p:cNvPr id="1128" name="Google Shape;1128;p149"/>
          <p:cNvPicPr preferRelativeResize="0"/>
          <p:nvPr/>
        </p:nvPicPr>
        <p:blipFill rotWithShape="1">
          <a:blip r:embed="rId4">
            <a:alphaModFix/>
          </a:blip>
          <a:srcRect b="42279" l="-35864" r="-14828" t="3690"/>
          <a:stretch/>
        </p:blipFill>
        <p:spPr>
          <a:xfrm flipH="1" rot="-5400000">
            <a:off x="7929012" y="253876"/>
            <a:ext cx="1474774" cy="966999"/>
          </a:xfrm>
          <a:prstGeom prst="rect">
            <a:avLst/>
          </a:prstGeom>
          <a:noFill/>
          <a:ln>
            <a:noFill/>
          </a:ln>
        </p:spPr>
      </p:pic>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29" name="Shape 1129"/>
        <p:cNvGrpSpPr/>
        <p:nvPr/>
      </p:nvGrpSpPr>
      <p:grpSpPr>
        <a:xfrm>
          <a:off x="0" y="0"/>
          <a:ext cx="0" cy="0"/>
          <a:chOff x="0" y="0"/>
          <a:chExt cx="0" cy="0"/>
        </a:xfrm>
      </p:grpSpPr>
      <p:sp>
        <p:nvSpPr>
          <p:cNvPr id="1130" name="Google Shape;1130;p15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grpSp>
        <p:nvGrpSpPr>
          <p:cNvPr id="1131" name="Google Shape;1131;p150"/>
          <p:cNvGrpSpPr/>
          <p:nvPr/>
        </p:nvGrpSpPr>
        <p:grpSpPr>
          <a:xfrm flipH="1">
            <a:off x="0" y="17225"/>
            <a:ext cx="9143998" cy="5134774"/>
            <a:chOff x="2" y="0"/>
            <a:chExt cx="9143998" cy="5134774"/>
          </a:xfrm>
        </p:grpSpPr>
        <p:pic>
          <p:nvPicPr>
            <p:cNvPr id="1132" name="Google Shape;1132;p150"/>
            <p:cNvPicPr preferRelativeResize="0"/>
            <p:nvPr/>
          </p:nvPicPr>
          <p:blipFill rotWithShape="1">
            <a:blip r:embed="rId2">
              <a:alphaModFix/>
            </a:blip>
            <a:srcRect b="-8381" l="45533" r="-2758" t="-23614"/>
            <a:stretch/>
          </p:blipFill>
          <p:spPr>
            <a:xfrm flipH="1">
              <a:off x="8303375" y="0"/>
              <a:ext cx="840626" cy="2002924"/>
            </a:xfrm>
            <a:prstGeom prst="rect">
              <a:avLst/>
            </a:prstGeom>
            <a:noFill/>
            <a:ln>
              <a:noFill/>
            </a:ln>
          </p:spPr>
        </p:pic>
        <p:pic>
          <p:nvPicPr>
            <p:cNvPr id="1133" name="Google Shape;1133;p150"/>
            <p:cNvPicPr preferRelativeResize="0"/>
            <p:nvPr/>
          </p:nvPicPr>
          <p:blipFill rotWithShape="1">
            <a:blip r:embed="rId3">
              <a:alphaModFix/>
            </a:blip>
            <a:srcRect b="-20786" l="-16649" r="60362" t="12690"/>
            <a:stretch/>
          </p:blipFill>
          <p:spPr>
            <a:xfrm flipH="1" rot="-5400000">
              <a:off x="248962" y="4263847"/>
              <a:ext cx="728687" cy="1012989"/>
            </a:xfrm>
            <a:prstGeom prst="rect">
              <a:avLst/>
            </a:prstGeom>
            <a:noFill/>
            <a:ln>
              <a:noFill/>
            </a:ln>
          </p:spPr>
        </p:pic>
        <p:pic>
          <p:nvPicPr>
            <p:cNvPr id="1134" name="Google Shape;1134;p150"/>
            <p:cNvPicPr preferRelativeResize="0"/>
            <p:nvPr/>
          </p:nvPicPr>
          <p:blipFill rotWithShape="1">
            <a:blip r:embed="rId4">
              <a:alphaModFix/>
            </a:blip>
            <a:srcRect b="-14600" l="11532" r="70118" t="33622"/>
            <a:stretch/>
          </p:blipFill>
          <p:spPr>
            <a:xfrm flipH="1">
              <a:off x="2" y="3312900"/>
              <a:ext cx="733896" cy="1821874"/>
            </a:xfrm>
            <a:prstGeom prst="rect">
              <a:avLst/>
            </a:prstGeom>
            <a:noFill/>
            <a:ln>
              <a:noFill/>
            </a:ln>
          </p:spPr>
        </p:pic>
      </p:gr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35" name="Shape 1135"/>
        <p:cNvGrpSpPr/>
        <p:nvPr/>
      </p:nvGrpSpPr>
      <p:grpSpPr>
        <a:xfrm>
          <a:off x="0" y="0"/>
          <a:ext cx="0" cy="0"/>
          <a:chOff x="0" y="0"/>
          <a:chExt cx="0" cy="0"/>
        </a:xfrm>
      </p:grpSpPr>
      <p:sp>
        <p:nvSpPr>
          <p:cNvPr id="1136" name="Google Shape;1136;p151"/>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137" name="Google Shape;1137;p151"/>
          <p:cNvSpPr txBox="1"/>
          <p:nvPr>
            <p:ph idx="1" type="subTitle"/>
          </p:nvPr>
        </p:nvSpPr>
        <p:spPr>
          <a:xfrm>
            <a:off x="720000" y="1541950"/>
            <a:ext cx="4552500" cy="229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2"/>
              </a:buClr>
              <a:buSzPts val="1600"/>
              <a:buFont typeface="Nunito Light"/>
              <a:buChar char="●"/>
              <a:defRPr sz="1600"/>
            </a:lvl1pPr>
            <a:lvl2pPr lvl="1" algn="ctr">
              <a:lnSpc>
                <a:spcPct val="100000"/>
              </a:lnSpc>
              <a:spcBef>
                <a:spcPts val="0"/>
              </a:spcBef>
              <a:spcAft>
                <a:spcPts val="0"/>
              </a:spcAft>
              <a:buClr>
                <a:srgbClr val="E76A28"/>
              </a:buClr>
              <a:buSzPts val="1600"/>
              <a:buFont typeface="Nunito Light"/>
              <a:buChar char="○"/>
              <a:defRPr/>
            </a:lvl2pPr>
            <a:lvl3pPr lvl="2" algn="ctr">
              <a:lnSpc>
                <a:spcPct val="100000"/>
              </a:lnSpc>
              <a:spcBef>
                <a:spcPts val="1600"/>
              </a:spcBef>
              <a:spcAft>
                <a:spcPts val="0"/>
              </a:spcAft>
              <a:buClr>
                <a:srgbClr val="E76A28"/>
              </a:buClr>
              <a:buSzPts val="1500"/>
              <a:buFont typeface="Nunito Light"/>
              <a:buChar char="■"/>
              <a:defRPr/>
            </a:lvl3pPr>
            <a:lvl4pPr lvl="3" algn="ctr">
              <a:lnSpc>
                <a:spcPct val="100000"/>
              </a:lnSpc>
              <a:spcBef>
                <a:spcPts val="1600"/>
              </a:spcBef>
              <a:spcAft>
                <a:spcPts val="0"/>
              </a:spcAft>
              <a:buClr>
                <a:srgbClr val="E76A28"/>
              </a:buClr>
              <a:buSzPts val="1500"/>
              <a:buFont typeface="Nunito Light"/>
              <a:buChar char="●"/>
              <a:defRPr/>
            </a:lvl4pPr>
            <a:lvl5pPr lvl="4" algn="ctr">
              <a:lnSpc>
                <a:spcPct val="100000"/>
              </a:lnSpc>
              <a:spcBef>
                <a:spcPts val="1600"/>
              </a:spcBef>
              <a:spcAft>
                <a:spcPts val="0"/>
              </a:spcAft>
              <a:buClr>
                <a:srgbClr val="E76A28"/>
              </a:buClr>
              <a:buSzPts val="1400"/>
              <a:buFont typeface="Nunito Light"/>
              <a:buChar char="○"/>
              <a:defRPr/>
            </a:lvl5pPr>
            <a:lvl6pPr lvl="5" algn="ctr">
              <a:lnSpc>
                <a:spcPct val="100000"/>
              </a:lnSpc>
              <a:spcBef>
                <a:spcPts val="1600"/>
              </a:spcBef>
              <a:spcAft>
                <a:spcPts val="0"/>
              </a:spcAft>
              <a:buClr>
                <a:srgbClr val="999999"/>
              </a:buClr>
              <a:buSzPts val="1400"/>
              <a:buFont typeface="Nunito Light"/>
              <a:buChar char="■"/>
              <a:defRPr/>
            </a:lvl6pPr>
            <a:lvl7pPr lvl="6" algn="ctr">
              <a:lnSpc>
                <a:spcPct val="100000"/>
              </a:lnSpc>
              <a:spcBef>
                <a:spcPts val="1600"/>
              </a:spcBef>
              <a:spcAft>
                <a:spcPts val="0"/>
              </a:spcAft>
              <a:buClr>
                <a:srgbClr val="999999"/>
              </a:buClr>
              <a:buSzPts val="1300"/>
              <a:buFont typeface="Nunito Light"/>
              <a:buChar char="●"/>
              <a:defRPr/>
            </a:lvl7pPr>
            <a:lvl8pPr lvl="7" algn="ctr">
              <a:lnSpc>
                <a:spcPct val="100000"/>
              </a:lnSpc>
              <a:spcBef>
                <a:spcPts val="1600"/>
              </a:spcBef>
              <a:spcAft>
                <a:spcPts val="0"/>
              </a:spcAft>
              <a:buClr>
                <a:srgbClr val="999999"/>
              </a:buClr>
              <a:buSzPts val="1300"/>
              <a:buFont typeface="Nunito Light"/>
              <a:buChar char="○"/>
              <a:defRPr/>
            </a:lvl8pPr>
            <a:lvl9pPr lvl="8" algn="ctr">
              <a:lnSpc>
                <a:spcPct val="100000"/>
              </a:lnSpc>
              <a:spcBef>
                <a:spcPts val="1600"/>
              </a:spcBef>
              <a:spcAft>
                <a:spcPts val="1600"/>
              </a:spcAft>
              <a:buClr>
                <a:srgbClr val="999999"/>
              </a:buClr>
              <a:buSzPts val="1400"/>
              <a:buFont typeface="Nunito Light"/>
              <a:buChar char="■"/>
              <a:defRPr/>
            </a:lvl9pPr>
          </a:lstStyle>
          <a:p/>
        </p:txBody>
      </p:sp>
      <p:grpSp>
        <p:nvGrpSpPr>
          <p:cNvPr id="1138" name="Google Shape;1138;p151"/>
          <p:cNvGrpSpPr/>
          <p:nvPr/>
        </p:nvGrpSpPr>
        <p:grpSpPr>
          <a:xfrm>
            <a:off x="0" y="0"/>
            <a:ext cx="9143996" cy="5160900"/>
            <a:chOff x="0" y="0"/>
            <a:chExt cx="9143996" cy="5160900"/>
          </a:xfrm>
        </p:grpSpPr>
        <p:pic>
          <p:nvPicPr>
            <p:cNvPr id="1139" name="Google Shape;1139;p151"/>
            <p:cNvPicPr preferRelativeResize="0"/>
            <p:nvPr/>
          </p:nvPicPr>
          <p:blipFill rotWithShape="1">
            <a:blip r:embed="rId2">
              <a:alphaModFix/>
            </a:blip>
            <a:srcRect b="33257" l="22218" r="54809" t="-31567"/>
            <a:stretch/>
          </p:blipFill>
          <p:spPr>
            <a:xfrm>
              <a:off x="0" y="0"/>
              <a:ext cx="817751" cy="1968474"/>
            </a:xfrm>
            <a:prstGeom prst="rect">
              <a:avLst/>
            </a:prstGeom>
            <a:noFill/>
            <a:ln>
              <a:noFill/>
            </a:ln>
          </p:spPr>
        </p:pic>
        <p:grpSp>
          <p:nvGrpSpPr>
            <p:cNvPr id="1140" name="Google Shape;1140;p151"/>
            <p:cNvGrpSpPr/>
            <p:nvPr/>
          </p:nvGrpSpPr>
          <p:grpSpPr>
            <a:xfrm flipH="1">
              <a:off x="5387550" y="2705868"/>
              <a:ext cx="3756446" cy="2455032"/>
              <a:chOff x="6" y="1434400"/>
              <a:chExt cx="5720186" cy="3738437"/>
            </a:xfrm>
          </p:grpSpPr>
          <p:pic>
            <p:nvPicPr>
              <p:cNvPr id="1141" name="Google Shape;1141;p151"/>
              <p:cNvPicPr preferRelativeResize="0"/>
              <p:nvPr/>
            </p:nvPicPr>
            <p:blipFill rotWithShape="1">
              <a:blip r:embed="rId3">
                <a:alphaModFix/>
              </a:blip>
              <a:srcRect b="0" l="-9429" r="57560" t="0"/>
              <a:stretch/>
            </p:blipFill>
            <p:spPr>
              <a:xfrm rot="5400000">
                <a:off x="4486010" y="3938655"/>
                <a:ext cx="1030341" cy="1438024"/>
              </a:xfrm>
              <a:prstGeom prst="rect">
                <a:avLst/>
              </a:prstGeom>
              <a:noFill/>
              <a:ln>
                <a:noFill/>
              </a:ln>
            </p:spPr>
          </p:pic>
          <p:pic>
            <p:nvPicPr>
              <p:cNvPr id="1142" name="Google Shape;1142;p151"/>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grpSp>
      </p:gr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43" name="Shape 1143"/>
        <p:cNvGrpSpPr/>
        <p:nvPr/>
      </p:nvGrpSpPr>
      <p:grpSpPr>
        <a:xfrm>
          <a:off x="0" y="0"/>
          <a:ext cx="0" cy="0"/>
          <a:chOff x="0" y="0"/>
          <a:chExt cx="0" cy="0"/>
        </a:xfrm>
      </p:grpSpPr>
      <p:sp>
        <p:nvSpPr>
          <p:cNvPr id="1144" name="Google Shape;1144;p152"/>
          <p:cNvSpPr txBox="1"/>
          <p:nvPr>
            <p:ph type="title"/>
          </p:nvPr>
        </p:nvSpPr>
        <p:spPr>
          <a:xfrm>
            <a:off x="884250" y="1494625"/>
            <a:ext cx="7375500" cy="13824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1145" name="Google Shape;1145;p152"/>
          <p:cNvGrpSpPr/>
          <p:nvPr/>
        </p:nvGrpSpPr>
        <p:grpSpPr>
          <a:xfrm flipH="1" rot="10800000">
            <a:off x="0" y="-28677"/>
            <a:ext cx="9143996" cy="2466266"/>
            <a:chOff x="0" y="2705868"/>
            <a:chExt cx="9143996" cy="2466266"/>
          </a:xfrm>
        </p:grpSpPr>
        <p:pic>
          <p:nvPicPr>
            <p:cNvPr id="1146" name="Google Shape;1146;p152"/>
            <p:cNvPicPr preferRelativeResize="0"/>
            <p:nvPr/>
          </p:nvPicPr>
          <p:blipFill rotWithShape="1">
            <a:blip r:embed="rId2">
              <a:alphaModFix/>
            </a:blip>
            <a:srcRect b="37062" l="12051" r="57322" t="-35371"/>
            <a:stretch/>
          </p:blipFill>
          <p:spPr>
            <a:xfrm>
              <a:off x="0" y="3189582"/>
              <a:ext cx="1090227" cy="1968474"/>
            </a:xfrm>
            <a:prstGeom prst="rect">
              <a:avLst/>
            </a:prstGeom>
            <a:noFill/>
            <a:ln>
              <a:noFill/>
            </a:ln>
          </p:spPr>
        </p:pic>
        <p:grpSp>
          <p:nvGrpSpPr>
            <p:cNvPr id="1147" name="Google Shape;1147;p152"/>
            <p:cNvGrpSpPr/>
            <p:nvPr/>
          </p:nvGrpSpPr>
          <p:grpSpPr>
            <a:xfrm flipH="1">
              <a:off x="396445" y="2705868"/>
              <a:ext cx="8747551" cy="2466266"/>
              <a:chOff x="6" y="1434400"/>
              <a:chExt cx="13320468" cy="3755544"/>
            </a:xfrm>
          </p:grpSpPr>
          <p:pic>
            <p:nvPicPr>
              <p:cNvPr id="1148" name="Google Shape;1148;p152"/>
              <p:cNvPicPr preferRelativeResize="0"/>
              <p:nvPr/>
            </p:nvPicPr>
            <p:blipFill rotWithShape="1">
              <a:blip r:embed="rId3">
                <a:alphaModFix/>
              </a:blip>
              <a:srcRect b="0" l="-9430" r="59560" t="0"/>
              <a:stretch/>
            </p:blipFill>
            <p:spPr>
              <a:xfrm rot="5400000">
                <a:off x="12106162" y="3954193"/>
                <a:ext cx="990600" cy="1438025"/>
              </a:xfrm>
              <a:prstGeom prst="rect">
                <a:avLst/>
              </a:prstGeom>
              <a:noFill/>
              <a:ln>
                <a:noFill/>
              </a:ln>
            </p:spPr>
          </p:pic>
          <p:pic>
            <p:nvPicPr>
              <p:cNvPr id="1149" name="Google Shape;1149;p152"/>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1150" name="Google Shape;1150;p152"/>
              <p:cNvPicPr preferRelativeResize="0"/>
              <p:nvPr/>
            </p:nvPicPr>
            <p:blipFill rotWithShape="1">
              <a:blip r:embed="rId5">
                <a:alphaModFix/>
              </a:blip>
              <a:srcRect b="43438" l="7542" r="63436" t="4281"/>
              <a:stretch/>
            </p:blipFill>
            <p:spPr>
              <a:xfrm>
                <a:off x="1976643" y="3385244"/>
                <a:ext cx="1780977" cy="1804700"/>
              </a:xfrm>
              <a:prstGeom prst="rect">
                <a:avLst/>
              </a:prstGeom>
              <a:noFill/>
              <a:ln>
                <a:noFill/>
              </a:ln>
            </p:spPr>
          </p:pic>
        </p:grpSp>
      </p:gr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51" name="Shape 1151"/>
        <p:cNvGrpSpPr/>
        <p:nvPr/>
      </p:nvGrpSpPr>
      <p:grpSpPr>
        <a:xfrm>
          <a:off x="0" y="0"/>
          <a:ext cx="0" cy="0"/>
          <a:chOff x="0" y="0"/>
          <a:chExt cx="0" cy="0"/>
        </a:xfrm>
      </p:grpSpPr>
      <p:sp>
        <p:nvSpPr>
          <p:cNvPr id="1152" name="Google Shape;1152;p153"/>
          <p:cNvSpPr txBox="1"/>
          <p:nvPr>
            <p:ph type="title"/>
          </p:nvPr>
        </p:nvSpPr>
        <p:spPr>
          <a:xfrm>
            <a:off x="2135550" y="1505850"/>
            <a:ext cx="4872900" cy="1460700"/>
          </a:xfrm>
          <a:prstGeom prst="rect">
            <a:avLst/>
          </a:prstGeom>
        </p:spPr>
        <p:txBody>
          <a:bodyPr anchorCtr="0" anchor="b" bIns="91425" lIns="91425" spcFirstLastPara="1" rIns="91425" wrap="square" tIns="91425">
            <a:noAutofit/>
          </a:bodyPr>
          <a:lstStyle>
            <a:lvl1pPr lvl="0" algn="ctr">
              <a:spcBef>
                <a:spcPts val="0"/>
              </a:spcBef>
              <a:spcAft>
                <a:spcPts val="0"/>
              </a:spcAft>
              <a:buSzPts val="3500"/>
              <a:buNone/>
              <a:defRPr sz="9600"/>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
        <p:nvSpPr>
          <p:cNvPr id="1153" name="Google Shape;1153;p153"/>
          <p:cNvSpPr txBox="1"/>
          <p:nvPr>
            <p:ph idx="1" type="subTitle"/>
          </p:nvPr>
        </p:nvSpPr>
        <p:spPr>
          <a:xfrm>
            <a:off x="2135550" y="2966550"/>
            <a:ext cx="4872900" cy="671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pic>
        <p:nvPicPr>
          <p:cNvPr id="1154" name="Google Shape;1154;p153"/>
          <p:cNvPicPr preferRelativeResize="0"/>
          <p:nvPr/>
        </p:nvPicPr>
        <p:blipFill rotWithShape="1">
          <a:blip r:embed="rId2">
            <a:alphaModFix/>
          </a:blip>
          <a:srcRect b="-61053" l="51987" r="6247" t="3820"/>
          <a:stretch/>
        </p:blipFill>
        <p:spPr>
          <a:xfrm rot="5400000">
            <a:off x="7337624" y="-836747"/>
            <a:ext cx="969625" cy="2643124"/>
          </a:xfrm>
          <a:prstGeom prst="rect">
            <a:avLst/>
          </a:prstGeom>
          <a:noFill/>
          <a:ln>
            <a:noFill/>
          </a:ln>
        </p:spPr>
      </p:pic>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55" name="Shape 1155"/>
        <p:cNvGrpSpPr/>
        <p:nvPr/>
      </p:nvGrpSpPr>
      <p:grpSpPr>
        <a:xfrm>
          <a:off x="0" y="0"/>
          <a:ext cx="0" cy="0"/>
          <a:chOff x="0" y="0"/>
          <a:chExt cx="0" cy="0"/>
        </a:xfrm>
      </p:grpSpPr>
      <p:sp>
        <p:nvSpPr>
          <p:cNvPr id="1156" name="Google Shape;1156;p154"/>
          <p:cNvSpPr/>
          <p:nvPr>
            <p:ph idx="2" type="pic"/>
          </p:nvPr>
        </p:nvSpPr>
        <p:spPr>
          <a:xfrm>
            <a:off x="-3301" y="0"/>
            <a:ext cx="9150600" cy="5143500"/>
          </a:xfrm>
          <a:prstGeom prst="rect">
            <a:avLst/>
          </a:prstGeom>
          <a:noFill/>
          <a:ln>
            <a:noFill/>
          </a:ln>
        </p:spPr>
      </p:sp>
      <p:sp>
        <p:nvSpPr>
          <p:cNvPr id="1157" name="Google Shape;1157;p154"/>
          <p:cNvSpPr txBox="1"/>
          <p:nvPr>
            <p:ph type="title"/>
          </p:nvPr>
        </p:nvSpPr>
        <p:spPr>
          <a:xfrm>
            <a:off x="1055850" y="539500"/>
            <a:ext cx="7032300" cy="572700"/>
          </a:xfrm>
          <a:prstGeom prst="rect">
            <a:avLst/>
          </a:prstGeom>
          <a:solidFill>
            <a:schemeClr val="lt1"/>
          </a:solidFill>
        </p:spPr>
        <p:txBody>
          <a:bodyPr anchorCtr="0" anchor="ctr" bIns="91425" lIns="91425" spcFirstLastPara="1" rIns="91425" wrap="square" tIns="91425">
            <a:noAutofit/>
          </a:bodyPr>
          <a:lstStyle>
            <a:lvl1pPr lvl="0" algn="ctr">
              <a:spcBef>
                <a:spcPts val="0"/>
              </a:spcBef>
              <a:spcAft>
                <a:spcPts val="0"/>
              </a:spcAft>
              <a:buSzPts val="3500"/>
              <a:buNone/>
              <a:defRPr sz="3000"/>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58" name="Shape 1158"/>
        <p:cNvGrpSpPr/>
        <p:nvPr/>
      </p:nvGrpSpPr>
      <p:grpSpPr>
        <a:xfrm>
          <a:off x="0" y="0"/>
          <a:ext cx="0" cy="0"/>
          <a:chOff x="0" y="0"/>
          <a:chExt cx="0" cy="0"/>
        </a:xfrm>
      </p:grpSpPr>
      <p:sp>
        <p:nvSpPr>
          <p:cNvPr id="1159" name="Google Shape;1159;p155"/>
          <p:cNvSpPr txBox="1"/>
          <p:nvPr>
            <p:ph hasCustomPrompt="1" type="title"/>
          </p:nvPr>
        </p:nvSpPr>
        <p:spPr>
          <a:xfrm>
            <a:off x="1284000" y="1668175"/>
            <a:ext cx="6576000" cy="13020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7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160" name="Google Shape;1160;p155"/>
          <p:cNvSpPr txBox="1"/>
          <p:nvPr>
            <p:ph idx="1" type="subTitle"/>
          </p:nvPr>
        </p:nvSpPr>
        <p:spPr>
          <a:xfrm>
            <a:off x="1284000" y="3075375"/>
            <a:ext cx="6576000" cy="497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800"/>
            </a:lvl1pPr>
            <a:lvl2pPr lvl="1" algn="ctr">
              <a:lnSpc>
                <a:spcPct val="100000"/>
              </a:lnSpc>
              <a:spcBef>
                <a:spcPts val="0"/>
              </a:spcBef>
              <a:spcAft>
                <a:spcPts val="0"/>
              </a:spcAft>
              <a:buSzPts val="1600"/>
              <a:buNone/>
              <a:defRPr sz="1600"/>
            </a:lvl2pPr>
            <a:lvl3pPr lvl="2" algn="ctr">
              <a:lnSpc>
                <a:spcPct val="100000"/>
              </a:lnSpc>
              <a:spcBef>
                <a:spcPts val="1600"/>
              </a:spcBef>
              <a:spcAft>
                <a:spcPts val="0"/>
              </a:spcAft>
              <a:buSzPts val="1600"/>
              <a:buNone/>
              <a:defRPr sz="1600"/>
            </a:lvl3pPr>
            <a:lvl4pPr lvl="3" algn="ctr">
              <a:lnSpc>
                <a:spcPct val="100000"/>
              </a:lnSpc>
              <a:spcBef>
                <a:spcPts val="1600"/>
              </a:spcBef>
              <a:spcAft>
                <a:spcPts val="0"/>
              </a:spcAft>
              <a:buSzPts val="1600"/>
              <a:buNone/>
              <a:defRPr sz="1600"/>
            </a:lvl4pPr>
            <a:lvl5pPr lvl="4" algn="ctr">
              <a:lnSpc>
                <a:spcPct val="100000"/>
              </a:lnSpc>
              <a:spcBef>
                <a:spcPts val="1600"/>
              </a:spcBef>
              <a:spcAft>
                <a:spcPts val="0"/>
              </a:spcAft>
              <a:buSzPts val="1600"/>
              <a:buNone/>
              <a:defRPr sz="1600"/>
            </a:lvl5pPr>
            <a:lvl6pPr lvl="5" algn="ctr">
              <a:lnSpc>
                <a:spcPct val="100000"/>
              </a:lnSpc>
              <a:spcBef>
                <a:spcPts val="1600"/>
              </a:spcBef>
              <a:spcAft>
                <a:spcPts val="0"/>
              </a:spcAft>
              <a:buSzPts val="1600"/>
              <a:buNone/>
              <a:defRPr sz="1600"/>
            </a:lvl6pPr>
            <a:lvl7pPr lvl="6" algn="ctr">
              <a:lnSpc>
                <a:spcPct val="100000"/>
              </a:lnSpc>
              <a:spcBef>
                <a:spcPts val="1600"/>
              </a:spcBef>
              <a:spcAft>
                <a:spcPts val="0"/>
              </a:spcAft>
              <a:buSzPts val="1600"/>
              <a:buNone/>
              <a:defRPr sz="1600"/>
            </a:lvl7pPr>
            <a:lvl8pPr lvl="7" algn="ctr">
              <a:lnSpc>
                <a:spcPct val="100000"/>
              </a:lnSpc>
              <a:spcBef>
                <a:spcPts val="1600"/>
              </a:spcBef>
              <a:spcAft>
                <a:spcPts val="0"/>
              </a:spcAft>
              <a:buSzPts val="1600"/>
              <a:buNone/>
              <a:defRPr sz="1600"/>
            </a:lvl8pPr>
            <a:lvl9pPr lvl="8" algn="ctr">
              <a:lnSpc>
                <a:spcPct val="100000"/>
              </a:lnSpc>
              <a:spcBef>
                <a:spcPts val="1600"/>
              </a:spcBef>
              <a:spcAft>
                <a:spcPts val="1600"/>
              </a:spcAft>
              <a:buSzPts val="1600"/>
              <a:buNone/>
              <a:defRPr sz="1600"/>
            </a:lvl9pPr>
          </a:lstStyle>
          <a:p/>
        </p:txBody>
      </p:sp>
      <p:grpSp>
        <p:nvGrpSpPr>
          <p:cNvPr id="1161" name="Google Shape;1161;p155"/>
          <p:cNvGrpSpPr/>
          <p:nvPr/>
        </p:nvGrpSpPr>
        <p:grpSpPr>
          <a:xfrm>
            <a:off x="1" y="2016562"/>
            <a:ext cx="9190974" cy="3129935"/>
            <a:chOff x="1" y="2016562"/>
            <a:chExt cx="9190974" cy="3129935"/>
          </a:xfrm>
        </p:grpSpPr>
        <p:pic>
          <p:nvPicPr>
            <p:cNvPr id="1162" name="Google Shape;1162;p155"/>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1163" name="Google Shape;1163;p155"/>
            <p:cNvGrpSpPr/>
            <p:nvPr/>
          </p:nvGrpSpPr>
          <p:grpSpPr>
            <a:xfrm>
              <a:off x="1" y="3608474"/>
              <a:ext cx="9143999" cy="1538023"/>
              <a:chOff x="1" y="3608474"/>
              <a:chExt cx="9143999" cy="1538023"/>
            </a:xfrm>
          </p:grpSpPr>
          <p:pic>
            <p:nvPicPr>
              <p:cNvPr id="1164" name="Google Shape;1164;p155"/>
              <p:cNvPicPr preferRelativeResize="0"/>
              <p:nvPr/>
            </p:nvPicPr>
            <p:blipFill rotWithShape="1">
              <a:blip r:embed="rId3">
                <a:alphaModFix/>
              </a:blip>
              <a:srcRect b="62250" l="37584" r="-5820" t="-16263"/>
              <a:stretch/>
            </p:blipFill>
            <p:spPr>
              <a:xfrm flipH="1">
                <a:off x="7270001" y="3608474"/>
                <a:ext cx="1873999" cy="1538023"/>
              </a:xfrm>
              <a:prstGeom prst="rect">
                <a:avLst/>
              </a:prstGeom>
              <a:noFill/>
              <a:ln>
                <a:noFill/>
              </a:ln>
            </p:spPr>
          </p:pic>
          <p:pic>
            <p:nvPicPr>
              <p:cNvPr id="1165" name="Google Shape;1165;p155"/>
              <p:cNvPicPr preferRelativeResize="0"/>
              <p:nvPr/>
            </p:nvPicPr>
            <p:blipFill rotWithShape="1">
              <a:blip r:embed="rId4">
                <a:alphaModFix/>
              </a:blip>
              <a:srcRect b="0" l="-14301" r="33591" t="15261"/>
              <a:stretch/>
            </p:blipFill>
            <p:spPr>
              <a:xfrm rot="5400000">
                <a:off x="-179787" y="3824487"/>
                <a:ext cx="1498800" cy="1139225"/>
              </a:xfrm>
              <a:prstGeom prst="rect">
                <a:avLst/>
              </a:prstGeom>
              <a:noFill/>
              <a:ln>
                <a:noFill/>
              </a:ln>
            </p:spPr>
          </p:pic>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7" name="Shape 67"/>
        <p:cNvGrpSpPr/>
        <p:nvPr/>
      </p:nvGrpSpPr>
      <p:grpSpPr>
        <a:xfrm>
          <a:off x="0" y="0"/>
          <a:ext cx="0" cy="0"/>
          <a:chOff x="0" y="0"/>
          <a:chExt cx="0" cy="0"/>
        </a:xfrm>
      </p:grpSpPr>
      <p:sp>
        <p:nvSpPr>
          <p:cNvPr id="68" name="Google Shape;68;p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9" name="Google Shape;69;p17"/>
          <p:cNvSpPr txBox="1"/>
          <p:nvPr>
            <p:ph idx="1" type="subTitle"/>
          </p:nvPr>
        </p:nvSpPr>
        <p:spPr>
          <a:xfrm>
            <a:off x="5055197" y="3678874"/>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0" name="Google Shape;70;p17"/>
          <p:cNvSpPr txBox="1"/>
          <p:nvPr>
            <p:ph idx="2" type="subTitle"/>
          </p:nvPr>
        </p:nvSpPr>
        <p:spPr>
          <a:xfrm>
            <a:off x="1583213" y="3678874"/>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1" name="Google Shape;71;p17"/>
          <p:cNvSpPr txBox="1"/>
          <p:nvPr>
            <p:ph idx="3" type="subTitle"/>
          </p:nvPr>
        </p:nvSpPr>
        <p:spPr>
          <a:xfrm>
            <a:off x="5055188" y="3370850"/>
            <a:ext cx="2505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2" name="Google Shape;72;p17"/>
          <p:cNvSpPr txBox="1"/>
          <p:nvPr>
            <p:ph idx="4" type="subTitle"/>
          </p:nvPr>
        </p:nvSpPr>
        <p:spPr>
          <a:xfrm>
            <a:off x="1583213" y="3370850"/>
            <a:ext cx="2505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73" name="Google Shape;73;p17"/>
          <p:cNvGrpSpPr/>
          <p:nvPr/>
        </p:nvGrpSpPr>
        <p:grpSpPr>
          <a:xfrm>
            <a:off x="0" y="3140575"/>
            <a:ext cx="1231075" cy="2002925"/>
            <a:chOff x="0" y="3131850"/>
            <a:chExt cx="1231075" cy="2002925"/>
          </a:xfrm>
        </p:grpSpPr>
        <p:pic>
          <p:nvPicPr>
            <p:cNvPr id="74" name="Google Shape;74;p17"/>
            <p:cNvPicPr preferRelativeResize="0"/>
            <p:nvPr/>
          </p:nvPicPr>
          <p:blipFill rotWithShape="1">
            <a:blip r:embed="rId2">
              <a:alphaModFix/>
            </a:blip>
            <a:srcRect b="-20786" l="-16649" r="60362" t="12690"/>
            <a:stretch/>
          </p:blipFill>
          <p:spPr>
            <a:xfrm flipH="1" rot="-5400000">
              <a:off x="273700" y="4177300"/>
              <a:ext cx="801099" cy="1113650"/>
            </a:xfrm>
            <a:prstGeom prst="rect">
              <a:avLst/>
            </a:prstGeom>
            <a:noFill/>
            <a:ln>
              <a:noFill/>
            </a:ln>
          </p:spPr>
        </p:pic>
        <p:pic>
          <p:nvPicPr>
            <p:cNvPr id="75" name="Google Shape;75;p17"/>
            <p:cNvPicPr preferRelativeResize="0"/>
            <p:nvPr/>
          </p:nvPicPr>
          <p:blipFill rotWithShape="1">
            <a:blip r:embed="rId3">
              <a:alphaModFix/>
            </a:blip>
            <a:srcRect b="-14600" l="11532" r="70118" t="33622"/>
            <a:stretch/>
          </p:blipFill>
          <p:spPr>
            <a:xfrm flipH="1">
              <a:off x="0" y="3131850"/>
              <a:ext cx="806825" cy="2002925"/>
            </a:xfrm>
            <a:prstGeom prst="rect">
              <a:avLst/>
            </a:prstGeom>
            <a:noFill/>
            <a:ln>
              <a:noFill/>
            </a:ln>
          </p:spPr>
        </p:pic>
      </p:grpSp>
      <p:pic>
        <p:nvPicPr>
          <p:cNvPr id="76" name="Google Shape;76;p17"/>
          <p:cNvPicPr preferRelativeResize="0"/>
          <p:nvPr/>
        </p:nvPicPr>
        <p:blipFill rotWithShape="1">
          <a:blip r:embed="rId4">
            <a:alphaModFix/>
          </a:blip>
          <a:srcRect b="42279" l="-35864" r="-14828" t="3690"/>
          <a:stretch/>
        </p:blipFill>
        <p:spPr>
          <a:xfrm flipH="1" rot="-5400000">
            <a:off x="7929012" y="253876"/>
            <a:ext cx="1474774" cy="966999"/>
          </a:xfrm>
          <a:prstGeom prst="rect">
            <a:avLst/>
          </a:prstGeom>
          <a:noFill/>
          <a:ln>
            <a:noFill/>
          </a:ln>
        </p:spPr>
      </p:pic>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166" name="Shape 1166"/>
        <p:cNvGrpSpPr/>
        <p:nvPr/>
      </p:nvGrpSpPr>
      <p:grpSpPr>
        <a:xfrm>
          <a:off x="0" y="0"/>
          <a:ext cx="0" cy="0"/>
          <a:chOff x="0" y="0"/>
          <a:chExt cx="0" cy="0"/>
        </a:xfrm>
      </p:grpSpPr>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167" name="Shape 1167"/>
        <p:cNvGrpSpPr/>
        <p:nvPr/>
      </p:nvGrpSpPr>
      <p:grpSpPr>
        <a:xfrm>
          <a:off x="0" y="0"/>
          <a:ext cx="0" cy="0"/>
          <a:chOff x="0" y="0"/>
          <a:chExt cx="0" cy="0"/>
        </a:xfrm>
      </p:grpSpPr>
      <p:sp>
        <p:nvSpPr>
          <p:cNvPr id="1168" name="Google Shape;1168;p15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169" name="Google Shape;1169;p157"/>
          <p:cNvSpPr txBox="1"/>
          <p:nvPr>
            <p:ph idx="1" type="subTitle"/>
          </p:nvPr>
        </p:nvSpPr>
        <p:spPr>
          <a:xfrm>
            <a:off x="719975" y="3109813"/>
            <a:ext cx="23055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170" name="Google Shape;1170;p157"/>
          <p:cNvSpPr txBox="1"/>
          <p:nvPr>
            <p:ph idx="2" type="subTitle"/>
          </p:nvPr>
        </p:nvSpPr>
        <p:spPr>
          <a:xfrm>
            <a:off x="3419246" y="3109813"/>
            <a:ext cx="23055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171" name="Google Shape;1171;p157"/>
          <p:cNvSpPr txBox="1"/>
          <p:nvPr>
            <p:ph idx="3" type="subTitle"/>
          </p:nvPr>
        </p:nvSpPr>
        <p:spPr>
          <a:xfrm>
            <a:off x="6118524" y="3109813"/>
            <a:ext cx="23055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172" name="Google Shape;1172;p157"/>
          <p:cNvSpPr txBox="1"/>
          <p:nvPr>
            <p:ph hasCustomPrompt="1" idx="4" type="title"/>
          </p:nvPr>
        </p:nvSpPr>
        <p:spPr>
          <a:xfrm>
            <a:off x="719975" y="1492300"/>
            <a:ext cx="1136100" cy="8250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4800">
                <a:solidFill>
                  <a:schemeClr val="dk2"/>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1173" name="Google Shape;1173;p157"/>
          <p:cNvSpPr txBox="1"/>
          <p:nvPr>
            <p:ph hasCustomPrompt="1" idx="5" type="title"/>
          </p:nvPr>
        </p:nvSpPr>
        <p:spPr>
          <a:xfrm>
            <a:off x="3419246" y="1492300"/>
            <a:ext cx="1136100" cy="8250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4800">
                <a:solidFill>
                  <a:schemeClr val="accen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1174" name="Google Shape;1174;p157"/>
          <p:cNvSpPr txBox="1"/>
          <p:nvPr>
            <p:ph hasCustomPrompt="1" idx="6" type="title"/>
          </p:nvPr>
        </p:nvSpPr>
        <p:spPr>
          <a:xfrm>
            <a:off x="6118525" y="1492300"/>
            <a:ext cx="1136100" cy="8250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4800">
                <a:solidFill>
                  <a:schemeClr val="accent3"/>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1175" name="Google Shape;1175;p157"/>
          <p:cNvSpPr txBox="1"/>
          <p:nvPr>
            <p:ph idx="7" type="subTitle"/>
          </p:nvPr>
        </p:nvSpPr>
        <p:spPr>
          <a:xfrm>
            <a:off x="719975" y="2317288"/>
            <a:ext cx="2305500" cy="86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176" name="Google Shape;1176;p157"/>
          <p:cNvSpPr txBox="1"/>
          <p:nvPr>
            <p:ph idx="8" type="subTitle"/>
          </p:nvPr>
        </p:nvSpPr>
        <p:spPr>
          <a:xfrm>
            <a:off x="3419246" y="2317288"/>
            <a:ext cx="2305500" cy="86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177" name="Google Shape;1177;p157"/>
          <p:cNvSpPr txBox="1"/>
          <p:nvPr>
            <p:ph idx="9" type="subTitle"/>
          </p:nvPr>
        </p:nvSpPr>
        <p:spPr>
          <a:xfrm>
            <a:off x="6118524" y="2317288"/>
            <a:ext cx="2305500" cy="86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pic>
        <p:nvPicPr>
          <p:cNvPr id="1178" name="Google Shape;1178;p157"/>
          <p:cNvPicPr preferRelativeResize="0"/>
          <p:nvPr/>
        </p:nvPicPr>
        <p:blipFill rotWithShape="1">
          <a:blip r:embed="rId2">
            <a:alphaModFix/>
          </a:blip>
          <a:srcRect b="22797" l="0" r="0" t="68350"/>
          <a:stretch/>
        </p:blipFill>
        <p:spPr>
          <a:xfrm>
            <a:off x="0" y="4604001"/>
            <a:ext cx="9143926" cy="539499"/>
          </a:xfrm>
          <a:prstGeom prst="rect">
            <a:avLst/>
          </a:prstGeom>
          <a:noFill/>
          <a:ln>
            <a:noFill/>
          </a:ln>
        </p:spPr>
      </p:pic>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_1">
    <p:spTree>
      <p:nvGrpSpPr>
        <p:cNvPr id="1179" name="Shape 1179"/>
        <p:cNvGrpSpPr/>
        <p:nvPr/>
      </p:nvGrpSpPr>
      <p:grpSpPr>
        <a:xfrm>
          <a:off x="0" y="0"/>
          <a:ext cx="0" cy="0"/>
          <a:chOff x="0" y="0"/>
          <a:chExt cx="0" cy="0"/>
        </a:xfrm>
      </p:grpSpPr>
      <p:sp>
        <p:nvSpPr>
          <p:cNvPr id="1180" name="Google Shape;1180;p158"/>
          <p:cNvSpPr txBox="1"/>
          <p:nvPr>
            <p:ph type="title"/>
          </p:nvPr>
        </p:nvSpPr>
        <p:spPr>
          <a:xfrm>
            <a:off x="1615950" y="1760950"/>
            <a:ext cx="2979600" cy="1200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181" name="Google Shape;1181;p158"/>
          <p:cNvSpPr txBox="1"/>
          <p:nvPr>
            <p:ph hasCustomPrompt="1" idx="2" type="title"/>
          </p:nvPr>
        </p:nvSpPr>
        <p:spPr>
          <a:xfrm>
            <a:off x="1615950" y="781775"/>
            <a:ext cx="1447500" cy="11223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9600">
                <a:solidFill>
                  <a:schemeClr val="dk2"/>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1182" name="Google Shape;1182;p158"/>
          <p:cNvSpPr txBox="1"/>
          <p:nvPr>
            <p:ph idx="1" type="subTitle"/>
          </p:nvPr>
        </p:nvSpPr>
        <p:spPr>
          <a:xfrm>
            <a:off x="1615950" y="2908550"/>
            <a:ext cx="2979600" cy="70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1183" name="Google Shape;1183;p158"/>
          <p:cNvGrpSpPr/>
          <p:nvPr/>
        </p:nvGrpSpPr>
        <p:grpSpPr>
          <a:xfrm flipH="1">
            <a:off x="0" y="0"/>
            <a:ext cx="1365525" cy="5143501"/>
            <a:chOff x="7778480" y="0"/>
            <a:chExt cx="1365525" cy="5143501"/>
          </a:xfrm>
        </p:grpSpPr>
        <p:pic>
          <p:nvPicPr>
            <p:cNvPr id="1184" name="Google Shape;1184;p158"/>
            <p:cNvPicPr preferRelativeResize="0"/>
            <p:nvPr/>
          </p:nvPicPr>
          <p:blipFill rotWithShape="1">
            <a:blip r:embed="rId2">
              <a:alphaModFix/>
            </a:blip>
            <a:srcRect b="8152" l="10410" r="73804" t="13606"/>
            <a:stretch/>
          </p:blipFill>
          <p:spPr>
            <a:xfrm>
              <a:off x="8257350" y="2671525"/>
              <a:ext cx="886651" cy="2471976"/>
            </a:xfrm>
            <a:prstGeom prst="rect">
              <a:avLst/>
            </a:prstGeom>
            <a:noFill/>
            <a:ln>
              <a:noFill/>
            </a:ln>
          </p:spPr>
        </p:pic>
        <p:pic>
          <p:nvPicPr>
            <p:cNvPr id="1185" name="Google Shape;1185;p158"/>
            <p:cNvPicPr preferRelativeResize="0"/>
            <p:nvPr/>
          </p:nvPicPr>
          <p:blipFill rotWithShape="1">
            <a:blip r:embed="rId3">
              <a:alphaModFix/>
            </a:blip>
            <a:srcRect b="1773" l="64650" r="-14962" t="27006"/>
            <a:stretch/>
          </p:blipFill>
          <p:spPr>
            <a:xfrm flipH="1">
              <a:off x="7778480" y="0"/>
              <a:ext cx="1365525" cy="2004300"/>
            </a:xfrm>
            <a:prstGeom prst="rect">
              <a:avLst/>
            </a:prstGeom>
            <a:noFill/>
            <a:ln>
              <a:noFill/>
            </a:ln>
          </p:spPr>
        </p:pic>
      </p:grpSp>
      <p:pic>
        <p:nvPicPr>
          <p:cNvPr id="1186" name="Google Shape;1186;p158"/>
          <p:cNvPicPr preferRelativeResize="0"/>
          <p:nvPr/>
        </p:nvPicPr>
        <p:blipFill rotWithShape="1">
          <a:blip r:embed="rId4">
            <a:alphaModFix/>
          </a:blip>
          <a:srcRect b="-9926" l="35187" r="7587" t="-22069"/>
          <a:stretch/>
        </p:blipFill>
        <p:spPr>
          <a:xfrm flipH="1" rot="5400000">
            <a:off x="1294362" y="3721725"/>
            <a:ext cx="840626" cy="2002924"/>
          </a:xfrm>
          <a:prstGeom prst="rect">
            <a:avLst/>
          </a:prstGeom>
          <a:noFill/>
          <a:ln>
            <a:noFill/>
          </a:ln>
        </p:spPr>
      </p:pic>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0_1_1">
    <p:spTree>
      <p:nvGrpSpPr>
        <p:cNvPr id="1187" name="Shape 1187"/>
        <p:cNvGrpSpPr/>
        <p:nvPr/>
      </p:nvGrpSpPr>
      <p:grpSpPr>
        <a:xfrm>
          <a:off x="0" y="0"/>
          <a:ext cx="0" cy="0"/>
          <a:chOff x="0" y="0"/>
          <a:chExt cx="0" cy="0"/>
        </a:xfrm>
      </p:grpSpPr>
      <p:sp>
        <p:nvSpPr>
          <p:cNvPr id="1188" name="Google Shape;1188;p159"/>
          <p:cNvSpPr txBox="1"/>
          <p:nvPr>
            <p:ph type="title"/>
          </p:nvPr>
        </p:nvSpPr>
        <p:spPr>
          <a:xfrm>
            <a:off x="4229700" y="2281775"/>
            <a:ext cx="2979600" cy="1200000"/>
          </a:xfrm>
          <a:prstGeom prst="rect">
            <a:avLst/>
          </a:prstGeom>
        </p:spPr>
        <p:txBody>
          <a:bodyPr anchorCtr="0" anchor="b" bIns="91425" lIns="91425" spcFirstLastPara="1" rIns="91425" wrap="square" tIns="91425">
            <a:noAutofit/>
          </a:bodyPr>
          <a:lstStyle>
            <a:lvl1pPr lvl="0" algn="r">
              <a:spcBef>
                <a:spcPts val="0"/>
              </a:spcBef>
              <a:spcAft>
                <a:spcPts val="0"/>
              </a:spcAft>
              <a:buSzPts val="3600"/>
              <a:buNone/>
              <a:defRPr sz="3600"/>
            </a:lvl1pPr>
            <a:lvl2pPr lvl="1" algn="r">
              <a:spcBef>
                <a:spcPts val="0"/>
              </a:spcBef>
              <a:spcAft>
                <a:spcPts val="0"/>
              </a:spcAft>
              <a:buSzPts val="3600"/>
              <a:buNone/>
              <a:defRPr sz="3600"/>
            </a:lvl2pPr>
            <a:lvl3pPr lvl="2" algn="r">
              <a:spcBef>
                <a:spcPts val="0"/>
              </a:spcBef>
              <a:spcAft>
                <a:spcPts val="0"/>
              </a:spcAft>
              <a:buSzPts val="3600"/>
              <a:buNone/>
              <a:defRPr sz="3600"/>
            </a:lvl3pPr>
            <a:lvl4pPr lvl="3" algn="r">
              <a:spcBef>
                <a:spcPts val="0"/>
              </a:spcBef>
              <a:spcAft>
                <a:spcPts val="0"/>
              </a:spcAft>
              <a:buSzPts val="3600"/>
              <a:buNone/>
              <a:defRPr sz="3600"/>
            </a:lvl4pPr>
            <a:lvl5pPr lvl="4" algn="r">
              <a:spcBef>
                <a:spcPts val="0"/>
              </a:spcBef>
              <a:spcAft>
                <a:spcPts val="0"/>
              </a:spcAft>
              <a:buSzPts val="3600"/>
              <a:buNone/>
              <a:defRPr sz="3600"/>
            </a:lvl5pPr>
            <a:lvl6pPr lvl="5" algn="r">
              <a:spcBef>
                <a:spcPts val="0"/>
              </a:spcBef>
              <a:spcAft>
                <a:spcPts val="0"/>
              </a:spcAft>
              <a:buSzPts val="3600"/>
              <a:buNone/>
              <a:defRPr sz="3600"/>
            </a:lvl6pPr>
            <a:lvl7pPr lvl="6" algn="r">
              <a:spcBef>
                <a:spcPts val="0"/>
              </a:spcBef>
              <a:spcAft>
                <a:spcPts val="0"/>
              </a:spcAft>
              <a:buSzPts val="3600"/>
              <a:buNone/>
              <a:defRPr sz="3600"/>
            </a:lvl7pPr>
            <a:lvl8pPr lvl="7" algn="r">
              <a:spcBef>
                <a:spcPts val="0"/>
              </a:spcBef>
              <a:spcAft>
                <a:spcPts val="0"/>
              </a:spcAft>
              <a:buSzPts val="3600"/>
              <a:buNone/>
              <a:defRPr sz="3600"/>
            </a:lvl8pPr>
            <a:lvl9pPr lvl="8" algn="r">
              <a:spcBef>
                <a:spcPts val="0"/>
              </a:spcBef>
              <a:spcAft>
                <a:spcPts val="0"/>
              </a:spcAft>
              <a:buSzPts val="3600"/>
              <a:buNone/>
              <a:defRPr sz="3600"/>
            </a:lvl9pPr>
          </a:lstStyle>
          <a:p/>
        </p:txBody>
      </p:sp>
      <p:sp>
        <p:nvSpPr>
          <p:cNvPr id="1189" name="Google Shape;1189;p159"/>
          <p:cNvSpPr txBox="1"/>
          <p:nvPr>
            <p:ph hasCustomPrompt="1" idx="2" type="title"/>
          </p:nvPr>
        </p:nvSpPr>
        <p:spPr>
          <a:xfrm>
            <a:off x="5761800" y="990475"/>
            <a:ext cx="1447500" cy="1122300"/>
          </a:xfrm>
          <a:prstGeom prst="rect">
            <a:avLst/>
          </a:prstGeom>
          <a:noFill/>
        </p:spPr>
        <p:txBody>
          <a:bodyPr anchorCtr="0" anchor="b" bIns="91425" lIns="91425" spcFirstLastPara="1" rIns="91425" wrap="square" tIns="91425">
            <a:noAutofit/>
          </a:bodyPr>
          <a:lstStyle>
            <a:lvl1pPr lvl="0" algn="r">
              <a:spcBef>
                <a:spcPts val="0"/>
              </a:spcBef>
              <a:spcAft>
                <a:spcPts val="0"/>
              </a:spcAft>
              <a:buClr>
                <a:schemeClr val="lt1"/>
              </a:buClr>
              <a:buSzPts val="6000"/>
              <a:buNone/>
              <a:defRPr sz="9600">
                <a:solidFill>
                  <a:schemeClr val="dk2"/>
                </a:solidFill>
              </a:defRPr>
            </a:lvl1pPr>
            <a:lvl2pPr lvl="1" algn="r">
              <a:spcBef>
                <a:spcPts val="0"/>
              </a:spcBef>
              <a:spcAft>
                <a:spcPts val="0"/>
              </a:spcAft>
              <a:buClr>
                <a:schemeClr val="lt1"/>
              </a:buClr>
              <a:buSzPts val="6000"/>
              <a:buNone/>
              <a:defRPr sz="6000">
                <a:solidFill>
                  <a:schemeClr val="lt1"/>
                </a:solidFill>
              </a:defRPr>
            </a:lvl2pPr>
            <a:lvl3pPr lvl="2" algn="r">
              <a:spcBef>
                <a:spcPts val="0"/>
              </a:spcBef>
              <a:spcAft>
                <a:spcPts val="0"/>
              </a:spcAft>
              <a:buClr>
                <a:schemeClr val="lt1"/>
              </a:buClr>
              <a:buSzPts val="6000"/>
              <a:buNone/>
              <a:defRPr sz="6000">
                <a:solidFill>
                  <a:schemeClr val="lt1"/>
                </a:solidFill>
              </a:defRPr>
            </a:lvl3pPr>
            <a:lvl4pPr lvl="3" algn="r">
              <a:spcBef>
                <a:spcPts val="0"/>
              </a:spcBef>
              <a:spcAft>
                <a:spcPts val="0"/>
              </a:spcAft>
              <a:buClr>
                <a:schemeClr val="lt1"/>
              </a:buClr>
              <a:buSzPts val="6000"/>
              <a:buNone/>
              <a:defRPr sz="6000">
                <a:solidFill>
                  <a:schemeClr val="lt1"/>
                </a:solidFill>
              </a:defRPr>
            </a:lvl4pPr>
            <a:lvl5pPr lvl="4" algn="r">
              <a:spcBef>
                <a:spcPts val="0"/>
              </a:spcBef>
              <a:spcAft>
                <a:spcPts val="0"/>
              </a:spcAft>
              <a:buClr>
                <a:schemeClr val="lt1"/>
              </a:buClr>
              <a:buSzPts val="6000"/>
              <a:buNone/>
              <a:defRPr sz="6000">
                <a:solidFill>
                  <a:schemeClr val="lt1"/>
                </a:solidFill>
              </a:defRPr>
            </a:lvl5pPr>
            <a:lvl6pPr lvl="5" algn="r">
              <a:spcBef>
                <a:spcPts val="0"/>
              </a:spcBef>
              <a:spcAft>
                <a:spcPts val="0"/>
              </a:spcAft>
              <a:buClr>
                <a:schemeClr val="lt1"/>
              </a:buClr>
              <a:buSzPts val="6000"/>
              <a:buNone/>
              <a:defRPr sz="6000">
                <a:solidFill>
                  <a:schemeClr val="lt1"/>
                </a:solidFill>
              </a:defRPr>
            </a:lvl6pPr>
            <a:lvl7pPr lvl="6" algn="r">
              <a:spcBef>
                <a:spcPts val="0"/>
              </a:spcBef>
              <a:spcAft>
                <a:spcPts val="0"/>
              </a:spcAft>
              <a:buClr>
                <a:schemeClr val="lt1"/>
              </a:buClr>
              <a:buSzPts val="6000"/>
              <a:buNone/>
              <a:defRPr sz="6000">
                <a:solidFill>
                  <a:schemeClr val="lt1"/>
                </a:solidFill>
              </a:defRPr>
            </a:lvl7pPr>
            <a:lvl8pPr lvl="7" algn="r">
              <a:spcBef>
                <a:spcPts val="0"/>
              </a:spcBef>
              <a:spcAft>
                <a:spcPts val="0"/>
              </a:spcAft>
              <a:buClr>
                <a:schemeClr val="lt1"/>
              </a:buClr>
              <a:buSzPts val="6000"/>
              <a:buNone/>
              <a:defRPr sz="6000">
                <a:solidFill>
                  <a:schemeClr val="lt1"/>
                </a:solidFill>
              </a:defRPr>
            </a:lvl8pPr>
            <a:lvl9pPr lvl="8" algn="r">
              <a:spcBef>
                <a:spcPts val="0"/>
              </a:spcBef>
              <a:spcAft>
                <a:spcPts val="0"/>
              </a:spcAft>
              <a:buClr>
                <a:schemeClr val="lt1"/>
              </a:buClr>
              <a:buSzPts val="6000"/>
              <a:buNone/>
              <a:defRPr sz="6000">
                <a:solidFill>
                  <a:schemeClr val="lt1"/>
                </a:solidFill>
              </a:defRPr>
            </a:lvl9pPr>
          </a:lstStyle>
          <a:p>
            <a:r>
              <a:t>xx%</a:t>
            </a:r>
          </a:p>
        </p:txBody>
      </p:sp>
      <p:sp>
        <p:nvSpPr>
          <p:cNvPr id="1190" name="Google Shape;1190;p159"/>
          <p:cNvSpPr txBox="1"/>
          <p:nvPr>
            <p:ph idx="1" type="subTitle"/>
          </p:nvPr>
        </p:nvSpPr>
        <p:spPr>
          <a:xfrm>
            <a:off x="4229700" y="3429375"/>
            <a:ext cx="2979600" cy="7083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600"/>
            </a:lvl1pPr>
            <a:lvl2pPr lvl="1" algn="r">
              <a:lnSpc>
                <a:spcPct val="100000"/>
              </a:lnSpc>
              <a:spcBef>
                <a:spcPts val="0"/>
              </a:spcBef>
              <a:spcAft>
                <a:spcPts val="0"/>
              </a:spcAft>
              <a:buSzPts val="1400"/>
              <a:buNone/>
              <a:defRPr/>
            </a:lvl2pPr>
            <a:lvl3pPr lvl="2" algn="r">
              <a:lnSpc>
                <a:spcPct val="100000"/>
              </a:lnSpc>
              <a:spcBef>
                <a:spcPts val="1600"/>
              </a:spcBef>
              <a:spcAft>
                <a:spcPts val="0"/>
              </a:spcAft>
              <a:buSzPts val="1400"/>
              <a:buNone/>
              <a:defRPr/>
            </a:lvl3pPr>
            <a:lvl4pPr lvl="3" algn="r">
              <a:lnSpc>
                <a:spcPct val="100000"/>
              </a:lnSpc>
              <a:spcBef>
                <a:spcPts val="1600"/>
              </a:spcBef>
              <a:spcAft>
                <a:spcPts val="0"/>
              </a:spcAft>
              <a:buSzPts val="1400"/>
              <a:buNone/>
              <a:defRPr/>
            </a:lvl4pPr>
            <a:lvl5pPr lvl="4" algn="r">
              <a:lnSpc>
                <a:spcPct val="100000"/>
              </a:lnSpc>
              <a:spcBef>
                <a:spcPts val="1600"/>
              </a:spcBef>
              <a:spcAft>
                <a:spcPts val="0"/>
              </a:spcAft>
              <a:buSzPts val="1400"/>
              <a:buNone/>
              <a:defRPr/>
            </a:lvl5pPr>
            <a:lvl6pPr lvl="5" algn="r">
              <a:lnSpc>
                <a:spcPct val="100000"/>
              </a:lnSpc>
              <a:spcBef>
                <a:spcPts val="1600"/>
              </a:spcBef>
              <a:spcAft>
                <a:spcPts val="0"/>
              </a:spcAft>
              <a:buSzPts val="1400"/>
              <a:buNone/>
              <a:defRPr/>
            </a:lvl6pPr>
            <a:lvl7pPr lvl="6" algn="r">
              <a:lnSpc>
                <a:spcPct val="100000"/>
              </a:lnSpc>
              <a:spcBef>
                <a:spcPts val="1600"/>
              </a:spcBef>
              <a:spcAft>
                <a:spcPts val="0"/>
              </a:spcAft>
              <a:buSzPts val="1400"/>
              <a:buNone/>
              <a:defRPr/>
            </a:lvl7pPr>
            <a:lvl8pPr lvl="7" algn="r">
              <a:lnSpc>
                <a:spcPct val="100000"/>
              </a:lnSpc>
              <a:spcBef>
                <a:spcPts val="1600"/>
              </a:spcBef>
              <a:spcAft>
                <a:spcPts val="0"/>
              </a:spcAft>
              <a:buSzPts val="1400"/>
              <a:buNone/>
              <a:defRPr/>
            </a:lvl8pPr>
            <a:lvl9pPr lvl="8" algn="r">
              <a:lnSpc>
                <a:spcPct val="100000"/>
              </a:lnSpc>
              <a:spcBef>
                <a:spcPts val="1600"/>
              </a:spcBef>
              <a:spcAft>
                <a:spcPts val="1600"/>
              </a:spcAft>
              <a:buSzPts val="1400"/>
              <a:buNone/>
              <a:defRPr/>
            </a:lvl9pPr>
          </a:lstStyle>
          <a:p/>
        </p:txBody>
      </p:sp>
      <p:grpSp>
        <p:nvGrpSpPr>
          <p:cNvPr id="1191" name="Google Shape;1191;p159"/>
          <p:cNvGrpSpPr/>
          <p:nvPr/>
        </p:nvGrpSpPr>
        <p:grpSpPr>
          <a:xfrm>
            <a:off x="7510875" y="0"/>
            <a:ext cx="1639025" cy="5146501"/>
            <a:chOff x="7510875" y="0"/>
            <a:chExt cx="1639025" cy="5146501"/>
          </a:xfrm>
        </p:grpSpPr>
        <p:pic>
          <p:nvPicPr>
            <p:cNvPr id="1192" name="Google Shape;1192;p159"/>
            <p:cNvPicPr preferRelativeResize="0"/>
            <p:nvPr/>
          </p:nvPicPr>
          <p:blipFill rotWithShape="1">
            <a:blip r:embed="rId2">
              <a:alphaModFix/>
            </a:blip>
            <a:srcRect b="14310" l="14530" r="66251" t="-21422"/>
            <a:stretch/>
          </p:blipFill>
          <p:spPr>
            <a:xfrm flipH="1">
              <a:off x="8366924" y="2409025"/>
              <a:ext cx="782976" cy="2454751"/>
            </a:xfrm>
            <a:prstGeom prst="rect">
              <a:avLst/>
            </a:prstGeom>
            <a:noFill/>
            <a:ln>
              <a:noFill/>
            </a:ln>
          </p:spPr>
        </p:pic>
        <p:pic>
          <p:nvPicPr>
            <p:cNvPr id="1193" name="Google Shape;1193;p159"/>
            <p:cNvPicPr preferRelativeResize="0"/>
            <p:nvPr/>
          </p:nvPicPr>
          <p:blipFill rotWithShape="1">
            <a:blip r:embed="rId3">
              <a:alphaModFix/>
            </a:blip>
            <a:srcRect b="62250" l="37584" r="-5820" t="-16263"/>
            <a:stretch/>
          </p:blipFill>
          <p:spPr>
            <a:xfrm flipH="1">
              <a:off x="7510875" y="3801328"/>
              <a:ext cx="1639016" cy="1345173"/>
            </a:xfrm>
            <a:prstGeom prst="rect">
              <a:avLst/>
            </a:prstGeom>
            <a:noFill/>
            <a:ln>
              <a:noFill/>
            </a:ln>
          </p:spPr>
        </p:pic>
        <p:pic>
          <p:nvPicPr>
            <p:cNvPr id="1194" name="Google Shape;1194;p159"/>
            <p:cNvPicPr preferRelativeResize="0"/>
            <p:nvPr/>
          </p:nvPicPr>
          <p:blipFill rotWithShape="1">
            <a:blip r:embed="rId4">
              <a:alphaModFix/>
            </a:blip>
            <a:srcRect b="33035" l="-25346" r="-25346" t="1703"/>
            <a:stretch/>
          </p:blipFill>
          <p:spPr>
            <a:xfrm flipH="1" rot="-5400000">
              <a:off x="7828525" y="153400"/>
              <a:ext cx="1474774" cy="1167974"/>
            </a:xfrm>
            <a:prstGeom prst="rect">
              <a:avLst/>
            </a:prstGeom>
            <a:noFill/>
            <a:ln>
              <a:noFill/>
            </a:ln>
          </p:spPr>
        </p:pic>
      </p:gr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195" name="Shape 1195"/>
        <p:cNvGrpSpPr/>
        <p:nvPr/>
      </p:nvGrpSpPr>
      <p:grpSpPr>
        <a:xfrm>
          <a:off x="0" y="0"/>
          <a:ext cx="0" cy="0"/>
          <a:chOff x="0" y="0"/>
          <a:chExt cx="0" cy="0"/>
        </a:xfrm>
      </p:grpSpPr>
      <p:sp>
        <p:nvSpPr>
          <p:cNvPr id="1196" name="Google Shape;1196;p160"/>
          <p:cNvSpPr txBox="1"/>
          <p:nvPr>
            <p:ph type="title"/>
          </p:nvPr>
        </p:nvSpPr>
        <p:spPr>
          <a:xfrm>
            <a:off x="1401750" y="2971729"/>
            <a:ext cx="6691200" cy="680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p:txBody>
      </p:sp>
      <p:sp>
        <p:nvSpPr>
          <p:cNvPr id="1197" name="Google Shape;1197;p160"/>
          <p:cNvSpPr txBox="1"/>
          <p:nvPr>
            <p:ph idx="1" type="subTitle"/>
          </p:nvPr>
        </p:nvSpPr>
        <p:spPr>
          <a:xfrm>
            <a:off x="1401750" y="1382725"/>
            <a:ext cx="6691200" cy="14784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1600"/>
              </a:spcBef>
              <a:spcAft>
                <a:spcPts val="0"/>
              </a:spcAft>
              <a:buSzPts val="3000"/>
              <a:buNone/>
              <a:defRPr sz="3000"/>
            </a:lvl3pPr>
            <a:lvl4pPr lvl="3" algn="ctr">
              <a:lnSpc>
                <a:spcPct val="100000"/>
              </a:lnSpc>
              <a:spcBef>
                <a:spcPts val="1600"/>
              </a:spcBef>
              <a:spcAft>
                <a:spcPts val="0"/>
              </a:spcAft>
              <a:buSzPts val="3000"/>
              <a:buNone/>
              <a:defRPr sz="3000"/>
            </a:lvl4pPr>
            <a:lvl5pPr lvl="4" algn="ctr">
              <a:lnSpc>
                <a:spcPct val="100000"/>
              </a:lnSpc>
              <a:spcBef>
                <a:spcPts val="1600"/>
              </a:spcBef>
              <a:spcAft>
                <a:spcPts val="0"/>
              </a:spcAft>
              <a:buSzPts val="3000"/>
              <a:buNone/>
              <a:defRPr sz="3000"/>
            </a:lvl5pPr>
            <a:lvl6pPr lvl="5" algn="ctr">
              <a:lnSpc>
                <a:spcPct val="100000"/>
              </a:lnSpc>
              <a:spcBef>
                <a:spcPts val="1600"/>
              </a:spcBef>
              <a:spcAft>
                <a:spcPts val="0"/>
              </a:spcAft>
              <a:buSzPts val="3000"/>
              <a:buNone/>
              <a:defRPr sz="3000"/>
            </a:lvl6pPr>
            <a:lvl7pPr lvl="6" algn="ctr">
              <a:lnSpc>
                <a:spcPct val="100000"/>
              </a:lnSpc>
              <a:spcBef>
                <a:spcPts val="1600"/>
              </a:spcBef>
              <a:spcAft>
                <a:spcPts val="0"/>
              </a:spcAft>
              <a:buSzPts val="3000"/>
              <a:buNone/>
              <a:defRPr sz="3000"/>
            </a:lvl7pPr>
            <a:lvl8pPr lvl="7" algn="ctr">
              <a:lnSpc>
                <a:spcPct val="100000"/>
              </a:lnSpc>
              <a:spcBef>
                <a:spcPts val="1600"/>
              </a:spcBef>
              <a:spcAft>
                <a:spcPts val="0"/>
              </a:spcAft>
              <a:buSzPts val="3000"/>
              <a:buNone/>
              <a:defRPr sz="3000"/>
            </a:lvl8pPr>
            <a:lvl9pPr lvl="8" algn="ctr">
              <a:lnSpc>
                <a:spcPct val="100000"/>
              </a:lnSpc>
              <a:spcBef>
                <a:spcPts val="1600"/>
              </a:spcBef>
              <a:spcAft>
                <a:spcPts val="1600"/>
              </a:spcAft>
              <a:buSzPts val="3000"/>
              <a:buNone/>
              <a:defRPr sz="3000"/>
            </a:lvl9pPr>
          </a:lstStyle>
          <a:p/>
        </p:txBody>
      </p:sp>
      <p:grpSp>
        <p:nvGrpSpPr>
          <p:cNvPr id="1198" name="Google Shape;1198;p160"/>
          <p:cNvGrpSpPr/>
          <p:nvPr/>
        </p:nvGrpSpPr>
        <p:grpSpPr>
          <a:xfrm>
            <a:off x="0" y="-12"/>
            <a:ext cx="9157525" cy="5146513"/>
            <a:chOff x="0" y="-12"/>
            <a:chExt cx="9157525" cy="5146513"/>
          </a:xfrm>
        </p:grpSpPr>
        <p:pic>
          <p:nvPicPr>
            <p:cNvPr id="1199" name="Google Shape;1199;p160"/>
            <p:cNvPicPr preferRelativeResize="0"/>
            <p:nvPr/>
          </p:nvPicPr>
          <p:blipFill rotWithShape="1">
            <a:blip r:embed="rId2">
              <a:alphaModFix/>
            </a:blip>
            <a:srcRect b="0" l="54322" r="36434" t="0"/>
            <a:stretch/>
          </p:blipFill>
          <p:spPr>
            <a:xfrm>
              <a:off x="0" y="0"/>
              <a:ext cx="713226" cy="5143501"/>
            </a:xfrm>
            <a:prstGeom prst="rect">
              <a:avLst/>
            </a:prstGeom>
            <a:noFill/>
            <a:ln>
              <a:noFill/>
            </a:ln>
          </p:spPr>
        </p:pic>
        <p:pic>
          <p:nvPicPr>
            <p:cNvPr id="1200" name="Google Shape;1200;p160"/>
            <p:cNvPicPr preferRelativeResize="0"/>
            <p:nvPr/>
          </p:nvPicPr>
          <p:blipFill rotWithShape="1">
            <a:blip r:embed="rId3">
              <a:alphaModFix/>
            </a:blip>
            <a:srcRect b="14310" l="14344" r="66250" t="-21422"/>
            <a:stretch/>
          </p:blipFill>
          <p:spPr>
            <a:xfrm flipH="1">
              <a:off x="8366925" y="2409025"/>
              <a:ext cx="790600" cy="2454751"/>
            </a:xfrm>
            <a:prstGeom prst="rect">
              <a:avLst/>
            </a:prstGeom>
            <a:noFill/>
            <a:ln>
              <a:noFill/>
            </a:ln>
          </p:spPr>
        </p:pic>
        <p:pic>
          <p:nvPicPr>
            <p:cNvPr id="1201" name="Google Shape;1201;p160"/>
            <p:cNvPicPr preferRelativeResize="0"/>
            <p:nvPr/>
          </p:nvPicPr>
          <p:blipFill rotWithShape="1">
            <a:blip r:embed="rId4">
              <a:alphaModFix/>
            </a:blip>
            <a:srcRect b="62250" l="37584" r="-5820" t="-16263"/>
            <a:stretch/>
          </p:blipFill>
          <p:spPr>
            <a:xfrm flipH="1">
              <a:off x="7510875" y="3801328"/>
              <a:ext cx="1639016" cy="1345173"/>
            </a:xfrm>
            <a:prstGeom prst="rect">
              <a:avLst/>
            </a:prstGeom>
            <a:noFill/>
            <a:ln>
              <a:noFill/>
            </a:ln>
          </p:spPr>
        </p:pic>
        <p:pic>
          <p:nvPicPr>
            <p:cNvPr id="1202" name="Google Shape;1202;p160"/>
            <p:cNvPicPr preferRelativeResize="0"/>
            <p:nvPr/>
          </p:nvPicPr>
          <p:blipFill rotWithShape="1">
            <a:blip r:embed="rId5">
              <a:alphaModFix/>
            </a:blip>
            <a:srcRect b="52928" l="-25346" r="-25346" t="-6959"/>
            <a:stretch/>
          </p:blipFill>
          <p:spPr>
            <a:xfrm flipH="1" rot="-5400000">
              <a:off x="7929012" y="253876"/>
              <a:ext cx="1474774" cy="966999"/>
            </a:xfrm>
            <a:prstGeom prst="rect">
              <a:avLst/>
            </a:prstGeom>
            <a:noFill/>
            <a:ln>
              <a:noFill/>
            </a:ln>
          </p:spPr>
        </p:pic>
      </p:gr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1203" name="Shape 1203"/>
        <p:cNvGrpSpPr/>
        <p:nvPr/>
      </p:nvGrpSpPr>
      <p:grpSpPr>
        <a:xfrm>
          <a:off x="0" y="0"/>
          <a:ext cx="0" cy="0"/>
          <a:chOff x="0" y="0"/>
          <a:chExt cx="0" cy="0"/>
        </a:xfrm>
      </p:grpSpPr>
      <p:sp>
        <p:nvSpPr>
          <p:cNvPr id="1204" name="Google Shape;1204;p16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grpSp>
        <p:nvGrpSpPr>
          <p:cNvPr id="1205" name="Google Shape;1205;p161"/>
          <p:cNvGrpSpPr/>
          <p:nvPr/>
        </p:nvGrpSpPr>
        <p:grpSpPr>
          <a:xfrm>
            <a:off x="-8598" y="-7175"/>
            <a:ext cx="9161698" cy="5159312"/>
            <a:chOff x="-34423" y="0"/>
            <a:chExt cx="9161698" cy="5159312"/>
          </a:xfrm>
        </p:grpSpPr>
        <p:pic>
          <p:nvPicPr>
            <p:cNvPr id="1206" name="Google Shape;1206;p161"/>
            <p:cNvPicPr preferRelativeResize="0"/>
            <p:nvPr/>
          </p:nvPicPr>
          <p:blipFill rotWithShape="1">
            <a:blip r:embed="rId2">
              <a:alphaModFix/>
            </a:blip>
            <a:srcRect b="-5750" l="60516" r="-3303" t="49541"/>
            <a:stretch/>
          </p:blipFill>
          <p:spPr>
            <a:xfrm flipH="1">
              <a:off x="7954325" y="0"/>
              <a:ext cx="1172950" cy="1597726"/>
            </a:xfrm>
            <a:prstGeom prst="rect">
              <a:avLst/>
            </a:prstGeom>
            <a:noFill/>
            <a:ln>
              <a:noFill/>
            </a:ln>
          </p:spPr>
        </p:pic>
        <p:pic>
          <p:nvPicPr>
            <p:cNvPr id="1207" name="Google Shape;1207;p161"/>
            <p:cNvPicPr preferRelativeResize="0"/>
            <p:nvPr/>
          </p:nvPicPr>
          <p:blipFill rotWithShape="1">
            <a:blip r:embed="rId3">
              <a:alphaModFix/>
            </a:blip>
            <a:srcRect b="19340" l="-4553" r="80973" t="-44200"/>
            <a:stretch/>
          </p:blipFill>
          <p:spPr>
            <a:xfrm flipH="1">
              <a:off x="-34423" y="2352637"/>
              <a:ext cx="942198" cy="2806675"/>
            </a:xfrm>
            <a:prstGeom prst="rect">
              <a:avLst/>
            </a:prstGeom>
            <a:noFill/>
            <a:ln>
              <a:noFill/>
            </a:ln>
          </p:spPr>
        </p:pic>
      </p:gr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208" name="Shape 1208"/>
        <p:cNvGrpSpPr/>
        <p:nvPr/>
      </p:nvGrpSpPr>
      <p:grpSpPr>
        <a:xfrm>
          <a:off x="0" y="0"/>
          <a:ext cx="0" cy="0"/>
          <a:chOff x="0" y="0"/>
          <a:chExt cx="0" cy="0"/>
        </a:xfrm>
      </p:grpSpPr>
      <p:sp>
        <p:nvSpPr>
          <p:cNvPr id="1209" name="Google Shape;1209;p162"/>
          <p:cNvSpPr txBox="1"/>
          <p:nvPr>
            <p:ph type="title"/>
          </p:nvPr>
        </p:nvSpPr>
        <p:spPr>
          <a:xfrm>
            <a:off x="713225" y="714775"/>
            <a:ext cx="2785500" cy="22962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210" name="Google Shape;1210;p162"/>
          <p:cNvSpPr txBox="1"/>
          <p:nvPr>
            <p:ph idx="1" type="subTitle"/>
          </p:nvPr>
        </p:nvSpPr>
        <p:spPr>
          <a:xfrm>
            <a:off x="713225" y="3010825"/>
            <a:ext cx="2785500" cy="1116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211" name="Google Shape;1211;p162"/>
          <p:cNvSpPr/>
          <p:nvPr>
            <p:ph idx="2" type="pic"/>
          </p:nvPr>
        </p:nvSpPr>
        <p:spPr>
          <a:xfrm>
            <a:off x="4239450" y="539500"/>
            <a:ext cx="4191300" cy="3762900"/>
          </a:xfrm>
          <a:prstGeom prst="rect">
            <a:avLst/>
          </a:prstGeom>
          <a:noFill/>
          <a:ln>
            <a:noFill/>
          </a:ln>
        </p:spPr>
      </p:sp>
      <p:grpSp>
        <p:nvGrpSpPr>
          <p:cNvPr id="1212" name="Google Shape;1212;p162"/>
          <p:cNvGrpSpPr/>
          <p:nvPr/>
        </p:nvGrpSpPr>
        <p:grpSpPr>
          <a:xfrm>
            <a:off x="0" y="0"/>
            <a:ext cx="9413376" cy="5143500"/>
            <a:chOff x="0" y="0"/>
            <a:chExt cx="9413376" cy="5143500"/>
          </a:xfrm>
        </p:grpSpPr>
        <p:pic>
          <p:nvPicPr>
            <p:cNvPr id="1213" name="Google Shape;1213;p162"/>
            <p:cNvPicPr preferRelativeResize="0"/>
            <p:nvPr/>
          </p:nvPicPr>
          <p:blipFill rotWithShape="1">
            <a:blip r:embed="rId2">
              <a:alphaModFix/>
            </a:blip>
            <a:srcRect b="33257" l="22218" r="54809" t="-31567"/>
            <a:stretch/>
          </p:blipFill>
          <p:spPr>
            <a:xfrm flipH="1">
              <a:off x="8326249" y="0"/>
              <a:ext cx="817751" cy="1968474"/>
            </a:xfrm>
            <a:prstGeom prst="rect">
              <a:avLst/>
            </a:prstGeom>
            <a:noFill/>
            <a:ln>
              <a:noFill/>
            </a:ln>
          </p:spPr>
        </p:pic>
        <p:pic>
          <p:nvPicPr>
            <p:cNvPr id="1214" name="Google Shape;1214;p162"/>
            <p:cNvPicPr preferRelativeResize="0"/>
            <p:nvPr/>
          </p:nvPicPr>
          <p:blipFill rotWithShape="1">
            <a:blip r:embed="rId3">
              <a:alphaModFix/>
            </a:blip>
            <a:srcRect b="0" l="-9430" r="59560" t="0"/>
            <a:stretch/>
          </p:blipFill>
          <p:spPr>
            <a:xfrm rot="5400000">
              <a:off x="8583638" y="4313761"/>
              <a:ext cx="676875" cy="982600"/>
            </a:xfrm>
            <a:prstGeom prst="rect">
              <a:avLst/>
            </a:prstGeom>
            <a:noFill/>
            <a:ln>
              <a:noFill/>
            </a:ln>
          </p:spPr>
        </p:pic>
        <p:pic>
          <p:nvPicPr>
            <p:cNvPr id="1215" name="Google Shape;1215;p162"/>
            <p:cNvPicPr preferRelativeResize="0"/>
            <p:nvPr/>
          </p:nvPicPr>
          <p:blipFill rotWithShape="1">
            <a:blip r:embed="rId4">
              <a:alphaModFix/>
            </a:blip>
            <a:srcRect b="66346" l="22766" r="-8743" t="-15793"/>
            <a:stretch/>
          </p:blipFill>
          <p:spPr>
            <a:xfrm>
              <a:off x="0" y="4200729"/>
              <a:ext cx="1580890" cy="942721"/>
            </a:xfrm>
            <a:prstGeom prst="rect">
              <a:avLst/>
            </a:prstGeom>
            <a:noFill/>
            <a:ln>
              <a:noFill/>
            </a:ln>
          </p:spPr>
        </p:pic>
        <p:pic>
          <p:nvPicPr>
            <p:cNvPr id="1216" name="Google Shape;1216;p162"/>
            <p:cNvPicPr preferRelativeResize="0"/>
            <p:nvPr/>
          </p:nvPicPr>
          <p:blipFill rotWithShape="1">
            <a:blip r:embed="rId5">
              <a:alphaModFix/>
            </a:blip>
            <a:srcRect b="-7426" l="52876" r="-4940" t="-19091"/>
            <a:stretch/>
          </p:blipFill>
          <p:spPr>
            <a:xfrm>
              <a:off x="3" y="3256902"/>
              <a:ext cx="362498" cy="1610939"/>
            </a:xfrm>
            <a:prstGeom prst="rect">
              <a:avLst/>
            </a:prstGeom>
            <a:noFill/>
            <a:ln>
              <a:noFill/>
            </a:ln>
          </p:spPr>
        </p:pic>
        <p:pic>
          <p:nvPicPr>
            <p:cNvPr id="1217" name="Google Shape;1217;p162"/>
            <p:cNvPicPr preferRelativeResize="0"/>
            <p:nvPr/>
          </p:nvPicPr>
          <p:blipFill rotWithShape="1">
            <a:blip r:embed="rId6">
              <a:alphaModFix/>
            </a:blip>
            <a:srcRect b="-10429" l="27978" r="10960" t="65219"/>
            <a:stretch/>
          </p:blipFill>
          <p:spPr>
            <a:xfrm flipH="1">
              <a:off x="813401" y="4226275"/>
              <a:ext cx="2202291" cy="917225"/>
            </a:xfrm>
            <a:prstGeom prst="rect">
              <a:avLst/>
            </a:prstGeom>
            <a:noFill/>
            <a:ln>
              <a:noFill/>
            </a:ln>
          </p:spPr>
        </p:pic>
      </p:grpSp>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218" name="Shape 1218"/>
        <p:cNvGrpSpPr/>
        <p:nvPr/>
      </p:nvGrpSpPr>
      <p:grpSpPr>
        <a:xfrm>
          <a:off x="0" y="0"/>
          <a:ext cx="0" cy="0"/>
          <a:chOff x="0" y="0"/>
          <a:chExt cx="0" cy="0"/>
        </a:xfrm>
      </p:grpSpPr>
      <p:sp>
        <p:nvSpPr>
          <p:cNvPr id="1219" name="Google Shape;1219;p163"/>
          <p:cNvSpPr txBox="1"/>
          <p:nvPr>
            <p:ph type="title"/>
          </p:nvPr>
        </p:nvSpPr>
        <p:spPr>
          <a:xfrm>
            <a:off x="915175" y="1506438"/>
            <a:ext cx="2623500" cy="12186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220" name="Google Shape;1220;p163"/>
          <p:cNvSpPr txBox="1"/>
          <p:nvPr>
            <p:ph idx="1" type="subTitle"/>
          </p:nvPr>
        </p:nvSpPr>
        <p:spPr>
          <a:xfrm>
            <a:off x="915175" y="2648813"/>
            <a:ext cx="2623500" cy="1107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1221" name="Google Shape;1221;p163"/>
          <p:cNvGrpSpPr/>
          <p:nvPr/>
        </p:nvGrpSpPr>
        <p:grpSpPr>
          <a:xfrm flipH="1">
            <a:off x="-338989" y="-3012"/>
            <a:ext cx="9453765" cy="5149510"/>
            <a:chOff x="76199" y="-3012"/>
            <a:chExt cx="9453765" cy="5149510"/>
          </a:xfrm>
        </p:grpSpPr>
        <p:pic>
          <p:nvPicPr>
            <p:cNvPr id="1222" name="Google Shape;1222;p163"/>
            <p:cNvPicPr preferRelativeResize="0"/>
            <p:nvPr/>
          </p:nvPicPr>
          <p:blipFill rotWithShape="1">
            <a:blip r:embed="rId2">
              <a:alphaModFix/>
            </a:blip>
            <a:srcRect b="14310" l="18039" r="61734" t="-21422"/>
            <a:stretch/>
          </p:blipFill>
          <p:spPr>
            <a:xfrm flipH="1" rot="-5400000">
              <a:off x="7655527" y="-935250"/>
              <a:ext cx="942198" cy="2806675"/>
            </a:xfrm>
            <a:prstGeom prst="rect">
              <a:avLst/>
            </a:prstGeom>
            <a:noFill/>
            <a:ln>
              <a:noFill/>
            </a:ln>
          </p:spPr>
        </p:pic>
        <p:grpSp>
          <p:nvGrpSpPr>
            <p:cNvPr id="1223" name="Google Shape;1223;p163"/>
            <p:cNvGrpSpPr/>
            <p:nvPr/>
          </p:nvGrpSpPr>
          <p:grpSpPr>
            <a:xfrm>
              <a:off x="76199" y="3608475"/>
              <a:ext cx="9128776" cy="1538023"/>
              <a:chOff x="76199" y="3608475"/>
              <a:chExt cx="9128776" cy="1538023"/>
            </a:xfrm>
          </p:grpSpPr>
          <p:pic>
            <p:nvPicPr>
              <p:cNvPr id="1224" name="Google Shape;1224;p163"/>
              <p:cNvPicPr preferRelativeResize="0"/>
              <p:nvPr/>
            </p:nvPicPr>
            <p:blipFill rotWithShape="1">
              <a:blip r:embed="rId3">
                <a:alphaModFix/>
              </a:blip>
              <a:srcRect b="62250" l="35362" r="-5819" t="-16263"/>
              <a:stretch/>
            </p:blipFill>
            <p:spPr>
              <a:xfrm flipH="1">
                <a:off x="7270000" y="3608475"/>
                <a:ext cx="1934975" cy="1538023"/>
              </a:xfrm>
              <a:prstGeom prst="rect">
                <a:avLst/>
              </a:prstGeom>
              <a:noFill/>
              <a:ln>
                <a:noFill/>
              </a:ln>
            </p:spPr>
          </p:pic>
          <p:pic>
            <p:nvPicPr>
              <p:cNvPr id="1225" name="Google Shape;1225;p163"/>
              <p:cNvPicPr preferRelativeResize="0"/>
              <p:nvPr/>
            </p:nvPicPr>
            <p:blipFill rotWithShape="1">
              <a:blip r:embed="rId4">
                <a:alphaModFix/>
              </a:blip>
              <a:srcRect b="0" l="-9430" r="59560" t="0"/>
              <a:stretch/>
            </p:blipFill>
            <p:spPr>
              <a:xfrm rot="5400000">
                <a:off x="317149" y="3835600"/>
                <a:ext cx="1066951" cy="1548850"/>
              </a:xfrm>
              <a:prstGeom prst="rect">
                <a:avLst/>
              </a:prstGeom>
              <a:noFill/>
              <a:ln>
                <a:noFill/>
              </a:ln>
            </p:spPr>
          </p:pic>
        </p:grpSp>
      </p:grpSp>
      <p:pic>
        <p:nvPicPr>
          <p:cNvPr id="1226" name="Google Shape;1226;p163"/>
          <p:cNvPicPr preferRelativeResize="0"/>
          <p:nvPr/>
        </p:nvPicPr>
        <p:blipFill rotWithShape="1">
          <a:blip r:embed="rId5">
            <a:alphaModFix/>
          </a:blip>
          <a:srcRect b="-9926" l="35187" r="7587" t="-22069"/>
          <a:stretch/>
        </p:blipFill>
        <p:spPr>
          <a:xfrm flipH="1">
            <a:off x="8303375" y="0"/>
            <a:ext cx="840626" cy="2002924"/>
          </a:xfrm>
          <a:prstGeom prst="rect">
            <a:avLst/>
          </a:prstGeom>
          <a:noFill/>
          <a:ln>
            <a:noFill/>
          </a:ln>
        </p:spPr>
      </p:pic>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1227" name="Shape 1227"/>
        <p:cNvGrpSpPr/>
        <p:nvPr/>
      </p:nvGrpSpPr>
      <p:grpSpPr>
        <a:xfrm>
          <a:off x="0" y="0"/>
          <a:ext cx="0" cy="0"/>
          <a:chOff x="0" y="0"/>
          <a:chExt cx="0" cy="0"/>
        </a:xfrm>
      </p:grpSpPr>
      <p:sp>
        <p:nvSpPr>
          <p:cNvPr id="1228" name="Google Shape;1228;p164"/>
          <p:cNvSpPr txBox="1"/>
          <p:nvPr>
            <p:ph type="title"/>
          </p:nvPr>
        </p:nvSpPr>
        <p:spPr>
          <a:xfrm>
            <a:off x="5770975" y="1575200"/>
            <a:ext cx="2630400" cy="1149600"/>
          </a:xfrm>
          <a:prstGeom prst="rect">
            <a:avLst/>
          </a:prstGeom>
        </p:spPr>
        <p:txBody>
          <a:bodyPr anchorCtr="0" anchor="b" bIns="91425" lIns="91425" spcFirstLastPara="1" rIns="91425" wrap="square" tIns="91425">
            <a:noAutofit/>
          </a:bodyPr>
          <a:lstStyle>
            <a:lvl1pPr lvl="0" algn="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229" name="Google Shape;1229;p164"/>
          <p:cNvSpPr txBox="1"/>
          <p:nvPr>
            <p:ph idx="1" type="subTitle"/>
          </p:nvPr>
        </p:nvSpPr>
        <p:spPr>
          <a:xfrm>
            <a:off x="5771100" y="2648700"/>
            <a:ext cx="2630400" cy="10803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1230" name="Google Shape;1230;p164"/>
          <p:cNvGrpSpPr/>
          <p:nvPr/>
        </p:nvGrpSpPr>
        <p:grpSpPr>
          <a:xfrm>
            <a:off x="0" y="0"/>
            <a:ext cx="9143997" cy="5143500"/>
            <a:chOff x="0" y="0"/>
            <a:chExt cx="9143997" cy="5143500"/>
          </a:xfrm>
        </p:grpSpPr>
        <p:pic>
          <p:nvPicPr>
            <p:cNvPr id="1231" name="Google Shape;1231;p164"/>
            <p:cNvPicPr preferRelativeResize="0"/>
            <p:nvPr/>
          </p:nvPicPr>
          <p:blipFill rotWithShape="1">
            <a:blip r:embed="rId2">
              <a:alphaModFix/>
            </a:blip>
            <a:srcRect b="-1178" l="42194" r="-40070" t="61886"/>
            <a:stretch/>
          </p:blipFill>
          <p:spPr>
            <a:xfrm>
              <a:off x="0" y="0"/>
              <a:ext cx="2762065" cy="1149600"/>
            </a:xfrm>
            <a:prstGeom prst="rect">
              <a:avLst/>
            </a:prstGeom>
            <a:noFill/>
            <a:ln>
              <a:noFill/>
            </a:ln>
          </p:spPr>
        </p:pic>
        <p:pic>
          <p:nvPicPr>
            <p:cNvPr id="1232" name="Google Shape;1232;p164"/>
            <p:cNvPicPr preferRelativeResize="0"/>
            <p:nvPr/>
          </p:nvPicPr>
          <p:blipFill rotWithShape="1">
            <a:blip r:embed="rId3">
              <a:alphaModFix/>
            </a:blip>
            <a:srcRect b="1434" l="22543" r="60782" t="9486"/>
            <a:stretch/>
          </p:blipFill>
          <p:spPr>
            <a:xfrm rot="-5400000">
              <a:off x="7422435" y="3421937"/>
              <a:ext cx="859725" cy="2583400"/>
            </a:xfrm>
            <a:prstGeom prst="rect">
              <a:avLst/>
            </a:prstGeom>
            <a:noFill/>
            <a:ln>
              <a:noFill/>
            </a:ln>
          </p:spPr>
        </p:pic>
      </p:gr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1233" name="Shape 1233"/>
        <p:cNvGrpSpPr/>
        <p:nvPr/>
      </p:nvGrpSpPr>
      <p:grpSpPr>
        <a:xfrm>
          <a:off x="0" y="0"/>
          <a:ext cx="0" cy="0"/>
          <a:chOff x="0" y="0"/>
          <a:chExt cx="0" cy="0"/>
        </a:xfrm>
      </p:grpSpPr>
      <p:grpSp>
        <p:nvGrpSpPr>
          <p:cNvPr id="1234" name="Google Shape;1234;p165"/>
          <p:cNvGrpSpPr/>
          <p:nvPr/>
        </p:nvGrpSpPr>
        <p:grpSpPr>
          <a:xfrm>
            <a:off x="0" y="-10025"/>
            <a:ext cx="9143997" cy="5153525"/>
            <a:chOff x="0" y="-10025"/>
            <a:chExt cx="9143997" cy="5153525"/>
          </a:xfrm>
        </p:grpSpPr>
        <p:pic>
          <p:nvPicPr>
            <p:cNvPr id="1235" name="Google Shape;1235;p165"/>
            <p:cNvPicPr preferRelativeResize="0"/>
            <p:nvPr/>
          </p:nvPicPr>
          <p:blipFill rotWithShape="1">
            <a:blip r:embed="rId2">
              <a:alphaModFix/>
            </a:blip>
            <a:srcRect b="-10109" l="38827" r="-36703" t="58740"/>
            <a:stretch/>
          </p:blipFill>
          <p:spPr>
            <a:xfrm>
              <a:off x="0" y="-10025"/>
              <a:ext cx="2065600" cy="1123977"/>
            </a:xfrm>
            <a:prstGeom prst="rect">
              <a:avLst/>
            </a:prstGeom>
            <a:noFill/>
            <a:ln>
              <a:noFill/>
            </a:ln>
          </p:spPr>
        </p:pic>
        <p:pic>
          <p:nvPicPr>
            <p:cNvPr id="1236" name="Google Shape;1236;p165"/>
            <p:cNvPicPr preferRelativeResize="0"/>
            <p:nvPr/>
          </p:nvPicPr>
          <p:blipFill rotWithShape="1">
            <a:blip r:embed="rId3">
              <a:alphaModFix/>
            </a:blip>
            <a:srcRect b="204" l="22541" r="60784" t="10716"/>
            <a:stretch/>
          </p:blipFill>
          <p:spPr>
            <a:xfrm rot="-5400000">
              <a:off x="7422435" y="3421937"/>
              <a:ext cx="859725" cy="2583400"/>
            </a:xfrm>
            <a:prstGeom prst="rect">
              <a:avLst/>
            </a:prstGeom>
            <a:noFill/>
            <a:ln>
              <a:noFill/>
            </a:ln>
          </p:spPr>
        </p:pic>
      </p:grpSp>
      <p:sp>
        <p:nvSpPr>
          <p:cNvPr id="1237" name="Google Shape;1237;p16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238" name="Google Shape;1238;p165"/>
          <p:cNvSpPr txBox="1"/>
          <p:nvPr>
            <p:ph idx="1" type="body"/>
          </p:nvPr>
        </p:nvSpPr>
        <p:spPr>
          <a:xfrm>
            <a:off x="780800" y="1188575"/>
            <a:ext cx="6408300" cy="15087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2"/>
              </a:buClr>
              <a:buSzPts val="1200"/>
              <a:buChar char="●"/>
              <a:defRPr sz="1200"/>
            </a:lvl1pPr>
            <a:lvl2pPr indent="-317500" lvl="1" marL="914400">
              <a:lnSpc>
                <a:spcPct val="100000"/>
              </a:lnSpc>
              <a:spcBef>
                <a:spcPts val="0"/>
              </a:spcBef>
              <a:spcAft>
                <a:spcPts val="0"/>
              </a:spcAft>
              <a:buSzPts val="1400"/>
              <a:buFont typeface="Nunito Light"/>
              <a:buChar char="○"/>
              <a:defRPr/>
            </a:lvl2pPr>
            <a:lvl3pPr indent="-317500" lvl="2" marL="1371600">
              <a:lnSpc>
                <a:spcPct val="100000"/>
              </a:lnSpc>
              <a:spcBef>
                <a:spcPts val="0"/>
              </a:spcBef>
              <a:spcAft>
                <a:spcPts val="0"/>
              </a:spcAft>
              <a:buSzPts val="1400"/>
              <a:buFont typeface="Nunito Light"/>
              <a:buChar char="■"/>
              <a:defRPr/>
            </a:lvl3pPr>
            <a:lvl4pPr indent="-317500" lvl="3" marL="1828800">
              <a:lnSpc>
                <a:spcPct val="100000"/>
              </a:lnSpc>
              <a:spcBef>
                <a:spcPts val="0"/>
              </a:spcBef>
              <a:spcAft>
                <a:spcPts val="0"/>
              </a:spcAft>
              <a:buSzPts val="1400"/>
              <a:buFont typeface="Nunito Light"/>
              <a:buChar char="●"/>
              <a:defRPr/>
            </a:lvl4pPr>
            <a:lvl5pPr indent="-317500" lvl="4" marL="2286000">
              <a:lnSpc>
                <a:spcPct val="100000"/>
              </a:lnSpc>
              <a:spcBef>
                <a:spcPts val="0"/>
              </a:spcBef>
              <a:spcAft>
                <a:spcPts val="0"/>
              </a:spcAft>
              <a:buSzPts val="1400"/>
              <a:buFont typeface="Nunito Light"/>
              <a:buChar char="○"/>
              <a:defRPr/>
            </a:lvl5pPr>
            <a:lvl6pPr indent="-317500" lvl="5" marL="2743200">
              <a:lnSpc>
                <a:spcPct val="100000"/>
              </a:lnSpc>
              <a:spcBef>
                <a:spcPts val="0"/>
              </a:spcBef>
              <a:spcAft>
                <a:spcPts val="0"/>
              </a:spcAft>
              <a:buSzPts val="1400"/>
              <a:buFont typeface="Nunito Light"/>
              <a:buChar char="■"/>
              <a:defRPr/>
            </a:lvl6pPr>
            <a:lvl7pPr indent="-317500" lvl="6" marL="3200400">
              <a:lnSpc>
                <a:spcPct val="100000"/>
              </a:lnSpc>
              <a:spcBef>
                <a:spcPts val="0"/>
              </a:spcBef>
              <a:spcAft>
                <a:spcPts val="0"/>
              </a:spcAft>
              <a:buSzPts val="1400"/>
              <a:buFont typeface="Nunito Light"/>
              <a:buChar char="●"/>
              <a:defRPr/>
            </a:lvl7pPr>
            <a:lvl8pPr indent="-317500" lvl="7" marL="3657600">
              <a:lnSpc>
                <a:spcPct val="100000"/>
              </a:lnSpc>
              <a:spcBef>
                <a:spcPts val="0"/>
              </a:spcBef>
              <a:spcAft>
                <a:spcPts val="0"/>
              </a:spcAft>
              <a:buSzPts val="1400"/>
              <a:buFont typeface="Nunito Light"/>
              <a:buChar char="○"/>
              <a:defRPr/>
            </a:lvl8pPr>
            <a:lvl9pPr indent="-317500" lvl="8" marL="411480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1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79" name="Google Shape;79;p18"/>
          <p:cNvGrpSpPr/>
          <p:nvPr/>
        </p:nvGrpSpPr>
        <p:grpSpPr>
          <a:xfrm flipH="1">
            <a:off x="0" y="17225"/>
            <a:ext cx="9143998" cy="5134774"/>
            <a:chOff x="2" y="0"/>
            <a:chExt cx="9143998" cy="5134774"/>
          </a:xfrm>
        </p:grpSpPr>
        <p:pic>
          <p:nvPicPr>
            <p:cNvPr id="80" name="Google Shape;80;p18"/>
            <p:cNvPicPr preferRelativeResize="0"/>
            <p:nvPr/>
          </p:nvPicPr>
          <p:blipFill rotWithShape="1">
            <a:blip r:embed="rId2">
              <a:alphaModFix/>
            </a:blip>
            <a:srcRect b="-8381" l="45533" r="-2758" t="-23614"/>
            <a:stretch/>
          </p:blipFill>
          <p:spPr>
            <a:xfrm flipH="1">
              <a:off x="8303375" y="0"/>
              <a:ext cx="840626" cy="2002924"/>
            </a:xfrm>
            <a:prstGeom prst="rect">
              <a:avLst/>
            </a:prstGeom>
            <a:noFill/>
            <a:ln>
              <a:noFill/>
            </a:ln>
          </p:spPr>
        </p:pic>
        <p:pic>
          <p:nvPicPr>
            <p:cNvPr id="81" name="Google Shape;81;p18"/>
            <p:cNvPicPr preferRelativeResize="0"/>
            <p:nvPr/>
          </p:nvPicPr>
          <p:blipFill rotWithShape="1">
            <a:blip r:embed="rId3">
              <a:alphaModFix/>
            </a:blip>
            <a:srcRect b="-20786" l="-16649" r="60362" t="12690"/>
            <a:stretch/>
          </p:blipFill>
          <p:spPr>
            <a:xfrm flipH="1" rot="-5400000">
              <a:off x="248962" y="4263847"/>
              <a:ext cx="728687" cy="1012989"/>
            </a:xfrm>
            <a:prstGeom prst="rect">
              <a:avLst/>
            </a:prstGeom>
            <a:noFill/>
            <a:ln>
              <a:noFill/>
            </a:ln>
          </p:spPr>
        </p:pic>
        <p:pic>
          <p:nvPicPr>
            <p:cNvPr id="82" name="Google Shape;82;p18"/>
            <p:cNvPicPr preferRelativeResize="0"/>
            <p:nvPr/>
          </p:nvPicPr>
          <p:blipFill rotWithShape="1">
            <a:blip r:embed="rId4">
              <a:alphaModFix/>
            </a:blip>
            <a:srcRect b="-14600" l="11532" r="70118" t="33622"/>
            <a:stretch/>
          </p:blipFill>
          <p:spPr>
            <a:xfrm flipH="1">
              <a:off x="2" y="3312900"/>
              <a:ext cx="733896" cy="1821874"/>
            </a:xfrm>
            <a:prstGeom prst="rect">
              <a:avLst/>
            </a:prstGeom>
            <a:noFill/>
            <a:ln>
              <a:noFill/>
            </a:ln>
          </p:spPr>
        </p:pic>
      </p:grpSp>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4_1_1_1">
    <p:spTree>
      <p:nvGrpSpPr>
        <p:cNvPr id="1239" name="Shape 1239"/>
        <p:cNvGrpSpPr/>
        <p:nvPr/>
      </p:nvGrpSpPr>
      <p:grpSpPr>
        <a:xfrm>
          <a:off x="0" y="0"/>
          <a:ext cx="0" cy="0"/>
          <a:chOff x="0" y="0"/>
          <a:chExt cx="0" cy="0"/>
        </a:xfrm>
      </p:grpSpPr>
      <p:sp>
        <p:nvSpPr>
          <p:cNvPr id="1240" name="Google Shape;1240;p16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241" name="Google Shape;1241;p166"/>
          <p:cNvSpPr txBox="1"/>
          <p:nvPr>
            <p:ph idx="1" type="body"/>
          </p:nvPr>
        </p:nvSpPr>
        <p:spPr>
          <a:xfrm>
            <a:off x="780800" y="1188575"/>
            <a:ext cx="6408300" cy="31449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2"/>
              </a:buClr>
              <a:buSzPts val="1200"/>
              <a:buChar char="●"/>
              <a:defRPr sz="1200"/>
            </a:lvl1pPr>
            <a:lvl2pPr indent="-317500" lvl="1" marL="914400">
              <a:lnSpc>
                <a:spcPct val="100000"/>
              </a:lnSpc>
              <a:spcBef>
                <a:spcPts val="0"/>
              </a:spcBef>
              <a:spcAft>
                <a:spcPts val="0"/>
              </a:spcAft>
              <a:buSzPts val="1400"/>
              <a:buFont typeface="Nunito Light"/>
              <a:buChar char="○"/>
              <a:defRPr/>
            </a:lvl2pPr>
            <a:lvl3pPr indent="-317500" lvl="2" marL="1371600">
              <a:lnSpc>
                <a:spcPct val="100000"/>
              </a:lnSpc>
              <a:spcBef>
                <a:spcPts val="0"/>
              </a:spcBef>
              <a:spcAft>
                <a:spcPts val="0"/>
              </a:spcAft>
              <a:buSzPts val="1400"/>
              <a:buFont typeface="Nunito Light"/>
              <a:buChar char="■"/>
              <a:defRPr/>
            </a:lvl3pPr>
            <a:lvl4pPr indent="-317500" lvl="3" marL="1828800">
              <a:lnSpc>
                <a:spcPct val="100000"/>
              </a:lnSpc>
              <a:spcBef>
                <a:spcPts val="0"/>
              </a:spcBef>
              <a:spcAft>
                <a:spcPts val="0"/>
              </a:spcAft>
              <a:buSzPts val="1400"/>
              <a:buFont typeface="Nunito Light"/>
              <a:buChar char="●"/>
              <a:defRPr/>
            </a:lvl4pPr>
            <a:lvl5pPr indent="-317500" lvl="4" marL="2286000">
              <a:lnSpc>
                <a:spcPct val="100000"/>
              </a:lnSpc>
              <a:spcBef>
                <a:spcPts val="0"/>
              </a:spcBef>
              <a:spcAft>
                <a:spcPts val="0"/>
              </a:spcAft>
              <a:buSzPts val="1400"/>
              <a:buFont typeface="Nunito Light"/>
              <a:buChar char="○"/>
              <a:defRPr/>
            </a:lvl5pPr>
            <a:lvl6pPr indent="-317500" lvl="5" marL="2743200">
              <a:lnSpc>
                <a:spcPct val="100000"/>
              </a:lnSpc>
              <a:spcBef>
                <a:spcPts val="0"/>
              </a:spcBef>
              <a:spcAft>
                <a:spcPts val="0"/>
              </a:spcAft>
              <a:buSzPts val="1400"/>
              <a:buFont typeface="Nunito Light"/>
              <a:buChar char="■"/>
              <a:defRPr/>
            </a:lvl6pPr>
            <a:lvl7pPr indent="-317500" lvl="6" marL="3200400">
              <a:lnSpc>
                <a:spcPct val="100000"/>
              </a:lnSpc>
              <a:spcBef>
                <a:spcPts val="0"/>
              </a:spcBef>
              <a:spcAft>
                <a:spcPts val="0"/>
              </a:spcAft>
              <a:buSzPts val="1400"/>
              <a:buFont typeface="Nunito Light"/>
              <a:buChar char="●"/>
              <a:defRPr/>
            </a:lvl7pPr>
            <a:lvl8pPr indent="-317500" lvl="7" marL="3657600">
              <a:lnSpc>
                <a:spcPct val="100000"/>
              </a:lnSpc>
              <a:spcBef>
                <a:spcPts val="0"/>
              </a:spcBef>
              <a:spcAft>
                <a:spcPts val="0"/>
              </a:spcAft>
              <a:buSzPts val="1400"/>
              <a:buFont typeface="Nunito Light"/>
              <a:buChar char="○"/>
              <a:defRPr/>
            </a:lvl8pPr>
            <a:lvl9pPr indent="-317500" lvl="8" marL="4114800">
              <a:lnSpc>
                <a:spcPct val="100000"/>
              </a:lnSpc>
              <a:spcBef>
                <a:spcPts val="0"/>
              </a:spcBef>
              <a:spcAft>
                <a:spcPts val="0"/>
              </a:spcAft>
              <a:buSzPts val="1400"/>
              <a:buFont typeface="Nunito Light"/>
              <a:buChar char="■"/>
              <a:defRPr/>
            </a:lvl9pPr>
          </a:lstStyle>
          <a:p/>
        </p:txBody>
      </p:sp>
      <p:grpSp>
        <p:nvGrpSpPr>
          <p:cNvPr id="1242" name="Google Shape;1242;p166"/>
          <p:cNvGrpSpPr/>
          <p:nvPr/>
        </p:nvGrpSpPr>
        <p:grpSpPr>
          <a:xfrm flipH="1">
            <a:off x="-4300" y="-2912"/>
            <a:ext cx="9154199" cy="5137687"/>
            <a:chOff x="-4300" y="-2912"/>
            <a:chExt cx="9154199" cy="5137687"/>
          </a:xfrm>
        </p:grpSpPr>
        <p:grpSp>
          <p:nvGrpSpPr>
            <p:cNvPr id="1243" name="Google Shape;1243;p166"/>
            <p:cNvGrpSpPr/>
            <p:nvPr/>
          </p:nvGrpSpPr>
          <p:grpSpPr>
            <a:xfrm flipH="1" rot="10800000">
              <a:off x="-4300" y="-2912"/>
              <a:ext cx="1862525" cy="2002925"/>
              <a:chOff x="0" y="3131850"/>
              <a:chExt cx="1862525" cy="2002925"/>
            </a:xfrm>
          </p:grpSpPr>
          <p:pic>
            <p:nvPicPr>
              <p:cNvPr id="1244" name="Google Shape;1244;p166"/>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1245" name="Google Shape;1245;p166"/>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1246" name="Google Shape;1246;p166"/>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247" name="Shape 1247"/>
        <p:cNvGrpSpPr/>
        <p:nvPr/>
      </p:nvGrpSpPr>
      <p:grpSpPr>
        <a:xfrm>
          <a:off x="0" y="0"/>
          <a:ext cx="0" cy="0"/>
          <a:chOff x="0" y="0"/>
          <a:chExt cx="0" cy="0"/>
        </a:xfrm>
      </p:grpSpPr>
      <p:sp>
        <p:nvSpPr>
          <p:cNvPr id="1248" name="Google Shape;1248;p16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249" name="Google Shape;1249;p167"/>
          <p:cNvSpPr txBox="1"/>
          <p:nvPr>
            <p:ph idx="1" type="subTitle"/>
          </p:nvPr>
        </p:nvSpPr>
        <p:spPr>
          <a:xfrm>
            <a:off x="4923150" y="2898323"/>
            <a:ext cx="2852100" cy="1010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50" name="Google Shape;1250;p167"/>
          <p:cNvSpPr txBox="1"/>
          <p:nvPr>
            <p:ph idx="2" type="subTitle"/>
          </p:nvPr>
        </p:nvSpPr>
        <p:spPr>
          <a:xfrm>
            <a:off x="1368750" y="2898323"/>
            <a:ext cx="2852100" cy="1010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51" name="Google Shape;1251;p167"/>
          <p:cNvSpPr txBox="1"/>
          <p:nvPr>
            <p:ph idx="3" type="subTitle"/>
          </p:nvPr>
        </p:nvSpPr>
        <p:spPr>
          <a:xfrm>
            <a:off x="1368750" y="2410700"/>
            <a:ext cx="2852100" cy="5589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52" name="Google Shape;1252;p167"/>
          <p:cNvSpPr txBox="1"/>
          <p:nvPr>
            <p:ph idx="4" type="subTitle"/>
          </p:nvPr>
        </p:nvSpPr>
        <p:spPr>
          <a:xfrm>
            <a:off x="4923154" y="2410700"/>
            <a:ext cx="2852100" cy="5589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1253" name="Google Shape;1253;p167"/>
          <p:cNvGrpSpPr/>
          <p:nvPr/>
        </p:nvGrpSpPr>
        <p:grpSpPr>
          <a:xfrm>
            <a:off x="0" y="0"/>
            <a:ext cx="9144000" cy="5143499"/>
            <a:chOff x="0" y="0"/>
            <a:chExt cx="9144000" cy="5143499"/>
          </a:xfrm>
        </p:grpSpPr>
        <p:pic>
          <p:nvPicPr>
            <p:cNvPr id="1254" name="Google Shape;1254;p167"/>
            <p:cNvPicPr preferRelativeResize="0"/>
            <p:nvPr/>
          </p:nvPicPr>
          <p:blipFill rotWithShape="1">
            <a:blip r:embed="rId2">
              <a:alphaModFix/>
            </a:blip>
            <a:srcRect b="-9926" l="35187" r="7587" t="-22069"/>
            <a:stretch/>
          </p:blipFill>
          <p:spPr>
            <a:xfrm flipH="1">
              <a:off x="8303375" y="0"/>
              <a:ext cx="840626" cy="2002924"/>
            </a:xfrm>
            <a:prstGeom prst="rect">
              <a:avLst/>
            </a:prstGeom>
            <a:noFill/>
            <a:ln>
              <a:noFill/>
            </a:ln>
          </p:spPr>
        </p:pic>
        <p:pic>
          <p:nvPicPr>
            <p:cNvPr id="1255" name="Google Shape;1255;p167"/>
            <p:cNvPicPr preferRelativeResize="0"/>
            <p:nvPr/>
          </p:nvPicPr>
          <p:blipFill rotWithShape="1">
            <a:blip r:embed="rId3">
              <a:alphaModFix/>
            </a:blip>
            <a:srcRect b="-20786" l="-16649" r="60362" t="12690"/>
            <a:stretch/>
          </p:blipFill>
          <p:spPr>
            <a:xfrm flipH="1" rot="-5400000">
              <a:off x="273700" y="4186125"/>
              <a:ext cx="801099" cy="1113650"/>
            </a:xfrm>
            <a:prstGeom prst="rect">
              <a:avLst/>
            </a:prstGeom>
            <a:noFill/>
            <a:ln>
              <a:noFill/>
            </a:ln>
          </p:spPr>
        </p:pic>
        <p:pic>
          <p:nvPicPr>
            <p:cNvPr id="1256" name="Google Shape;1256;p167"/>
            <p:cNvPicPr preferRelativeResize="0"/>
            <p:nvPr/>
          </p:nvPicPr>
          <p:blipFill rotWithShape="1">
            <a:blip r:embed="rId4">
              <a:alphaModFix/>
            </a:blip>
            <a:srcRect b="-13733" l="11565" r="70085" t="32755"/>
            <a:stretch/>
          </p:blipFill>
          <p:spPr>
            <a:xfrm flipH="1">
              <a:off x="0" y="3131850"/>
              <a:ext cx="806825" cy="2002925"/>
            </a:xfrm>
            <a:prstGeom prst="rect">
              <a:avLst/>
            </a:prstGeom>
            <a:noFill/>
            <a:ln>
              <a:noFill/>
            </a:ln>
          </p:spPr>
        </p:pic>
      </p:grpSp>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1257" name="Shape 1257"/>
        <p:cNvGrpSpPr/>
        <p:nvPr/>
      </p:nvGrpSpPr>
      <p:grpSpPr>
        <a:xfrm>
          <a:off x="0" y="0"/>
          <a:ext cx="0" cy="0"/>
          <a:chOff x="0" y="0"/>
          <a:chExt cx="0" cy="0"/>
        </a:xfrm>
      </p:grpSpPr>
      <p:sp>
        <p:nvSpPr>
          <p:cNvPr id="1258" name="Google Shape;1258;p16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259" name="Google Shape;1259;p168"/>
          <p:cNvSpPr txBox="1"/>
          <p:nvPr>
            <p:ph idx="1" type="subTitle"/>
          </p:nvPr>
        </p:nvSpPr>
        <p:spPr>
          <a:xfrm>
            <a:off x="4985200" y="1426525"/>
            <a:ext cx="3065700" cy="2875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60" name="Google Shape;1260;p168"/>
          <p:cNvSpPr txBox="1"/>
          <p:nvPr>
            <p:ph idx="2" type="subTitle"/>
          </p:nvPr>
        </p:nvSpPr>
        <p:spPr>
          <a:xfrm>
            <a:off x="1093100" y="1426525"/>
            <a:ext cx="3065700" cy="2875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1261" name="Google Shape;1261;p168"/>
          <p:cNvGrpSpPr/>
          <p:nvPr/>
        </p:nvGrpSpPr>
        <p:grpSpPr>
          <a:xfrm>
            <a:off x="0" y="1934025"/>
            <a:ext cx="9144001" cy="3209476"/>
            <a:chOff x="0" y="1934025"/>
            <a:chExt cx="9144001" cy="3209476"/>
          </a:xfrm>
        </p:grpSpPr>
        <p:pic>
          <p:nvPicPr>
            <p:cNvPr id="1262" name="Google Shape;1262;p168"/>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1263" name="Google Shape;1263;p168"/>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2">
    <p:spTree>
      <p:nvGrpSpPr>
        <p:cNvPr id="1264" name="Shape 1264"/>
        <p:cNvGrpSpPr/>
        <p:nvPr/>
      </p:nvGrpSpPr>
      <p:grpSpPr>
        <a:xfrm>
          <a:off x="0" y="0"/>
          <a:ext cx="0" cy="0"/>
          <a:chOff x="0" y="0"/>
          <a:chExt cx="0" cy="0"/>
        </a:xfrm>
      </p:grpSpPr>
      <p:sp>
        <p:nvSpPr>
          <p:cNvPr id="1265" name="Google Shape;1265;p16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266" name="Google Shape;1266;p169"/>
          <p:cNvSpPr txBox="1"/>
          <p:nvPr>
            <p:ph idx="1" type="subTitle"/>
          </p:nvPr>
        </p:nvSpPr>
        <p:spPr>
          <a:xfrm>
            <a:off x="4849720" y="2269451"/>
            <a:ext cx="3076200" cy="18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67" name="Google Shape;1267;p169"/>
          <p:cNvSpPr txBox="1"/>
          <p:nvPr>
            <p:ph idx="2" type="subTitle"/>
          </p:nvPr>
        </p:nvSpPr>
        <p:spPr>
          <a:xfrm>
            <a:off x="1218080" y="2269451"/>
            <a:ext cx="3076200" cy="18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68" name="Google Shape;1268;p169"/>
          <p:cNvSpPr txBox="1"/>
          <p:nvPr>
            <p:ph idx="3" type="subTitle"/>
          </p:nvPr>
        </p:nvSpPr>
        <p:spPr>
          <a:xfrm>
            <a:off x="4849705" y="1707025"/>
            <a:ext cx="3076200" cy="5727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69" name="Google Shape;1269;p169"/>
          <p:cNvSpPr txBox="1"/>
          <p:nvPr>
            <p:ph idx="4" type="subTitle"/>
          </p:nvPr>
        </p:nvSpPr>
        <p:spPr>
          <a:xfrm>
            <a:off x="1218080" y="1707025"/>
            <a:ext cx="3076200" cy="5727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1270" name="Google Shape;1270;p169"/>
          <p:cNvGrpSpPr/>
          <p:nvPr/>
        </p:nvGrpSpPr>
        <p:grpSpPr>
          <a:xfrm>
            <a:off x="-4300" y="-2912"/>
            <a:ext cx="9154199" cy="5137687"/>
            <a:chOff x="-4300" y="-2912"/>
            <a:chExt cx="9154199" cy="5137687"/>
          </a:xfrm>
        </p:grpSpPr>
        <p:grpSp>
          <p:nvGrpSpPr>
            <p:cNvPr id="1271" name="Google Shape;1271;p169"/>
            <p:cNvGrpSpPr/>
            <p:nvPr/>
          </p:nvGrpSpPr>
          <p:grpSpPr>
            <a:xfrm flipH="1" rot="10800000">
              <a:off x="-4300" y="-2912"/>
              <a:ext cx="1862525" cy="2002925"/>
              <a:chOff x="0" y="3131850"/>
              <a:chExt cx="1862525" cy="2002925"/>
            </a:xfrm>
          </p:grpSpPr>
          <p:pic>
            <p:nvPicPr>
              <p:cNvPr id="1272" name="Google Shape;1272;p169"/>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1273" name="Google Shape;1273;p169"/>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1274" name="Google Shape;1274;p169"/>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1275" name="Shape 1275"/>
        <p:cNvGrpSpPr/>
        <p:nvPr/>
      </p:nvGrpSpPr>
      <p:grpSpPr>
        <a:xfrm>
          <a:off x="0" y="0"/>
          <a:ext cx="0" cy="0"/>
          <a:chOff x="0" y="0"/>
          <a:chExt cx="0" cy="0"/>
        </a:xfrm>
      </p:grpSpPr>
      <p:sp>
        <p:nvSpPr>
          <p:cNvPr id="1276" name="Google Shape;1276;p17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277" name="Google Shape;1277;p170"/>
          <p:cNvSpPr txBox="1"/>
          <p:nvPr>
            <p:ph idx="1" type="subTitle"/>
          </p:nvPr>
        </p:nvSpPr>
        <p:spPr>
          <a:xfrm>
            <a:off x="806226" y="3135251"/>
            <a:ext cx="2164500" cy="869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278" name="Google Shape;1278;p170"/>
          <p:cNvSpPr txBox="1"/>
          <p:nvPr>
            <p:ph idx="2" type="subTitle"/>
          </p:nvPr>
        </p:nvSpPr>
        <p:spPr>
          <a:xfrm>
            <a:off x="3418650" y="3135251"/>
            <a:ext cx="2164500" cy="869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279" name="Google Shape;1279;p170"/>
          <p:cNvSpPr txBox="1"/>
          <p:nvPr>
            <p:ph idx="3" type="subTitle"/>
          </p:nvPr>
        </p:nvSpPr>
        <p:spPr>
          <a:xfrm>
            <a:off x="6031075" y="3135250"/>
            <a:ext cx="2164500" cy="869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280" name="Google Shape;1280;p170"/>
          <p:cNvSpPr txBox="1"/>
          <p:nvPr>
            <p:ph idx="4" type="subTitle"/>
          </p:nvPr>
        </p:nvSpPr>
        <p:spPr>
          <a:xfrm>
            <a:off x="806225" y="2607550"/>
            <a:ext cx="2164500" cy="527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81" name="Google Shape;1281;p170"/>
          <p:cNvSpPr txBox="1"/>
          <p:nvPr>
            <p:ph idx="5" type="subTitle"/>
          </p:nvPr>
        </p:nvSpPr>
        <p:spPr>
          <a:xfrm>
            <a:off x="3418653" y="2607550"/>
            <a:ext cx="2164500" cy="527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82" name="Google Shape;1282;p170"/>
          <p:cNvSpPr txBox="1"/>
          <p:nvPr>
            <p:ph idx="6" type="subTitle"/>
          </p:nvPr>
        </p:nvSpPr>
        <p:spPr>
          <a:xfrm>
            <a:off x="6031076" y="2607550"/>
            <a:ext cx="2164500" cy="527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1283" name="Google Shape;1283;p170"/>
          <p:cNvGrpSpPr/>
          <p:nvPr/>
        </p:nvGrpSpPr>
        <p:grpSpPr>
          <a:xfrm>
            <a:off x="-6850" y="-11950"/>
            <a:ext cx="9150861" cy="5155450"/>
            <a:chOff x="-6850" y="-11950"/>
            <a:chExt cx="9150861" cy="5155450"/>
          </a:xfrm>
        </p:grpSpPr>
        <p:pic>
          <p:nvPicPr>
            <p:cNvPr id="1284" name="Google Shape;1284;p170"/>
            <p:cNvPicPr preferRelativeResize="0"/>
            <p:nvPr/>
          </p:nvPicPr>
          <p:blipFill rotWithShape="1">
            <a:blip r:embed="rId2">
              <a:alphaModFix/>
            </a:blip>
            <a:srcRect b="-8389" l="60268" r="-3305" t="57514"/>
            <a:stretch/>
          </p:blipFill>
          <p:spPr>
            <a:xfrm>
              <a:off x="-6850" y="-11950"/>
              <a:ext cx="1179799" cy="1446074"/>
            </a:xfrm>
            <a:prstGeom prst="rect">
              <a:avLst/>
            </a:prstGeom>
            <a:noFill/>
            <a:ln>
              <a:noFill/>
            </a:ln>
          </p:spPr>
        </p:pic>
        <p:pic>
          <p:nvPicPr>
            <p:cNvPr id="1285" name="Google Shape;1285;p170"/>
            <p:cNvPicPr preferRelativeResize="0"/>
            <p:nvPr/>
          </p:nvPicPr>
          <p:blipFill rotWithShape="1">
            <a:blip r:embed="rId3">
              <a:alphaModFix/>
            </a:blip>
            <a:srcRect b="-14600" l="11532" r="70118" t="33622"/>
            <a:stretch/>
          </p:blipFill>
          <p:spPr>
            <a:xfrm>
              <a:off x="8337186" y="3140575"/>
              <a:ext cx="806825" cy="2002925"/>
            </a:xfrm>
            <a:prstGeom prst="rect">
              <a:avLst/>
            </a:prstGeom>
            <a:noFill/>
            <a:ln>
              <a:noFill/>
            </a:ln>
          </p:spPr>
        </p:pic>
      </p:gr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_1">
    <p:spTree>
      <p:nvGrpSpPr>
        <p:cNvPr id="1286" name="Shape 1286"/>
        <p:cNvGrpSpPr/>
        <p:nvPr/>
      </p:nvGrpSpPr>
      <p:grpSpPr>
        <a:xfrm>
          <a:off x="0" y="0"/>
          <a:ext cx="0" cy="0"/>
          <a:chOff x="0" y="0"/>
          <a:chExt cx="0" cy="0"/>
        </a:xfrm>
      </p:grpSpPr>
      <p:sp>
        <p:nvSpPr>
          <p:cNvPr id="1287" name="Google Shape;1287;p17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3500"/>
              <a:buNone/>
              <a:defRPr/>
            </a:lvl1pPr>
            <a:lvl2pPr lvl="1">
              <a:lnSpc>
                <a:spcPct val="115000"/>
              </a:lnSpc>
              <a:spcBef>
                <a:spcPts val="0"/>
              </a:spcBef>
              <a:spcAft>
                <a:spcPts val="0"/>
              </a:spcAft>
              <a:buSzPts val="3500"/>
              <a:buNone/>
              <a:defRPr/>
            </a:lvl2pPr>
            <a:lvl3pPr lvl="2">
              <a:lnSpc>
                <a:spcPct val="115000"/>
              </a:lnSpc>
              <a:spcBef>
                <a:spcPts val="0"/>
              </a:spcBef>
              <a:spcAft>
                <a:spcPts val="0"/>
              </a:spcAft>
              <a:buSzPts val="3500"/>
              <a:buNone/>
              <a:defRPr/>
            </a:lvl3pPr>
            <a:lvl4pPr lvl="3">
              <a:lnSpc>
                <a:spcPct val="115000"/>
              </a:lnSpc>
              <a:spcBef>
                <a:spcPts val="0"/>
              </a:spcBef>
              <a:spcAft>
                <a:spcPts val="0"/>
              </a:spcAft>
              <a:buSzPts val="3500"/>
              <a:buNone/>
              <a:defRPr/>
            </a:lvl4pPr>
            <a:lvl5pPr lvl="4">
              <a:lnSpc>
                <a:spcPct val="115000"/>
              </a:lnSpc>
              <a:spcBef>
                <a:spcPts val="0"/>
              </a:spcBef>
              <a:spcAft>
                <a:spcPts val="0"/>
              </a:spcAft>
              <a:buSzPts val="3500"/>
              <a:buNone/>
              <a:defRPr/>
            </a:lvl5pPr>
            <a:lvl6pPr lvl="5">
              <a:lnSpc>
                <a:spcPct val="115000"/>
              </a:lnSpc>
              <a:spcBef>
                <a:spcPts val="0"/>
              </a:spcBef>
              <a:spcAft>
                <a:spcPts val="0"/>
              </a:spcAft>
              <a:buSzPts val="3500"/>
              <a:buNone/>
              <a:defRPr/>
            </a:lvl6pPr>
            <a:lvl7pPr lvl="6">
              <a:lnSpc>
                <a:spcPct val="115000"/>
              </a:lnSpc>
              <a:spcBef>
                <a:spcPts val="0"/>
              </a:spcBef>
              <a:spcAft>
                <a:spcPts val="0"/>
              </a:spcAft>
              <a:buSzPts val="3500"/>
              <a:buNone/>
              <a:defRPr/>
            </a:lvl7pPr>
            <a:lvl8pPr lvl="7">
              <a:lnSpc>
                <a:spcPct val="115000"/>
              </a:lnSpc>
              <a:spcBef>
                <a:spcPts val="0"/>
              </a:spcBef>
              <a:spcAft>
                <a:spcPts val="0"/>
              </a:spcAft>
              <a:buSzPts val="3500"/>
              <a:buNone/>
              <a:defRPr/>
            </a:lvl8pPr>
            <a:lvl9pPr lvl="8">
              <a:lnSpc>
                <a:spcPct val="115000"/>
              </a:lnSpc>
              <a:spcBef>
                <a:spcPts val="0"/>
              </a:spcBef>
              <a:spcAft>
                <a:spcPts val="0"/>
              </a:spcAft>
              <a:buSzPts val="3500"/>
              <a:buNone/>
              <a:defRPr/>
            </a:lvl9pPr>
          </a:lstStyle>
          <a:p/>
        </p:txBody>
      </p:sp>
      <p:sp>
        <p:nvSpPr>
          <p:cNvPr id="1288" name="Google Shape;1288;p171"/>
          <p:cNvSpPr txBox="1"/>
          <p:nvPr>
            <p:ph idx="1" type="subTitle"/>
          </p:nvPr>
        </p:nvSpPr>
        <p:spPr>
          <a:xfrm>
            <a:off x="3406650" y="1768350"/>
            <a:ext cx="2330700" cy="2685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accent2"/>
              </a:buClr>
              <a:buSzPts val="1400"/>
              <a:buFont typeface="Arial"/>
              <a:buChar char="●"/>
              <a:defRPr sz="1400"/>
            </a:lvl1pPr>
            <a:lvl2pPr lvl="1">
              <a:lnSpc>
                <a:spcPct val="115000"/>
              </a:lnSpc>
              <a:spcBef>
                <a:spcPts val="0"/>
              </a:spcBef>
              <a:spcAft>
                <a:spcPts val="0"/>
              </a:spcAft>
              <a:buClr>
                <a:srgbClr val="000000"/>
              </a:buClr>
              <a:buSzPts val="1400"/>
              <a:buFont typeface="Arial"/>
              <a:buChar char="○"/>
              <a:defRPr sz="1400"/>
            </a:lvl2pPr>
            <a:lvl3pPr lvl="2">
              <a:lnSpc>
                <a:spcPct val="115000"/>
              </a:lnSpc>
              <a:spcBef>
                <a:spcPts val="1600"/>
              </a:spcBef>
              <a:spcAft>
                <a:spcPts val="0"/>
              </a:spcAft>
              <a:buClr>
                <a:srgbClr val="000000"/>
              </a:buClr>
              <a:buSzPts val="1400"/>
              <a:buFont typeface="Arial"/>
              <a:buChar char="■"/>
              <a:defRPr sz="1400"/>
            </a:lvl3pPr>
            <a:lvl4pPr lvl="3">
              <a:lnSpc>
                <a:spcPct val="115000"/>
              </a:lnSpc>
              <a:spcBef>
                <a:spcPts val="1600"/>
              </a:spcBef>
              <a:spcAft>
                <a:spcPts val="0"/>
              </a:spcAft>
              <a:buClr>
                <a:srgbClr val="000000"/>
              </a:buClr>
              <a:buSzPts val="1400"/>
              <a:buFont typeface="Arial"/>
              <a:buChar char="●"/>
              <a:defRPr sz="1400"/>
            </a:lvl4pPr>
            <a:lvl5pPr lvl="4">
              <a:lnSpc>
                <a:spcPct val="115000"/>
              </a:lnSpc>
              <a:spcBef>
                <a:spcPts val="1600"/>
              </a:spcBef>
              <a:spcAft>
                <a:spcPts val="0"/>
              </a:spcAft>
              <a:buClr>
                <a:srgbClr val="000000"/>
              </a:buClr>
              <a:buSzPts val="1400"/>
              <a:buFont typeface="Arial"/>
              <a:buChar char="○"/>
              <a:defRPr sz="1400"/>
            </a:lvl5pPr>
            <a:lvl6pPr lvl="5">
              <a:lnSpc>
                <a:spcPct val="115000"/>
              </a:lnSpc>
              <a:spcBef>
                <a:spcPts val="1600"/>
              </a:spcBef>
              <a:spcAft>
                <a:spcPts val="0"/>
              </a:spcAft>
              <a:buClr>
                <a:srgbClr val="000000"/>
              </a:buClr>
              <a:buSzPts val="1400"/>
              <a:buFont typeface="Arial"/>
              <a:buChar char="■"/>
              <a:defRPr sz="1400"/>
            </a:lvl6pPr>
            <a:lvl7pPr lvl="6">
              <a:lnSpc>
                <a:spcPct val="115000"/>
              </a:lnSpc>
              <a:spcBef>
                <a:spcPts val="1600"/>
              </a:spcBef>
              <a:spcAft>
                <a:spcPts val="0"/>
              </a:spcAft>
              <a:buClr>
                <a:srgbClr val="000000"/>
              </a:buClr>
              <a:buSzPts val="1400"/>
              <a:buFont typeface="Arial"/>
              <a:buChar char="●"/>
              <a:defRPr sz="1400"/>
            </a:lvl7pPr>
            <a:lvl8pPr lvl="7">
              <a:lnSpc>
                <a:spcPct val="115000"/>
              </a:lnSpc>
              <a:spcBef>
                <a:spcPts val="1600"/>
              </a:spcBef>
              <a:spcAft>
                <a:spcPts val="0"/>
              </a:spcAft>
              <a:buClr>
                <a:srgbClr val="000000"/>
              </a:buClr>
              <a:buSzPts val="1400"/>
              <a:buFont typeface="Arial"/>
              <a:buChar char="○"/>
              <a:defRPr sz="1400"/>
            </a:lvl8pPr>
            <a:lvl9pPr lvl="8">
              <a:lnSpc>
                <a:spcPct val="115000"/>
              </a:lnSpc>
              <a:spcBef>
                <a:spcPts val="1600"/>
              </a:spcBef>
              <a:spcAft>
                <a:spcPts val="1600"/>
              </a:spcAft>
              <a:buClr>
                <a:srgbClr val="000000"/>
              </a:buClr>
              <a:buSzPts val="1400"/>
              <a:buFont typeface="Arial"/>
              <a:buChar char="■"/>
              <a:defRPr sz="1400"/>
            </a:lvl9pPr>
          </a:lstStyle>
          <a:p/>
        </p:txBody>
      </p:sp>
      <p:sp>
        <p:nvSpPr>
          <p:cNvPr id="1289" name="Google Shape;1289;p171"/>
          <p:cNvSpPr txBox="1"/>
          <p:nvPr>
            <p:ph idx="2" type="subTitle"/>
          </p:nvPr>
        </p:nvSpPr>
        <p:spPr>
          <a:xfrm>
            <a:off x="5858600" y="1768350"/>
            <a:ext cx="2330700" cy="2685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accent4"/>
              </a:buClr>
              <a:buSzPts val="1400"/>
              <a:buFont typeface="Arial"/>
              <a:buChar char="●"/>
              <a:defRPr sz="1400"/>
            </a:lvl1pPr>
            <a:lvl2pPr lvl="1">
              <a:lnSpc>
                <a:spcPct val="115000"/>
              </a:lnSpc>
              <a:spcBef>
                <a:spcPts val="0"/>
              </a:spcBef>
              <a:spcAft>
                <a:spcPts val="0"/>
              </a:spcAft>
              <a:buClr>
                <a:srgbClr val="000000"/>
              </a:buClr>
              <a:buSzPts val="1400"/>
              <a:buFont typeface="Arial"/>
              <a:buChar char="○"/>
              <a:defRPr sz="1400"/>
            </a:lvl2pPr>
            <a:lvl3pPr lvl="2">
              <a:lnSpc>
                <a:spcPct val="115000"/>
              </a:lnSpc>
              <a:spcBef>
                <a:spcPts val="1600"/>
              </a:spcBef>
              <a:spcAft>
                <a:spcPts val="0"/>
              </a:spcAft>
              <a:buClr>
                <a:srgbClr val="000000"/>
              </a:buClr>
              <a:buSzPts val="1400"/>
              <a:buFont typeface="Arial"/>
              <a:buChar char="■"/>
              <a:defRPr sz="1400"/>
            </a:lvl3pPr>
            <a:lvl4pPr lvl="3">
              <a:lnSpc>
                <a:spcPct val="115000"/>
              </a:lnSpc>
              <a:spcBef>
                <a:spcPts val="1600"/>
              </a:spcBef>
              <a:spcAft>
                <a:spcPts val="0"/>
              </a:spcAft>
              <a:buClr>
                <a:srgbClr val="000000"/>
              </a:buClr>
              <a:buSzPts val="1400"/>
              <a:buFont typeface="Arial"/>
              <a:buChar char="●"/>
              <a:defRPr sz="1400"/>
            </a:lvl4pPr>
            <a:lvl5pPr lvl="4">
              <a:lnSpc>
                <a:spcPct val="115000"/>
              </a:lnSpc>
              <a:spcBef>
                <a:spcPts val="1600"/>
              </a:spcBef>
              <a:spcAft>
                <a:spcPts val="0"/>
              </a:spcAft>
              <a:buClr>
                <a:srgbClr val="000000"/>
              </a:buClr>
              <a:buSzPts val="1400"/>
              <a:buFont typeface="Arial"/>
              <a:buChar char="○"/>
              <a:defRPr sz="1400"/>
            </a:lvl5pPr>
            <a:lvl6pPr lvl="5">
              <a:lnSpc>
                <a:spcPct val="115000"/>
              </a:lnSpc>
              <a:spcBef>
                <a:spcPts val="1600"/>
              </a:spcBef>
              <a:spcAft>
                <a:spcPts val="0"/>
              </a:spcAft>
              <a:buClr>
                <a:srgbClr val="000000"/>
              </a:buClr>
              <a:buSzPts val="1400"/>
              <a:buFont typeface="Arial"/>
              <a:buChar char="■"/>
              <a:defRPr sz="1400"/>
            </a:lvl6pPr>
            <a:lvl7pPr lvl="6">
              <a:lnSpc>
                <a:spcPct val="115000"/>
              </a:lnSpc>
              <a:spcBef>
                <a:spcPts val="1600"/>
              </a:spcBef>
              <a:spcAft>
                <a:spcPts val="0"/>
              </a:spcAft>
              <a:buClr>
                <a:srgbClr val="000000"/>
              </a:buClr>
              <a:buSzPts val="1400"/>
              <a:buFont typeface="Arial"/>
              <a:buChar char="●"/>
              <a:defRPr sz="1400"/>
            </a:lvl7pPr>
            <a:lvl8pPr lvl="7">
              <a:lnSpc>
                <a:spcPct val="115000"/>
              </a:lnSpc>
              <a:spcBef>
                <a:spcPts val="1600"/>
              </a:spcBef>
              <a:spcAft>
                <a:spcPts val="0"/>
              </a:spcAft>
              <a:buClr>
                <a:srgbClr val="000000"/>
              </a:buClr>
              <a:buSzPts val="1400"/>
              <a:buFont typeface="Arial"/>
              <a:buChar char="○"/>
              <a:defRPr sz="1400"/>
            </a:lvl8pPr>
            <a:lvl9pPr lvl="8">
              <a:lnSpc>
                <a:spcPct val="115000"/>
              </a:lnSpc>
              <a:spcBef>
                <a:spcPts val="1600"/>
              </a:spcBef>
              <a:spcAft>
                <a:spcPts val="1600"/>
              </a:spcAft>
              <a:buClr>
                <a:srgbClr val="000000"/>
              </a:buClr>
              <a:buSzPts val="1400"/>
              <a:buFont typeface="Arial"/>
              <a:buChar char="■"/>
              <a:defRPr sz="1400"/>
            </a:lvl9pPr>
          </a:lstStyle>
          <a:p/>
        </p:txBody>
      </p:sp>
      <p:sp>
        <p:nvSpPr>
          <p:cNvPr id="1290" name="Google Shape;1290;p171"/>
          <p:cNvSpPr txBox="1"/>
          <p:nvPr>
            <p:ph idx="3" type="subTitle"/>
          </p:nvPr>
        </p:nvSpPr>
        <p:spPr>
          <a:xfrm>
            <a:off x="5858600" y="1395900"/>
            <a:ext cx="2330700" cy="4932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500"/>
              <a:buNone/>
              <a:defRPr sz="2400">
                <a:latin typeface="Baskervville"/>
                <a:ea typeface="Baskervville"/>
                <a:cs typeface="Baskervville"/>
                <a:sym typeface="Baskervville"/>
              </a:defRPr>
            </a:lvl1pPr>
            <a:lvl2pPr lvl="1">
              <a:lnSpc>
                <a:spcPct val="115000"/>
              </a:lnSpc>
              <a:spcBef>
                <a:spcPts val="0"/>
              </a:spcBef>
              <a:spcAft>
                <a:spcPts val="0"/>
              </a:spcAft>
              <a:buSzPts val="2500"/>
              <a:buNone/>
              <a:defRPr sz="2500"/>
            </a:lvl2pPr>
            <a:lvl3pPr lvl="2">
              <a:lnSpc>
                <a:spcPct val="115000"/>
              </a:lnSpc>
              <a:spcBef>
                <a:spcPts val="1600"/>
              </a:spcBef>
              <a:spcAft>
                <a:spcPts val="0"/>
              </a:spcAft>
              <a:buSzPts val="2500"/>
              <a:buNone/>
              <a:defRPr sz="2500"/>
            </a:lvl3pPr>
            <a:lvl4pPr lvl="3">
              <a:lnSpc>
                <a:spcPct val="115000"/>
              </a:lnSpc>
              <a:spcBef>
                <a:spcPts val="1600"/>
              </a:spcBef>
              <a:spcAft>
                <a:spcPts val="0"/>
              </a:spcAft>
              <a:buSzPts val="2500"/>
              <a:buNone/>
              <a:defRPr sz="2500"/>
            </a:lvl4pPr>
            <a:lvl5pPr lvl="4">
              <a:lnSpc>
                <a:spcPct val="115000"/>
              </a:lnSpc>
              <a:spcBef>
                <a:spcPts val="1600"/>
              </a:spcBef>
              <a:spcAft>
                <a:spcPts val="0"/>
              </a:spcAft>
              <a:buSzPts val="2500"/>
              <a:buNone/>
              <a:defRPr sz="2500"/>
            </a:lvl5pPr>
            <a:lvl6pPr lvl="5">
              <a:lnSpc>
                <a:spcPct val="115000"/>
              </a:lnSpc>
              <a:spcBef>
                <a:spcPts val="1600"/>
              </a:spcBef>
              <a:spcAft>
                <a:spcPts val="0"/>
              </a:spcAft>
              <a:buSzPts val="2500"/>
              <a:buNone/>
              <a:defRPr sz="2500"/>
            </a:lvl6pPr>
            <a:lvl7pPr lvl="6">
              <a:lnSpc>
                <a:spcPct val="115000"/>
              </a:lnSpc>
              <a:spcBef>
                <a:spcPts val="1600"/>
              </a:spcBef>
              <a:spcAft>
                <a:spcPts val="0"/>
              </a:spcAft>
              <a:buSzPts val="2500"/>
              <a:buNone/>
              <a:defRPr sz="2500"/>
            </a:lvl7pPr>
            <a:lvl8pPr lvl="7">
              <a:lnSpc>
                <a:spcPct val="115000"/>
              </a:lnSpc>
              <a:spcBef>
                <a:spcPts val="1600"/>
              </a:spcBef>
              <a:spcAft>
                <a:spcPts val="0"/>
              </a:spcAft>
              <a:buSzPts val="2500"/>
              <a:buNone/>
              <a:defRPr sz="2500"/>
            </a:lvl8pPr>
            <a:lvl9pPr lvl="8">
              <a:lnSpc>
                <a:spcPct val="115000"/>
              </a:lnSpc>
              <a:spcBef>
                <a:spcPts val="1600"/>
              </a:spcBef>
              <a:spcAft>
                <a:spcPts val="1600"/>
              </a:spcAft>
              <a:buSzPts val="2500"/>
              <a:buNone/>
              <a:defRPr sz="2500"/>
            </a:lvl9pPr>
          </a:lstStyle>
          <a:p/>
        </p:txBody>
      </p:sp>
      <p:sp>
        <p:nvSpPr>
          <p:cNvPr id="1291" name="Google Shape;1291;p171"/>
          <p:cNvSpPr txBox="1"/>
          <p:nvPr>
            <p:ph idx="4" type="subTitle"/>
          </p:nvPr>
        </p:nvSpPr>
        <p:spPr>
          <a:xfrm>
            <a:off x="954700" y="1768350"/>
            <a:ext cx="2330700" cy="2685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dk2"/>
              </a:buClr>
              <a:buSzPts val="1400"/>
              <a:buFont typeface="Arial"/>
              <a:buChar char="●"/>
              <a:defRPr sz="1400"/>
            </a:lvl1pPr>
            <a:lvl2pPr lvl="1">
              <a:lnSpc>
                <a:spcPct val="115000"/>
              </a:lnSpc>
              <a:spcBef>
                <a:spcPts val="0"/>
              </a:spcBef>
              <a:spcAft>
                <a:spcPts val="0"/>
              </a:spcAft>
              <a:buClr>
                <a:srgbClr val="000000"/>
              </a:buClr>
              <a:buSzPts val="1400"/>
              <a:buFont typeface="Arial"/>
              <a:buChar char="○"/>
              <a:defRPr sz="1400"/>
            </a:lvl2pPr>
            <a:lvl3pPr lvl="2">
              <a:lnSpc>
                <a:spcPct val="115000"/>
              </a:lnSpc>
              <a:spcBef>
                <a:spcPts val="1600"/>
              </a:spcBef>
              <a:spcAft>
                <a:spcPts val="0"/>
              </a:spcAft>
              <a:buClr>
                <a:srgbClr val="000000"/>
              </a:buClr>
              <a:buSzPts val="1400"/>
              <a:buFont typeface="Arial"/>
              <a:buChar char="■"/>
              <a:defRPr sz="1400"/>
            </a:lvl3pPr>
            <a:lvl4pPr lvl="3">
              <a:lnSpc>
                <a:spcPct val="115000"/>
              </a:lnSpc>
              <a:spcBef>
                <a:spcPts val="1600"/>
              </a:spcBef>
              <a:spcAft>
                <a:spcPts val="0"/>
              </a:spcAft>
              <a:buClr>
                <a:srgbClr val="000000"/>
              </a:buClr>
              <a:buSzPts val="1400"/>
              <a:buFont typeface="Arial"/>
              <a:buChar char="●"/>
              <a:defRPr sz="1400"/>
            </a:lvl4pPr>
            <a:lvl5pPr lvl="4">
              <a:lnSpc>
                <a:spcPct val="115000"/>
              </a:lnSpc>
              <a:spcBef>
                <a:spcPts val="1600"/>
              </a:spcBef>
              <a:spcAft>
                <a:spcPts val="0"/>
              </a:spcAft>
              <a:buClr>
                <a:srgbClr val="000000"/>
              </a:buClr>
              <a:buSzPts val="1400"/>
              <a:buFont typeface="Arial"/>
              <a:buChar char="○"/>
              <a:defRPr sz="1400"/>
            </a:lvl5pPr>
            <a:lvl6pPr lvl="5">
              <a:lnSpc>
                <a:spcPct val="115000"/>
              </a:lnSpc>
              <a:spcBef>
                <a:spcPts val="1600"/>
              </a:spcBef>
              <a:spcAft>
                <a:spcPts val="0"/>
              </a:spcAft>
              <a:buClr>
                <a:srgbClr val="000000"/>
              </a:buClr>
              <a:buSzPts val="1400"/>
              <a:buFont typeface="Arial"/>
              <a:buChar char="■"/>
              <a:defRPr sz="1400"/>
            </a:lvl6pPr>
            <a:lvl7pPr lvl="6">
              <a:lnSpc>
                <a:spcPct val="115000"/>
              </a:lnSpc>
              <a:spcBef>
                <a:spcPts val="1600"/>
              </a:spcBef>
              <a:spcAft>
                <a:spcPts val="0"/>
              </a:spcAft>
              <a:buClr>
                <a:srgbClr val="000000"/>
              </a:buClr>
              <a:buSzPts val="1400"/>
              <a:buFont typeface="Arial"/>
              <a:buChar char="●"/>
              <a:defRPr sz="1400"/>
            </a:lvl7pPr>
            <a:lvl8pPr lvl="7">
              <a:lnSpc>
                <a:spcPct val="115000"/>
              </a:lnSpc>
              <a:spcBef>
                <a:spcPts val="1600"/>
              </a:spcBef>
              <a:spcAft>
                <a:spcPts val="0"/>
              </a:spcAft>
              <a:buClr>
                <a:srgbClr val="000000"/>
              </a:buClr>
              <a:buSzPts val="1400"/>
              <a:buFont typeface="Arial"/>
              <a:buChar char="○"/>
              <a:defRPr sz="1400"/>
            </a:lvl8pPr>
            <a:lvl9pPr lvl="8">
              <a:lnSpc>
                <a:spcPct val="115000"/>
              </a:lnSpc>
              <a:spcBef>
                <a:spcPts val="1600"/>
              </a:spcBef>
              <a:spcAft>
                <a:spcPts val="1600"/>
              </a:spcAft>
              <a:buClr>
                <a:srgbClr val="000000"/>
              </a:buClr>
              <a:buSzPts val="1400"/>
              <a:buFont typeface="Arial"/>
              <a:buChar char="■"/>
              <a:defRPr sz="1400"/>
            </a:lvl9pPr>
          </a:lstStyle>
          <a:p/>
        </p:txBody>
      </p:sp>
      <p:sp>
        <p:nvSpPr>
          <p:cNvPr id="1292" name="Google Shape;1292;p171"/>
          <p:cNvSpPr txBox="1"/>
          <p:nvPr>
            <p:ph idx="5" type="subTitle"/>
          </p:nvPr>
        </p:nvSpPr>
        <p:spPr>
          <a:xfrm>
            <a:off x="954700" y="1395900"/>
            <a:ext cx="2330700" cy="4932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500"/>
              <a:buNone/>
              <a:defRPr sz="2400">
                <a:latin typeface="Baskervville"/>
                <a:ea typeface="Baskervville"/>
                <a:cs typeface="Baskervville"/>
                <a:sym typeface="Baskervville"/>
              </a:defRPr>
            </a:lvl1pPr>
            <a:lvl2pPr lvl="1">
              <a:lnSpc>
                <a:spcPct val="115000"/>
              </a:lnSpc>
              <a:spcBef>
                <a:spcPts val="0"/>
              </a:spcBef>
              <a:spcAft>
                <a:spcPts val="0"/>
              </a:spcAft>
              <a:buSzPts val="2500"/>
              <a:buNone/>
              <a:defRPr sz="2500"/>
            </a:lvl2pPr>
            <a:lvl3pPr lvl="2">
              <a:lnSpc>
                <a:spcPct val="115000"/>
              </a:lnSpc>
              <a:spcBef>
                <a:spcPts val="1600"/>
              </a:spcBef>
              <a:spcAft>
                <a:spcPts val="0"/>
              </a:spcAft>
              <a:buSzPts val="2500"/>
              <a:buNone/>
              <a:defRPr sz="2500"/>
            </a:lvl3pPr>
            <a:lvl4pPr lvl="3">
              <a:lnSpc>
                <a:spcPct val="115000"/>
              </a:lnSpc>
              <a:spcBef>
                <a:spcPts val="1600"/>
              </a:spcBef>
              <a:spcAft>
                <a:spcPts val="0"/>
              </a:spcAft>
              <a:buSzPts val="2500"/>
              <a:buNone/>
              <a:defRPr sz="2500"/>
            </a:lvl4pPr>
            <a:lvl5pPr lvl="4">
              <a:lnSpc>
                <a:spcPct val="115000"/>
              </a:lnSpc>
              <a:spcBef>
                <a:spcPts val="1600"/>
              </a:spcBef>
              <a:spcAft>
                <a:spcPts val="0"/>
              </a:spcAft>
              <a:buSzPts val="2500"/>
              <a:buNone/>
              <a:defRPr sz="2500"/>
            </a:lvl5pPr>
            <a:lvl6pPr lvl="5">
              <a:lnSpc>
                <a:spcPct val="115000"/>
              </a:lnSpc>
              <a:spcBef>
                <a:spcPts val="1600"/>
              </a:spcBef>
              <a:spcAft>
                <a:spcPts val="0"/>
              </a:spcAft>
              <a:buSzPts val="2500"/>
              <a:buNone/>
              <a:defRPr sz="2500"/>
            </a:lvl6pPr>
            <a:lvl7pPr lvl="6">
              <a:lnSpc>
                <a:spcPct val="115000"/>
              </a:lnSpc>
              <a:spcBef>
                <a:spcPts val="1600"/>
              </a:spcBef>
              <a:spcAft>
                <a:spcPts val="0"/>
              </a:spcAft>
              <a:buSzPts val="2500"/>
              <a:buNone/>
              <a:defRPr sz="2500"/>
            </a:lvl7pPr>
            <a:lvl8pPr lvl="7">
              <a:lnSpc>
                <a:spcPct val="115000"/>
              </a:lnSpc>
              <a:spcBef>
                <a:spcPts val="1600"/>
              </a:spcBef>
              <a:spcAft>
                <a:spcPts val="0"/>
              </a:spcAft>
              <a:buSzPts val="2500"/>
              <a:buNone/>
              <a:defRPr sz="2500"/>
            </a:lvl8pPr>
            <a:lvl9pPr lvl="8">
              <a:lnSpc>
                <a:spcPct val="115000"/>
              </a:lnSpc>
              <a:spcBef>
                <a:spcPts val="1600"/>
              </a:spcBef>
              <a:spcAft>
                <a:spcPts val="1600"/>
              </a:spcAft>
              <a:buSzPts val="2500"/>
              <a:buNone/>
              <a:defRPr sz="2500"/>
            </a:lvl9pPr>
          </a:lstStyle>
          <a:p/>
        </p:txBody>
      </p:sp>
      <p:sp>
        <p:nvSpPr>
          <p:cNvPr id="1293" name="Google Shape;1293;p171"/>
          <p:cNvSpPr txBox="1"/>
          <p:nvPr>
            <p:ph idx="6" type="subTitle"/>
          </p:nvPr>
        </p:nvSpPr>
        <p:spPr>
          <a:xfrm>
            <a:off x="3406650" y="1395900"/>
            <a:ext cx="2330700" cy="4932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500"/>
              <a:buNone/>
              <a:defRPr sz="2400">
                <a:latin typeface="Baskervville"/>
                <a:ea typeface="Baskervville"/>
                <a:cs typeface="Baskervville"/>
                <a:sym typeface="Baskervville"/>
              </a:defRPr>
            </a:lvl1pPr>
            <a:lvl2pPr lvl="1">
              <a:lnSpc>
                <a:spcPct val="115000"/>
              </a:lnSpc>
              <a:spcBef>
                <a:spcPts val="0"/>
              </a:spcBef>
              <a:spcAft>
                <a:spcPts val="0"/>
              </a:spcAft>
              <a:buSzPts val="2500"/>
              <a:buNone/>
              <a:defRPr sz="2500"/>
            </a:lvl2pPr>
            <a:lvl3pPr lvl="2">
              <a:lnSpc>
                <a:spcPct val="115000"/>
              </a:lnSpc>
              <a:spcBef>
                <a:spcPts val="1600"/>
              </a:spcBef>
              <a:spcAft>
                <a:spcPts val="0"/>
              </a:spcAft>
              <a:buSzPts val="2500"/>
              <a:buNone/>
              <a:defRPr sz="2500"/>
            </a:lvl3pPr>
            <a:lvl4pPr lvl="3">
              <a:lnSpc>
                <a:spcPct val="115000"/>
              </a:lnSpc>
              <a:spcBef>
                <a:spcPts val="1600"/>
              </a:spcBef>
              <a:spcAft>
                <a:spcPts val="0"/>
              </a:spcAft>
              <a:buSzPts val="2500"/>
              <a:buNone/>
              <a:defRPr sz="2500"/>
            </a:lvl4pPr>
            <a:lvl5pPr lvl="4">
              <a:lnSpc>
                <a:spcPct val="115000"/>
              </a:lnSpc>
              <a:spcBef>
                <a:spcPts val="1600"/>
              </a:spcBef>
              <a:spcAft>
                <a:spcPts val="0"/>
              </a:spcAft>
              <a:buSzPts val="2500"/>
              <a:buNone/>
              <a:defRPr sz="2500"/>
            </a:lvl5pPr>
            <a:lvl6pPr lvl="5">
              <a:lnSpc>
                <a:spcPct val="115000"/>
              </a:lnSpc>
              <a:spcBef>
                <a:spcPts val="1600"/>
              </a:spcBef>
              <a:spcAft>
                <a:spcPts val="0"/>
              </a:spcAft>
              <a:buSzPts val="2500"/>
              <a:buNone/>
              <a:defRPr sz="2500"/>
            </a:lvl6pPr>
            <a:lvl7pPr lvl="6">
              <a:lnSpc>
                <a:spcPct val="115000"/>
              </a:lnSpc>
              <a:spcBef>
                <a:spcPts val="1600"/>
              </a:spcBef>
              <a:spcAft>
                <a:spcPts val="0"/>
              </a:spcAft>
              <a:buSzPts val="2500"/>
              <a:buNone/>
              <a:defRPr sz="2500"/>
            </a:lvl7pPr>
            <a:lvl8pPr lvl="7">
              <a:lnSpc>
                <a:spcPct val="115000"/>
              </a:lnSpc>
              <a:spcBef>
                <a:spcPts val="1600"/>
              </a:spcBef>
              <a:spcAft>
                <a:spcPts val="0"/>
              </a:spcAft>
              <a:buSzPts val="2500"/>
              <a:buNone/>
              <a:defRPr sz="2500"/>
            </a:lvl8pPr>
            <a:lvl9pPr lvl="8">
              <a:lnSpc>
                <a:spcPct val="115000"/>
              </a:lnSpc>
              <a:spcBef>
                <a:spcPts val="1600"/>
              </a:spcBef>
              <a:spcAft>
                <a:spcPts val="1600"/>
              </a:spcAft>
              <a:buSzPts val="2500"/>
              <a:buNone/>
              <a:defRPr sz="2500"/>
            </a:lvl9pPr>
          </a:lstStyle>
          <a:p/>
        </p:txBody>
      </p:sp>
      <p:grpSp>
        <p:nvGrpSpPr>
          <p:cNvPr id="1294" name="Google Shape;1294;p171"/>
          <p:cNvGrpSpPr/>
          <p:nvPr/>
        </p:nvGrpSpPr>
        <p:grpSpPr>
          <a:xfrm>
            <a:off x="0" y="1934025"/>
            <a:ext cx="9144001" cy="3209476"/>
            <a:chOff x="0" y="1934025"/>
            <a:chExt cx="9144001" cy="3209476"/>
          </a:xfrm>
        </p:grpSpPr>
        <p:pic>
          <p:nvPicPr>
            <p:cNvPr id="1295" name="Google Shape;1295;p171"/>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1296" name="Google Shape;1296;p171"/>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1297" name="Shape 1297"/>
        <p:cNvGrpSpPr/>
        <p:nvPr/>
      </p:nvGrpSpPr>
      <p:grpSpPr>
        <a:xfrm>
          <a:off x="0" y="0"/>
          <a:ext cx="0" cy="0"/>
          <a:chOff x="0" y="0"/>
          <a:chExt cx="0" cy="0"/>
        </a:xfrm>
      </p:grpSpPr>
      <p:sp>
        <p:nvSpPr>
          <p:cNvPr id="1298" name="Google Shape;1298;p17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299" name="Google Shape;1299;p172"/>
          <p:cNvSpPr txBox="1"/>
          <p:nvPr>
            <p:ph idx="1" type="subTitle"/>
          </p:nvPr>
        </p:nvSpPr>
        <p:spPr>
          <a:xfrm>
            <a:off x="2126336" y="1998950"/>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300" name="Google Shape;1300;p172"/>
          <p:cNvSpPr txBox="1"/>
          <p:nvPr>
            <p:ph idx="2" type="subTitle"/>
          </p:nvPr>
        </p:nvSpPr>
        <p:spPr>
          <a:xfrm>
            <a:off x="5039464" y="1998950"/>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301" name="Google Shape;1301;p172"/>
          <p:cNvSpPr txBox="1"/>
          <p:nvPr>
            <p:ph idx="3" type="subTitle"/>
          </p:nvPr>
        </p:nvSpPr>
        <p:spPr>
          <a:xfrm>
            <a:off x="2126336" y="3558625"/>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302" name="Google Shape;1302;p172"/>
          <p:cNvSpPr txBox="1"/>
          <p:nvPr>
            <p:ph idx="4" type="subTitle"/>
          </p:nvPr>
        </p:nvSpPr>
        <p:spPr>
          <a:xfrm>
            <a:off x="5039464" y="3558625"/>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303" name="Google Shape;1303;p172"/>
          <p:cNvSpPr txBox="1"/>
          <p:nvPr>
            <p:ph idx="5" type="subTitle"/>
          </p:nvPr>
        </p:nvSpPr>
        <p:spPr>
          <a:xfrm>
            <a:off x="2126325" y="1536675"/>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04" name="Google Shape;1304;p172"/>
          <p:cNvSpPr txBox="1"/>
          <p:nvPr>
            <p:ph idx="6" type="subTitle"/>
          </p:nvPr>
        </p:nvSpPr>
        <p:spPr>
          <a:xfrm>
            <a:off x="2126325" y="3096350"/>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05" name="Google Shape;1305;p172"/>
          <p:cNvSpPr txBox="1"/>
          <p:nvPr>
            <p:ph idx="7" type="subTitle"/>
          </p:nvPr>
        </p:nvSpPr>
        <p:spPr>
          <a:xfrm>
            <a:off x="5039450" y="1536675"/>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06" name="Google Shape;1306;p172"/>
          <p:cNvSpPr txBox="1"/>
          <p:nvPr>
            <p:ph idx="8" type="subTitle"/>
          </p:nvPr>
        </p:nvSpPr>
        <p:spPr>
          <a:xfrm>
            <a:off x="5039450" y="3096350"/>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1307" name="Google Shape;1307;p172"/>
          <p:cNvGrpSpPr/>
          <p:nvPr/>
        </p:nvGrpSpPr>
        <p:grpSpPr>
          <a:xfrm>
            <a:off x="0" y="-3012"/>
            <a:ext cx="9190975" cy="5149509"/>
            <a:chOff x="0" y="-3012"/>
            <a:chExt cx="9190975" cy="5149509"/>
          </a:xfrm>
        </p:grpSpPr>
        <p:pic>
          <p:nvPicPr>
            <p:cNvPr id="1308" name="Google Shape;1308;p172"/>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1309" name="Google Shape;1309;p172"/>
            <p:cNvGrpSpPr/>
            <p:nvPr/>
          </p:nvGrpSpPr>
          <p:grpSpPr>
            <a:xfrm>
              <a:off x="0" y="-3012"/>
              <a:ext cx="9144000" cy="5149509"/>
              <a:chOff x="0" y="-3012"/>
              <a:chExt cx="9144000" cy="5149509"/>
            </a:xfrm>
          </p:grpSpPr>
          <p:grpSp>
            <p:nvGrpSpPr>
              <p:cNvPr id="1310" name="Google Shape;1310;p172"/>
              <p:cNvGrpSpPr/>
              <p:nvPr/>
            </p:nvGrpSpPr>
            <p:grpSpPr>
              <a:xfrm flipH="1">
                <a:off x="0" y="-3012"/>
                <a:ext cx="9144000" cy="5149509"/>
                <a:chOff x="0" y="-6012"/>
                <a:chExt cx="9144000" cy="5149509"/>
              </a:xfrm>
            </p:grpSpPr>
            <p:pic>
              <p:nvPicPr>
                <p:cNvPr id="1311" name="Google Shape;1311;p172"/>
                <p:cNvPicPr preferRelativeResize="0"/>
                <p:nvPr/>
              </p:nvPicPr>
              <p:blipFill rotWithShape="1">
                <a:blip r:embed="rId3">
                  <a:alphaModFix/>
                </a:blip>
                <a:srcRect b="62250" l="37584" r="-5820" t="-16263"/>
                <a:stretch/>
              </p:blipFill>
              <p:spPr>
                <a:xfrm>
                  <a:off x="0" y="3605474"/>
                  <a:ext cx="1873999" cy="1538023"/>
                </a:xfrm>
                <a:prstGeom prst="rect">
                  <a:avLst/>
                </a:prstGeom>
                <a:noFill/>
                <a:ln>
                  <a:noFill/>
                </a:ln>
              </p:spPr>
            </p:pic>
            <p:pic>
              <p:nvPicPr>
                <p:cNvPr id="1312" name="Google Shape;1312;p172"/>
                <p:cNvPicPr preferRelativeResize="0"/>
                <p:nvPr/>
              </p:nvPicPr>
              <p:blipFill rotWithShape="1">
                <a:blip r:embed="rId4">
                  <a:alphaModFix/>
                </a:blip>
                <a:srcRect b="52928" l="-25346" r="-25346" t="-6959"/>
                <a:stretch/>
              </p:blipFill>
              <p:spPr>
                <a:xfrm flipH="1" rot="-5400000">
                  <a:off x="7923113" y="247876"/>
                  <a:ext cx="1474774" cy="966999"/>
                </a:xfrm>
                <a:prstGeom prst="rect">
                  <a:avLst/>
                </a:prstGeom>
                <a:noFill/>
                <a:ln>
                  <a:noFill/>
                </a:ln>
              </p:spPr>
            </p:pic>
          </p:grpSp>
          <p:pic>
            <p:nvPicPr>
              <p:cNvPr id="1313" name="Google Shape;1313;p172"/>
              <p:cNvPicPr preferRelativeResize="0"/>
              <p:nvPr/>
            </p:nvPicPr>
            <p:blipFill rotWithShape="1">
              <a:blip r:embed="rId5">
                <a:alphaModFix/>
              </a:blip>
              <a:srcRect b="0" l="-9430" r="59560" t="0"/>
              <a:stretch/>
            </p:blipFill>
            <p:spPr>
              <a:xfrm rot="5400000">
                <a:off x="209154" y="4008240"/>
                <a:ext cx="926112" cy="1344409"/>
              </a:xfrm>
              <a:prstGeom prst="rect">
                <a:avLst/>
              </a:prstGeom>
              <a:noFill/>
              <a:ln>
                <a:noFill/>
              </a:ln>
            </p:spPr>
          </p:pic>
        </p:grpSp>
      </p:grpSp>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314" name="Shape 1314"/>
        <p:cNvGrpSpPr/>
        <p:nvPr/>
      </p:nvGrpSpPr>
      <p:grpSpPr>
        <a:xfrm>
          <a:off x="0" y="0"/>
          <a:ext cx="0" cy="0"/>
          <a:chOff x="0" y="0"/>
          <a:chExt cx="0" cy="0"/>
        </a:xfrm>
      </p:grpSpPr>
      <p:sp>
        <p:nvSpPr>
          <p:cNvPr id="1315" name="Google Shape;1315;p17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316" name="Google Shape;1316;p173"/>
          <p:cNvSpPr txBox="1"/>
          <p:nvPr>
            <p:ph idx="1" type="subTitle"/>
          </p:nvPr>
        </p:nvSpPr>
        <p:spPr>
          <a:xfrm>
            <a:off x="955975" y="2040124"/>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317" name="Google Shape;1317;p173"/>
          <p:cNvSpPr txBox="1"/>
          <p:nvPr>
            <p:ph idx="2" type="subTitle"/>
          </p:nvPr>
        </p:nvSpPr>
        <p:spPr>
          <a:xfrm>
            <a:off x="3505174" y="2040124"/>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318" name="Google Shape;1318;p173"/>
          <p:cNvSpPr txBox="1"/>
          <p:nvPr>
            <p:ph idx="3" type="subTitle"/>
          </p:nvPr>
        </p:nvSpPr>
        <p:spPr>
          <a:xfrm>
            <a:off x="955975" y="3625926"/>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319" name="Google Shape;1319;p173"/>
          <p:cNvSpPr txBox="1"/>
          <p:nvPr>
            <p:ph idx="4" type="subTitle"/>
          </p:nvPr>
        </p:nvSpPr>
        <p:spPr>
          <a:xfrm>
            <a:off x="3505174" y="3625926"/>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320" name="Google Shape;1320;p173"/>
          <p:cNvSpPr txBox="1"/>
          <p:nvPr>
            <p:ph idx="5" type="subTitle"/>
          </p:nvPr>
        </p:nvSpPr>
        <p:spPr>
          <a:xfrm>
            <a:off x="6054373" y="2040124"/>
            <a:ext cx="21339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321" name="Google Shape;1321;p173"/>
          <p:cNvSpPr txBox="1"/>
          <p:nvPr>
            <p:ph idx="6" type="subTitle"/>
          </p:nvPr>
        </p:nvSpPr>
        <p:spPr>
          <a:xfrm>
            <a:off x="6054373" y="3625925"/>
            <a:ext cx="21339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322" name="Google Shape;1322;p173"/>
          <p:cNvSpPr txBox="1"/>
          <p:nvPr>
            <p:ph idx="7" type="subTitle"/>
          </p:nvPr>
        </p:nvSpPr>
        <p:spPr>
          <a:xfrm>
            <a:off x="954350" y="1594750"/>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23" name="Google Shape;1323;p173"/>
          <p:cNvSpPr txBox="1"/>
          <p:nvPr>
            <p:ph idx="8" type="subTitle"/>
          </p:nvPr>
        </p:nvSpPr>
        <p:spPr>
          <a:xfrm>
            <a:off x="3503550" y="1594750"/>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24" name="Google Shape;1324;p173"/>
          <p:cNvSpPr txBox="1"/>
          <p:nvPr>
            <p:ph idx="9" type="subTitle"/>
          </p:nvPr>
        </p:nvSpPr>
        <p:spPr>
          <a:xfrm>
            <a:off x="6052750" y="1594750"/>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25" name="Google Shape;1325;p173"/>
          <p:cNvSpPr txBox="1"/>
          <p:nvPr>
            <p:ph idx="13" type="subTitle"/>
          </p:nvPr>
        </p:nvSpPr>
        <p:spPr>
          <a:xfrm>
            <a:off x="954350" y="3179395"/>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26" name="Google Shape;1326;p173"/>
          <p:cNvSpPr txBox="1"/>
          <p:nvPr>
            <p:ph idx="14" type="subTitle"/>
          </p:nvPr>
        </p:nvSpPr>
        <p:spPr>
          <a:xfrm>
            <a:off x="3503550" y="3179395"/>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27" name="Google Shape;1327;p173"/>
          <p:cNvSpPr txBox="1"/>
          <p:nvPr>
            <p:ph idx="15" type="subTitle"/>
          </p:nvPr>
        </p:nvSpPr>
        <p:spPr>
          <a:xfrm>
            <a:off x="6052750" y="3179394"/>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1328" name="Google Shape;1328;p173"/>
          <p:cNvGrpSpPr/>
          <p:nvPr/>
        </p:nvGrpSpPr>
        <p:grpSpPr>
          <a:xfrm>
            <a:off x="0" y="-10500"/>
            <a:ext cx="9144000" cy="5167987"/>
            <a:chOff x="0" y="-10500"/>
            <a:chExt cx="9144000" cy="5167987"/>
          </a:xfrm>
        </p:grpSpPr>
        <p:pic>
          <p:nvPicPr>
            <p:cNvPr id="1329" name="Google Shape;1329;p173"/>
            <p:cNvPicPr preferRelativeResize="0"/>
            <p:nvPr/>
          </p:nvPicPr>
          <p:blipFill rotWithShape="1">
            <a:blip r:embed="rId2">
              <a:alphaModFix/>
            </a:blip>
            <a:srcRect b="-4601" l="51695" r="-2007" t="58218"/>
            <a:stretch/>
          </p:blipFill>
          <p:spPr>
            <a:xfrm flipH="1">
              <a:off x="7874451" y="-10500"/>
              <a:ext cx="1269549" cy="1213551"/>
            </a:xfrm>
            <a:prstGeom prst="rect">
              <a:avLst/>
            </a:prstGeom>
            <a:noFill/>
            <a:ln>
              <a:noFill/>
            </a:ln>
          </p:spPr>
        </p:pic>
        <p:pic>
          <p:nvPicPr>
            <p:cNvPr id="1330" name="Google Shape;1330;p173"/>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1331" name="Shape 1331"/>
        <p:cNvGrpSpPr/>
        <p:nvPr/>
      </p:nvGrpSpPr>
      <p:grpSpPr>
        <a:xfrm>
          <a:off x="0" y="0"/>
          <a:ext cx="0" cy="0"/>
          <a:chOff x="0" y="0"/>
          <a:chExt cx="0" cy="0"/>
        </a:xfrm>
      </p:grpSpPr>
      <p:sp>
        <p:nvSpPr>
          <p:cNvPr id="1332" name="Google Shape;1332;p174"/>
          <p:cNvSpPr txBox="1"/>
          <p:nvPr>
            <p:ph hasCustomPrompt="1" type="title"/>
          </p:nvPr>
        </p:nvSpPr>
        <p:spPr>
          <a:xfrm>
            <a:off x="3716125" y="706175"/>
            <a:ext cx="4151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45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1333" name="Google Shape;1333;p174"/>
          <p:cNvSpPr txBox="1"/>
          <p:nvPr>
            <p:ph idx="1" type="subTitle"/>
          </p:nvPr>
        </p:nvSpPr>
        <p:spPr>
          <a:xfrm>
            <a:off x="3716125" y="1464175"/>
            <a:ext cx="4151100" cy="37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400"/>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1334" name="Google Shape;1334;p174"/>
          <p:cNvSpPr txBox="1"/>
          <p:nvPr>
            <p:ph hasCustomPrompt="1" idx="2" type="title"/>
          </p:nvPr>
        </p:nvSpPr>
        <p:spPr>
          <a:xfrm>
            <a:off x="3716125" y="2003879"/>
            <a:ext cx="4151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45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1335" name="Google Shape;1335;p174"/>
          <p:cNvSpPr txBox="1"/>
          <p:nvPr>
            <p:ph idx="3" type="subTitle"/>
          </p:nvPr>
        </p:nvSpPr>
        <p:spPr>
          <a:xfrm>
            <a:off x="3716125" y="2764450"/>
            <a:ext cx="4151100" cy="37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400"/>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1336" name="Google Shape;1336;p174"/>
          <p:cNvSpPr txBox="1"/>
          <p:nvPr>
            <p:ph hasCustomPrompt="1" idx="4" type="title"/>
          </p:nvPr>
        </p:nvSpPr>
        <p:spPr>
          <a:xfrm>
            <a:off x="3716125" y="3301584"/>
            <a:ext cx="4151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45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1337" name="Google Shape;1337;p174"/>
          <p:cNvSpPr txBox="1"/>
          <p:nvPr>
            <p:ph idx="5" type="subTitle"/>
          </p:nvPr>
        </p:nvSpPr>
        <p:spPr>
          <a:xfrm>
            <a:off x="3716125" y="4064726"/>
            <a:ext cx="4151100" cy="37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400"/>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grpSp>
        <p:nvGrpSpPr>
          <p:cNvPr id="1338" name="Google Shape;1338;p174"/>
          <p:cNvGrpSpPr/>
          <p:nvPr/>
        </p:nvGrpSpPr>
        <p:grpSpPr>
          <a:xfrm flipH="1">
            <a:off x="5915325" y="-25"/>
            <a:ext cx="3228675" cy="5152735"/>
            <a:chOff x="0" y="-2686040"/>
            <a:chExt cx="4916515" cy="7846407"/>
          </a:xfrm>
        </p:grpSpPr>
        <p:pic>
          <p:nvPicPr>
            <p:cNvPr id="1339" name="Google Shape;1339;p174"/>
            <p:cNvPicPr preferRelativeResize="0"/>
            <p:nvPr/>
          </p:nvPicPr>
          <p:blipFill rotWithShape="1">
            <a:blip r:embed="rId2">
              <a:alphaModFix/>
            </a:blip>
            <a:srcRect b="-36127" l="7633" r="49671" t="-29216"/>
            <a:stretch/>
          </p:blipFill>
          <p:spPr>
            <a:xfrm rot="5400000">
              <a:off x="3435320" y="3677597"/>
              <a:ext cx="778819" cy="2183570"/>
            </a:xfrm>
            <a:prstGeom prst="rect">
              <a:avLst/>
            </a:prstGeom>
            <a:noFill/>
            <a:ln>
              <a:noFill/>
            </a:ln>
          </p:spPr>
        </p:pic>
        <p:pic>
          <p:nvPicPr>
            <p:cNvPr id="1340" name="Google Shape;1340;p174"/>
            <p:cNvPicPr preferRelativeResize="0"/>
            <p:nvPr/>
          </p:nvPicPr>
          <p:blipFill rotWithShape="1">
            <a:blip r:embed="rId3">
              <a:alphaModFix/>
            </a:blip>
            <a:srcRect b="-7364" l="53171" r="-8367" t="47922"/>
            <a:stretch/>
          </p:blipFill>
          <p:spPr>
            <a:xfrm>
              <a:off x="0" y="-2686040"/>
              <a:ext cx="1996840" cy="2229635"/>
            </a:xfrm>
            <a:prstGeom prst="rect">
              <a:avLst/>
            </a:prstGeom>
            <a:noFill/>
            <a:ln>
              <a:noFill/>
            </a:ln>
          </p:spPr>
        </p:pic>
        <p:pic>
          <p:nvPicPr>
            <p:cNvPr id="1341" name="Google Shape;1341;p174"/>
            <p:cNvPicPr preferRelativeResize="0"/>
            <p:nvPr/>
          </p:nvPicPr>
          <p:blipFill rotWithShape="1">
            <a:blip r:embed="rId4">
              <a:alphaModFix/>
            </a:blip>
            <a:srcRect b="6528" l="32323" r="-11607" t="-33046"/>
            <a:stretch/>
          </p:blipFill>
          <p:spPr>
            <a:xfrm>
              <a:off x="0" y="2235500"/>
              <a:ext cx="997406" cy="2910842"/>
            </a:xfrm>
            <a:prstGeom prst="rect">
              <a:avLst/>
            </a:prstGeom>
            <a:noFill/>
            <a:ln>
              <a:noFill/>
            </a:ln>
          </p:spPr>
        </p:pic>
        <p:pic>
          <p:nvPicPr>
            <p:cNvPr id="1342" name="Google Shape;1342;p174"/>
            <p:cNvPicPr preferRelativeResize="0"/>
            <p:nvPr/>
          </p:nvPicPr>
          <p:blipFill rotWithShape="1">
            <a:blip r:embed="rId5">
              <a:alphaModFix/>
            </a:blip>
            <a:srcRect b="-8180" l="25865" r="28963" t="60977"/>
            <a:stretch/>
          </p:blipFill>
          <p:spPr>
            <a:xfrm>
              <a:off x="393218" y="3663919"/>
              <a:ext cx="2545725" cy="1496448"/>
            </a:xfrm>
            <a:prstGeom prst="rect">
              <a:avLst/>
            </a:prstGeom>
            <a:noFill/>
            <a:ln>
              <a:noFill/>
            </a:ln>
          </p:spPr>
        </p:pic>
      </p:grpSp>
    </p:spTree>
  </p:cSld>
  <p:clrMapOvr>
    <a:masterClrMapping/>
  </p:clrMapOvr>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1343" name="Shape 1343"/>
        <p:cNvGrpSpPr/>
        <p:nvPr/>
      </p:nvGrpSpPr>
      <p:grpSpPr>
        <a:xfrm>
          <a:off x="0" y="0"/>
          <a:ext cx="0" cy="0"/>
          <a:chOff x="0" y="0"/>
          <a:chExt cx="0" cy="0"/>
        </a:xfrm>
      </p:grpSpPr>
      <p:sp>
        <p:nvSpPr>
          <p:cNvPr id="1344" name="Google Shape;1344;p175"/>
          <p:cNvSpPr txBox="1"/>
          <p:nvPr>
            <p:ph type="title"/>
          </p:nvPr>
        </p:nvSpPr>
        <p:spPr>
          <a:xfrm>
            <a:off x="1018025" y="485175"/>
            <a:ext cx="4139400" cy="12255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sz="74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345" name="Google Shape;1345;p175"/>
          <p:cNvSpPr txBox="1"/>
          <p:nvPr>
            <p:ph idx="1" type="subTitle"/>
          </p:nvPr>
        </p:nvSpPr>
        <p:spPr>
          <a:xfrm>
            <a:off x="1018025" y="1618848"/>
            <a:ext cx="4139400" cy="1225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nSpc>
                <a:spcPct val="100000"/>
              </a:lnSpc>
              <a:spcBef>
                <a:spcPts val="0"/>
              </a:spcBef>
              <a:spcAft>
                <a:spcPts val="0"/>
              </a:spcAft>
              <a:buSzPts val="1400"/>
              <a:buNone/>
              <a:defRPr/>
            </a:lvl2pPr>
            <a:lvl3pPr lvl="2">
              <a:lnSpc>
                <a:spcPct val="100000"/>
              </a:lnSpc>
              <a:spcBef>
                <a:spcPts val="1600"/>
              </a:spcBef>
              <a:spcAft>
                <a:spcPts val="0"/>
              </a:spcAft>
              <a:buSzPts val="1400"/>
              <a:buNone/>
              <a:defRPr/>
            </a:lvl3pPr>
            <a:lvl4pPr lvl="3">
              <a:lnSpc>
                <a:spcPct val="100000"/>
              </a:lnSpc>
              <a:spcBef>
                <a:spcPts val="1600"/>
              </a:spcBef>
              <a:spcAft>
                <a:spcPts val="0"/>
              </a:spcAft>
              <a:buSzPts val="1400"/>
              <a:buNone/>
              <a:defRPr/>
            </a:lvl4pPr>
            <a:lvl5pPr lvl="4">
              <a:lnSpc>
                <a:spcPct val="100000"/>
              </a:lnSpc>
              <a:spcBef>
                <a:spcPts val="1600"/>
              </a:spcBef>
              <a:spcAft>
                <a:spcPts val="0"/>
              </a:spcAft>
              <a:buSzPts val="1400"/>
              <a:buNone/>
              <a:defRPr/>
            </a:lvl5pPr>
            <a:lvl6pPr lvl="5">
              <a:lnSpc>
                <a:spcPct val="100000"/>
              </a:lnSpc>
              <a:spcBef>
                <a:spcPts val="1600"/>
              </a:spcBef>
              <a:spcAft>
                <a:spcPts val="0"/>
              </a:spcAft>
              <a:buSzPts val="1400"/>
              <a:buNone/>
              <a:defRPr/>
            </a:lvl6pPr>
            <a:lvl7pPr lvl="6">
              <a:lnSpc>
                <a:spcPct val="100000"/>
              </a:lnSpc>
              <a:spcBef>
                <a:spcPts val="1600"/>
              </a:spcBef>
              <a:spcAft>
                <a:spcPts val="0"/>
              </a:spcAft>
              <a:buSzPts val="1400"/>
              <a:buNone/>
              <a:defRPr/>
            </a:lvl7pPr>
            <a:lvl8pPr lvl="7">
              <a:lnSpc>
                <a:spcPct val="100000"/>
              </a:lnSpc>
              <a:spcBef>
                <a:spcPts val="1600"/>
              </a:spcBef>
              <a:spcAft>
                <a:spcPts val="0"/>
              </a:spcAft>
              <a:buSzPts val="1400"/>
              <a:buNone/>
              <a:defRPr/>
            </a:lvl8pPr>
            <a:lvl9pPr lvl="8">
              <a:lnSpc>
                <a:spcPct val="100000"/>
              </a:lnSpc>
              <a:spcBef>
                <a:spcPts val="1600"/>
              </a:spcBef>
              <a:spcAft>
                <a:spcPts val="1600"/>
              </a:spcAft>
              <a:buSzPts val="1400"/>
              <a:buNone/>
              <a:defRPr/>
            </a:lvl9pPr>
          </a:lstStyle>
          <a:p/>
        </p:txBody>
      </p:sp>
      <p:sp>
        <p:nvSpPr>
          <p:cNvPr id="1346" name="Google Shape;1346;p175"/>
          <p:cNvSpPr txBox="1"/>
          <p:nvPr/>
        </p:nvSpPr>
        <p:spPr>
          <a:xfrm>
            <a:off x="1018025" y="3385900"/>
            <a:ext cx="4139400" cy="712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200">
                <a:solidFill>
                  <a:schemeClr val="dk1"/>
                </a:solidFill>
                <a:latin typeface="DM Sans"/>
                <a:ea typeface="DM Sans"/>
                <a:cs typeface="DM Sans"/>
                <a:sym typeface="DM Sans"/>
              </a:rPr>
              <a:t>CREDITS:</a:t>
            </a:r>
            <a:r>
              <a:rPr lang="en" sz="1200">
                <a:solidFill>
                  <a:schemeClr val="dk1"/>
                </a:solidFill>
                <a:latin typeface="DM Sans"/>
                <a:ea typeface="DM Sans"/>
                <a:cs typeface="DM Sans"/>
                <a:sym typeface="DM Sans"/>
              </a:rPr>
              <a:t> This presentation template was created by </a:t>
            </a:r>
            <a:r>
              <a:rPr b="1" lang="en" sz="1200" u="sng">
                <a:solidFill>
                  <a:schemeClr val="dk1"/>
                </a:solidFill>
                <a:latin typeface="DM Sans"/>
                <a:ea typeface="DM Sans"/>
                <a:cs typeface="DM Sans"/>
                <a:sym typeface="DM Sans"/>
                <a:hlinkClick r:id="rId2">
                  <a:extLst>
                    <a:ext uri="{A12FA001-AC4F-418D-AE19-62706E023703}">
                      <ahyp:hlinkClr val="tx"/>
                    </a:ext>
                  </a:extLst>
                </a:hlinkClick>
              </a:rPr>
              <a:t>Slidesgo</a:t>
            </a:r>
            <a:r>
              <a:rPr lang="en" sz="1200">
                <a:solidFill>
                  <a:schemeClr val="dk1"/>
                </a:solidFill>
                <a:latin typeface="DM Sans"/>
                <a:ea typeface="DM Sans"/>
                <a:cs typeface="DM Sans"/>
                <a:sym typeface="DM Sans"/>
              </a:rPr>
              <a:t>, and includes icons by </a:t>
            </a:r>
            <a:r>
              <a:rPr b="1" lang="en" sz="1200" u="sng">
                <a:solidFill>
                  <a:schemeClr val="dk1"/>
                </a:solidFill>
                <a:latin typeface="DM Sans"/>
                <a:ea typeface="DM Sans"/>
                <a:cs typeface="DM Sans"/>
                <a:sym typeface="DM Sans"/>
                <a:hlinkClick r:id="rId3">
                  <a:extLst>
                    <a:ext uri="{A12FA001-AC4F-418D-AE19-62706E023703}">
                      <ahyp:hlinkClr val="tx"/>
                    </a:ext>
                  </a:extLst>
                </a:hlinkClick>
              </a:rPr>
              <a:t>Flaticon</a:t>
            </a:r>
            <a:r>
              <a:rPr lang="en" sz="1200">
                <a:solidFill>
                  <a:schemeClr val="dk1"/>
                </a:solidFill>
                <a:latin typeface="DM Sans"/>
                <a:ea typeface="DM Sans"/>
                <a:cs typeface="DM Sans"/>
                <a:sym typeface="DM Sans"/>
              </a:rPr>
              <a:t>, and infographics &amp; images by </a:t>
            </a:r>
            <a:r>
              <a:rPr b="1" lang="en" sz="1200" u="sng">
                <a:solidFill>
                  <a:schemeClr val="dk1"/>
                </a:solidFill>
                <a:latin typeface="DM Sans"/>
                <a:ea typeface="DM Sans"/>
                <a:cs typeface="DM Sans"/>
                <a:sym typeface="DM Sans"/>
                <a:hlinkClick r:id="rId4">
                  <a:extLst>
                    <a:ext uri="{A12FA001-AC4F-418D-AE19-62706E023703}">
                      <ahyp:hlinkClr val="tx"/>
                    </a:ext>
                  </a:extLst>
                </a:hlinkClick>
              </a:rPr>
              <a:t>Freepik</a:t>
            </a:r>
            <a:r>
              <a:rPr lang="en" sz="1200" u="sng">
                <a:solidFill>
                  <a:schemeClr val="dk1"/>
                </a:solidFill>
                <a:latin typeface="DM Sans"/>
                <a:ea typeface="DM Sans"/>
                <a:cs typeface="DM Sans"/>
                <a:sym typeface="DM Sans"/>
              </a:rPr>
              <a:t> </a:t>
            </a:r>
            <a:endParaRPr b="1" sz="1200" u="sng">
              <a:solidFill>
                <a:schemeClr val="dk1"/>
              </a:solidFill>
              <a:latin typeface="DM Sans"/>
              <a:ea typeface="DM Sans"/>
              <a:cs typeface="DM Sans"/>
              <a:sym typeface="DM Sans"/>
            </a:endParaRPr>
          </a:p>
        </p:txBody>
      </p:sp>
      <p:grpSp>
        <p:nvGrpSpPr>
          <p:cNvPr id="1347" name="Google Shape;1347;p175"/>
          <p:cNvGrpSpPr/>
          <p:nvPr/>
        </p:nvGrpSpPr>
        <p:grpSpPr>
          <a:xfrm>
            <a:off x="-71600" y="-325564"/>
            <a:ext cx="1344425" cy="5474290"/>
            <a:chOff x="-71600" y="-325564"/>
            <a:chExt cx="1344425" cy="5474290"/>
          </a:xfrm>
        </p:grpSpPr>
        <p:pic>
          <p:nvPicPr>
            <p:cNvPr id="1348" name="Google Shape;1348;p175"/>
            <p:cNvPicPr preferRelativeResize="0"/>
            <p:nvPr/>
          </p:nvPicPr>
          <p:blipFill rotWithShape="1">
            <a:blip r:embed="rId5">
              <a:alphaModFix/>
            </a:blip>
            <a:srcRect b="0" l="-9431" r="57439" t="0"/>
            <a:stretch/>
          </p:blipFill>
          <p:spPr>
            <a:xfrm rot="5400000">
              <a:off x="117875" y="3993776"/>
              <a:ext cx="965475" cy="1344425"/>
            </a:xfrm>
            <a:prstGeom prst="rect">
              <a:avLst/>
            </a:prstGeom>
            <a:noFill/>
            <a:ln>
              <a:noFill/>
            </a:ln>
          </p:spPr>
        </p:pic>
        <p:pic>
          <p:nvPicPr>
            <p:cNvPr id="1349" name="Google Shape;1349;p175"/>
            <p:cNvPicPr preferRelativeResize="0"/>
            <p:nvPr/>
          </p:nvPicPr>
          <p:blipFill rotWithShape="1">
            <a:blip r:embed="rId6">
              <a:alphaModFix/>
            </a:blip>
            <a:srcRect b="-7426" l="52876" r="-4940" t="-19091"/>
            <a:stretch/>
          </p:blipFill>
          <p:spPr>
            <a:xfrm>
              <a:off x="5" y="-325564"/>
              <a:ext cx="666794" cy="2963257"/>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3" name="Shape 83"/>
        <p:cNvGrpSpPr/>
        <p:nvPr/>
      </p:nvGrpSpPr>
      <p:grpSpPr>
        <a:xfrm>
          <a:off x="0" y="0"/>
          <a:ext cx="0" cy="0"/>
          <a:chOff x="0" y="0"/>
          <a:chExt cx="0" cy="0"/>
        </a:xfrm>
      </p:grpSpPr>
      <p:sp>
        <p:nvSpPr>
          <p:cNvPr id="84" name="Google Shape;84;p19"/>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5" name="Google Shape;85;p19"/>
          <p:cNvSpPr txBox="1"/>
          <p:nvPr>
            <p:ph idx="1" type="subTitle"/>
          </p:nvPr>
        </p:nvSpPr>
        <p:spPr>
          <a:xfrm>
            <a:off x="720000" y="1541950"/>
            <a:ext cx="4552500" cy="229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Font typeface="Nunito Light"/>
              <a:buChar char="●"/>
              <a:defRPr sz="1600"/>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1600"/>
              </a:spcBef>
              <a:spcAft>
                <a:spcPts val="0"/>
              </a:spcAft>
              <a:buClr>
                <a:srgbClr val="E76A28"/>
              </a:buClr>
              <a:buSzPts val="1500"/>
              <a:buFont typeface="Nunito Light"/>
              <a:buChar char="■"/>
              <a:defRPr/>
            </a:lvl3pPr>
            <a:lvl4pPr lvl="3" rtl="0" algn="ctr">
              <a:lnSpc>
                <a:spcPct val="100000"/>
              </a:lnSpc>
              <a:spcBef>
                <a:spcPts val="1600"/>
              </a:spcBef>
              <a:spcAft>
                <a:spcPts val="0"/>
              </a:spcAft>
              <a:buClr>
                <a:srgbClr val="E76A28"/>
              </a:buClr>
              <a:buSzPts val="1500"/>
              <a:buFont typeface="Nunito Light"/>
              <a:buChar char="●"/>
              <a:defRPr/>
            </a:lvl4pPr>
            <a:lvl5pPr lvl="4" rtl="0" algn="ctr">
              <a:lnSpc>
                <a:spcPct val="100000"/>
              </a:lnSpc>
              <a:spcBef>
                <a:spcPts val="1600"/>
              </a:spcBef>
              <a:spcAft>
                <a:spcPts val="0"/>
              </a:spcAft>
              <a:buClr>
                <a:srgbClr val="E76A28"/>
              </a:buClr>
              <a:buSzPts val="1400"/>
              <a:buFont typeface="Nunito Light"/>
              <a:buChar char="○"/>
              <a:defRPr/>
            </a:lvl5pPr>
            <a:lvl6pPr lvl="5" rtl="0" algn="ctr">
              <a:lnSpc>
                <a:spcPct val="100000"/>
              </a:lnSpc>
              <a:spcBef>
                <a:spcPts val="1600"/>
              </a:spcBef>
              <a:spcAft>
                <a:spcPts val="0"/>
              </a:spcAft>
              <a:buClr>
                <a:srgbClr val="999999"/>
              </a:buClr>
              <a:buSzPts val="1400"/>
              <a:buFont typeface="Nunito Light"/>
              <a:buChar char="■"/>
              <a:defRPr/>
            </a:lvl6pPr>
            <a:lvl7pPr lvl="6" rtl="0" algn="ctr">
              <a:lnSpc>
                <a:spcPct val="100000"/>
              </a:lnSpc>
              <a:spcBef>
                <a:spcPts val="1600"/>
              </a:spcBef>
              <a:spcAft>
                <a:spcPts val="0"/>
              </a:spcAft>
              <a:buClr>
                <a:srgbClr val="999999"/>
              </a:buClr>
              <a:buSzPts val="1300"/>
              <a:buFont typeface="Nunito Light"/>
              <a:buChar char="●"/>
              <a:defRPr/>
            </a:lvl7pPr>
            <a:lvl8pPr lvl="7" rtl="0" algn="ctr">
              <a:lnSpc>
                <a:spcPct val="100000"/>
              </a:lnSpc>
              <a:spcBef>
                <a:spcPts val="1600"/>
              </a:spcBef>
              <a:spcAft>
                <a:spcPts val="0"/>
              </a:spcAft>
              <a:buClr>
                <a:srgbClr val="999999"/>
              </a:buClr>
              <a:buSzPts val="1300"/>
              <a:buFont typeface="Nunito Light"/>
              <a:buChar char="○"/>
              <a:defRPr/>
            </a:lvl8pPr>
            <a:lvl9pPr lvl="8" rtl="0" algn="ctr">
              <a:lnSpc>
                <a:spcPct val="100000"/>
              </a:lnSpc>
              <a:spcBef>
                <a:spcPts val="1600"/>
              </a:spcBef>
              <a:spcAft>
                <a:spcPts val="1600"/>
              </a:spcAft>
              <a:buClr>
                <a:srgbClr val="999999"/>
              </a:buClr>
              <a:buSzPts val="1400"/>
              <a:buFont typeface="Nunito Light"/>
              <a:buChar char="■"/>
              <a:defRPr/>
            </a:lvl9pPr>
          </a:lstStyle>
          <a:p/>
        </p:txBody>
      </p:sp>
      <p:grpSp>
        <p:nvGrpSpPr>
          <p:cNvPr id="86" name="Google Shape;86;p19"/>
          <p:cNvGrpSpPr/>
          <p:nvPr/>
        </p:nvGrpSpPr>
        <p:grpSpPr>
          <a:xfrm>
            <a:off x="0" y="0"/>
            <a:ext cx="9143996" cy="5160900"/>
            <a:chOff x="0" y="0"/>
            <a:chExt cx="9143996" cy="5160900"/>
          </a:xfrm>
        </p:grpSpPr>
        <p:pic>
          <p:nvPicPr>
            <p:cNvPr id="87" name="Google Shape;87;p19"/>
            <p:cNvPicPr preferRelativeResize="0"/>
            <p:nvPr/>
          </p:nvPicPr>
          <p:blipFill rotWithShape="1">
            <a:blip r:embed="rId2">
              <a:alphaModFix/>
            </a:blip>
            <a:srcRect b="33257" l="22218" r="54809" t="-31567"/>
            <a:stretch/>
          </p:blipFill>
          <p:spPr>
            <a:xfrm>
              <a:off x="0" y="0"/>
              <a:ext cx="817751" cy="1968474"/>
            </a:xfrm>
            <a:prstGeom prst="rect">
              <a:avLst/>
            </a:prstGeom>
            <a:noFill/>
            <a:ln>
              <a:noFill/>
            </a:ln>
          </p:spPr>
        </p:pic>
        <p:grpSp>
          <p:nvGrpSpPr>
            <p:cNvPr id="88" name="Google Shape;88;p19"/>
            <p:cNvGrpSpPr/>
            <p:nvPr/>
          </p:nvGrpSpPr>
          <p:grpSpPr>
            <a:xfrm flipH="1">
              <a:off x="5387550" y="2705868"/>
              <a:ext cx="3756446" cy="2455032"/>
              <a:chOff x="6" y="1434400"/>
              <a:chExt cx="5720186" cy="3738437"/>
            </a:xfrm>
          </p:grpSpPr>
          <p:pic>
            <p:nvPicPr>
              <p:cNvPr id="89" name="Google Shape;89;p19"/>
              <p:cNvPicPr preferRelativeResize="0"/>
              <p:nvPr/>
            </p:nvPicPr>
            <p:blipFill rotWithShape="1">
              <a:blip r:embed="rId3">
                <a:alphaModFix/>
              </a:blip>
              <a:srcRect b="0" l="-9429" r="57560" t="0"/>
              <a:stretch/>
            </p:blipFill>
            <p:spPr>
              <a:xfrm rot="5400000">
                <a:off x="4486010" y="3938655"/>
                <a:ext cx="1030341" cy="1438024"/>
              </a:xfrm>
              <a:prstGeom prst="rect">
                <a:avLst/>
              </a:prstGeom>
              <a:noFill/>
              <a:ln>
                <a:noFill/>
              </a:ln>
            </p:spPr>
          </p:pic>
          <p:pic>
            <p:nvPicPr>
              <p:cNvPr id="90" name="Google Shape;90;p19"/>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grpSp>
      </p:grpSp>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1350" name="Shape 1350"/>
        <p:cNvGrpSpPr/>
        <p:nvPr/>
      </p:nvGrpSpPr>
      <p:grpSpPr>
        <a:xfrm>
          <a:off x="0" y="0"/>
          <a:ext cx="0" cy="0"/>
          <a:chOff x="0" y="0"/>
          <a:chExt cx="0" cy="0"/>
        </a:xfrm>
      </p:grpSpPr>
      <p:grpSp>
        <p:nvGrpSpPr>
          <p:cNvPr id="1351" name="Google Shape;1351;p176"/>
          <p:cNvGrpSpPr/>
          <p:nvPr/>
        </p:nvGrpSpPr>
        <p:grpSpPr>
          <a:xfrm flipH="1">
            <a:off x="-6850" y="-11950"/>
            <a:ext cx="9150850" cy="5155407"/>
            <a:chOff x="-6850" y="-11950"/>
            <a:chExt cx="9150850" cy="5155407"/>
          </a:xfrm>
        </p:grpSpPr>
        <p:grpSp>
          <p:nvGrpSpPr>
            <p:cNvPr id="1352" name="Google Shape;1352;p176"/>
            <p:cNvGrpSpPr/>
            <p:nvPr/>
          </p:nvGrpSpPr>
          <p:grpSpPr>
            <a:xfrm flipH="1">
              <a:off x="5387545" y="2705868"/>
              <a:ext cx="3756455" cy="2437589"/>
              <a:chOff x="0" y="1434400"/>
              <a:chExt cx="5720200" cy="3711876"/>
            </a:xfrm>
          </p:grpSpPr>
          <p:pic>
            <p:nvPicPr>
              <p:cNvPr id="1353" name="Google Shape;1353;p176"/>
              <p:cNvPicPr preferRelativeResize="0"/>
              <p:nvPr/>
            </p:nvPicPr>
            <p:blipFill rotWithShape="1">
              <a:blip r:embed="rId2">
                <a:alphaModFix/>
              </a:blip>
              <a:srcRect b="0" l="-9430" r="59560" t="0"/>
              <a:stretch/>
            </p:blipFill>
            <p:spPr>
              <a:xfrm rot="5400000">
                <a:off x="4505888" y="3918789"/>
                <a:ext cx="990600" cy="1438025"/>
              </a:xfrm>
              <a:prstGeom prst="rect">
                <a:avLst/>
              </a:prstGeom>
              <a:noFill/>
              <a:ln>
                <a:noFill/>
              </a:ln>
            </p:spPr>
          </p:pic>
          <p:pic>
            <p:nvPicPr>
              <p:cNvPr id="1354" name="Google Shape;1354;p176"/>
              <p:cNvPicPr preferRelativeResize="0"/>
              <p:nvPr/>
            </p:nvPicPr>
            <p:blipFill rotWithShape="1">
              <a:blip r:embed="rId3">
                <a:alphaModFix/>
              </a:blip>
              <a:srcRect b="52497" l="14022" r="0" t="-1943"/>
              <a:stretch/>
            </p:blipFill>
            <p:spPr>
              <a:xfrm>
                <a:off x="0" y="3291425"/>
                <a:ext cx="3110451" cy="1854851"/>
              </a:xfrm>
              <a:prstGeom prst="rect">
                <a:avLst/>
              </a:prstGeom>
              <a:noFill/>
              <a:ln>
                <a:noFill/>
              </a:ln>
            </p:spPr>
          </p:pic>
          <p:pic>
            <p:nvPicPr>
              <p:cNvPr id="1355" name="Google Shape;1355;p176"/>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1356" name="Google Shape;1356;p176"/>
              <p:cNvPicPr preferRelativeResize="0"/>
              <p:nvPr/>
            </p:nvPicPr>
            <p:blipFill rotWithShape="1">
              <a:blip r:embed="rId5">
                <a:alphaModFix/>
              </a:blip>
              <a:srcRect b="35874" l="6973" r="64005" t="11846"/>
              <a:stretch/>
            </p:blipFill>
            <p:spPr>
              <a:xfrm>
                <a:off x="2585825" y="3338800"/>
                <a:ext cx="1780977" cy="1804700"/>
              </a:xfrm>
              <a:prstGeom prst="rect">
                <a:avLst/>
              </a:prstGeom>
              <a:noFill/>
              <a:ln>
                <a:noFill/>
              </a:ln>
            </p:spPr>
          </p:pic>
        </p:grpSp>
        <p:pic>
          <p:nvPicPr>
            <p:cNvPr id="1357" name="Google Shape;1357;p176"/>
            <p:cNvPicPr preferRelativeResize="0"/>
            <p:nvPr/>
          </p:nvPicPr>
          <p:blipFill rotWithShape="1">
            <a:blip r:embed="rId6">
              <a:alphaModFix/>
            </a:blip>
            <a:srcRect b="-3463" l="23173" r="-11085" t="-7907"/>
            <a:stretch/>
          </p:blipFill>
          <p:spPr>
            <a:xfrm rot="5">
              <a:off x="-6850" y="799276"/>
              <a:ext cx="1524951" cy="1995847"/>
            </a:xfrm>
            <a:prstGeom prst="rect">
              <a:avLst/>
            </a:prstGeom>
            <a:noFill/>
            <a:ln>
              <a:noFill/>
            </a:ln>
          </p:spPr>
        </p:pic>
        <p:pic>
          <p:nvPicPr>
            <p:cNvPr id="1358" name="Google Shape;1358;p176"/>
            <p:cNvPicPr preferRelativeResize="0"/>
            <p:nvPr/>
          </p:nvPicPr>
          <p:blipFill rotWithShape="1">
            <a:blip r:embed="rId7">
              <a:alphaModFix/>
            </a:blip>
            <a:srcRect b="-2535" l="-2935" r="79801" t="6483"/>
            <a:stretch/>
          </p:blipFill>
          <p:spPr>
            <a:xfrm flipH="1" rot="5400000">
              <a:off x="822027" y="-822025"/>
              <a:ext cx="1231073" cy="2875124"/>
            </a:xfrm>
            <a:prstGeom prst="rect">
              <a:avLst/>
            </a:prstGeom>
            <a:noFill/>
            <a:ln>
              <a:noFill/>
            </a:ln>
          </p:spPr>
        </p:pic>
        <p:pic>
          <p:nvPicPr>
            <p:cNvPr id="1359" name="Google Shape;1359;p176"/>
            <p:cNvPicPr preferRelativeResize="0"/>
            <p:nvPr/>
          </p:nvPicPr>
          <p:blipFill rotWithShape="1">
            <a:blip r:embed="rId5">
              <a:alphaModFix/>
            </a:blip>
            <a:srcRect b="-1550" l="9315" r="66392" t="5838"/>
            <a:stretch/>
          </p:blipFill>
          <p:spPr>
            <a:xfrm flipH="1">
              <a:off x="2" y="2414875"/>
              <a:ext cx="1231073" cy="2728575"/>
            </a:xfrm>
            <a:prstGeom prst="rect">
              <a:avLst/>
            </a:prstGeom>
            <a:noFill/>
            <a:ln>
              <a:noFill/>
            </a:ln>
          </p:spPr>
        </p:pic>
        <p:pic>
          <p:nvPicPr>
            <p:cNvPr id="1360" name="Google Shape;1360;p176"/>
            <p:cNvPicPr preferRelativeResize="0"/>
            <p:nvPr/>
          </p:nvPicPr>
          <p:blipFill rotWithShape="1">
            <a:blip r:embed="rId2">
              <a:alphaModFix/>
            </a:blip>
            <a:srcRect b="-61053" l="51475" r="6244" t="3820"/>
            <a:stretch/>
          </p:blipFill>
          <p:spPr>
            <a:xfrm rot="5400000">
              <a:off x="7331650" y="-842725"/>
              <a:ext cx="981575" cy="2643124"/>
            </a:xfrm>
            <a:prstGeom prst="rect">
              <a:avLst/>
            </a:prstGeom>
            <a:noFill/>
            <a:ln>
              <a:noFill/>
            </a:ln>
          </p:spPr>
        </p:pic>
      </p:grpSp>
    </p:spTree>
  </p:cSld>
  <p:clrMapOvr>
    <a:masterClrMapping/>
  </p:clrMapOvr>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1361" name="Shape 1361"/>
        <p:cNvGrpSpPr/>
        <p:nvPr/>
      </p:nvGrpSpPr>
      <p:grpSpPr>
        <a:xfrm>
          <a:off x="0" y="0"/>
          <a:ext cx="0" cy="0"/>
          <a:chOff x="0" y="0"/>
          <a:chExt cx="0" cy="0"/>
        </a:xfrm>
      </p:grpSpPr>
      <p:grpSp>
        <p:nvGrpSpPr>
          <p:cNvPr id="1362" name="Google Shape;1362;p177"/>
          <p:cNvGrpSpPr/>
          <p:nvPr/>
        </p:nvGrpSpPr>
        <p:grpSpPr>
          <a:xfrm flipH="1" rot="10800000">
            <a:off x="0" y="0"/>
            <a:ext cx="9144000" cy="5157487"/>
            <a:chOff x="0" y="0"/>
            <a:chExt cx="9144000" cy="5157487"/>
          </a:xfrm>
        </p:grpSpPr>
        <p:pic>
          <p:nvPicPr>
            <p:cNvPr id="1363" name="Google Shape;1363;p177"/>
            <p:cNvPicPr preferRelativeResize="0"/>
            <p:nvPr/>
          </p:nvPicPr>
          <p:blipFill rotWithShape="1">
            <a:blip r:embed="rId2">
              <a:alphaModFix/>
            </a:blip>
            <a:srcRect b="-4602" l="51695" r="-2007" t="58621"/>
            <a:stretch/>
          </p:blipFill>
          <p:spPr>
            <a:xfrm flipH="1">
              <a:off x="7874451" y="0"/>
              <a:ext cx="1269549" cy="1203049"/>
            </a:xfrm>
            <a:prstGeom prst="rect">
              <a:avLst/>
            </a:prstGeom>
            <a:noFill/>
            <a:ln>
              <a:noFill/>
            </a:ln>
          </p:spPr>
        </p:pic>
        <p:pic>
          <p:nvPicPr>
            <p:cNvPr id="1364" name="Google Shape;1364;p177"/>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1" name="Shape 91"/>
        <p:cNvGrpSpPr/>
        <p:nvPr/>
      </p:nvGrpSpPr>
      <p:grpSpPr>
        <a:xfrm>
          <a:off x="0" y="0"/>
          <a:ext cx="0" cy="0"/>
          <a:chOff x="0" y="0"/>
          <a:chExt cx="0" cy="0"/>
        </a:xfrm>
      </p:grpSpPr>
      <p:sp>
        <p:nvSpPr>
          <p:cNvPr id="92" name="Google Shape;92;p20"/>
          <p:cNvSpPr txBox="1"/>
          <p:nvPr>
            <p:ph type="title"/>
          </p:nvPr>
        </p:nvSpPr>
        <p:spPr>
          <a:xfrm>
            <a:off x="884250" y="1494625"/>
            <a:ext cx="7375500" cy="1382400"/>
          </a:xfrm>
          <a:prstGeom prst="rect">
            <a:avLst/>
          </a:prstGeom>
        </p:spPr>
        <p:txBody>
          <a:bodyPr anchorCtr="0" anchor="ctr" bIns="91425" lIns="91425" spcFirstLastPara="1" rIns="91425" wrap="square" tIns="91425">
            <a:noAutofit/>
          </a:bodyPr>
          <a:lstStyle>
            <a:lvl1pPr lvl="0" rtl="0" algn="ctr">
              <a:lnSpc>
                <a:spcPct val="80000"/>
              </a:lnSpc>
              <a:spcBef>
                <a:spcPts val="0"/>
              </a:spcBef>
              <a:spcAft>
                <a:spcPts val="0"/>
              </a:spcAft>
              <a:buSzPts val="4800"/>
              <a:buNone/>
              <a:defRPr sz="6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grpSp>
        <p:nvGrpSpPr>
          <p:cNvPr id="93" name="Google Shape;93;p20"/>
          <p:cNvGrpSpPr/>
          <p:nvPr/>
        </p:nvGrpSpPr>
        <p:grpSpPr>
          <a:xfrm flipH="1" rot="10800000">
            <a:off x="0" y="-28677"/>
            <a:ext cx="9143996" cy="2466266"/>
            <a:chOff x="0" y="2705868"/>
            <a:chExt cx="9143996" cy="2466266"/>
          </a:xfrm>
        </p:grpSpPr>
        <p:pic>
          <p:nvPicPr>
            <p:cNvPr id="94" name="Google Shape;94;p20"/>
            <p:cNvPicPr preferRelativeResize="0"/>
            <p:nvPr/>
          </p:nvPicPr>
          <p:blipFill rotWithShape="1">
            <a:blip r:embed="rId2">
              <a:alphaModFix/>
            </a:blip>
            <a:srcRect b="37062" l="12051" r="57322" t="-35371"/>
            <a:stretch/>
          </p:blipFill>
          <p:spPr>
            <a:xfrm>
              <a:off x="0" y="3189582"/>
              <a:ext cx="1090227" cy="1968474"/>
            </a:xfrm>
            <a:prstGeom prst="rect">
              <a:avLst/>
            </a:prstGeom>
            <a:noFill/>
            <a:ln>
              <a:noFill/>
            </a:ln>
          </p:spPr>
        </p:pic>
        <p:grpSp>
          <p:nvGrpSpPr>
            <p:cNvPr id="95" name="Google Shape;95;p20"/>
            <p:cNvGrpSpPr/>
            <p:nvPr/>
          </p:nvGrpSpPr>
          <p:grpSpPr>
            <a:xfrm flipH="1">
              <a:off x="396445" y="2705868"/>
              <a:ext cx="8747551" cy="2466266"/>
              <a:chOff x="6" y="1434400"/>
              <a:chExt cx="13320468" cy="3755544"/>
            </a:xfrm>
          </p:grpSpPr>
          <p:pic>
            <p:nvPicPr>
              <p:cNvPr id="96" name="Google Shape;96;p20"/>
              <p:cNvPicPr preferRelativeResize="0"/>
              <p:nvPr/>
            </p:nvPicPr>
            <p:blipFill rotWithShape="1">
              <a:blip r:embed="rId3">
                <a:alphaModFix/>
              </a:blip>
              <a:srcRect b="0" l="-9430" r="59560" t="0"/>
              <a:stretch/>
            </p:blipFill>
            <p:spPr>
              <a:xfrm rot="5400000">
                <a:off x="12106162" y="3954193"/>
                <a:ext cx="990600" cy="1438025"/>
              </a:xfrm>
              <a:prstGeom prst="rect">
                <a:avLst/>
              </a:prstGeom>
              <a:noFill/>
              <a:ln>
                <a:noFill/>
              </a:ln>
            </p:spPr>
          </p:pic>
          <p:pic>
            <p:nvPicPr>
              <p:cNvPr id="97" name="Google Shape;97;p20"/>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98" name="Google Shape;98;p20"/>
              <p:cNvPicPr preferRelativeResize="0"/>
              <p:nvPr/>
            </p:nvPicPr>
            <p:blipFill rotWithShape="1">
              <a:blip r:embed="rId5">
                <a:alphaModFix/>
              </a:blip>
              <a:srcRect b="43438" l="7542" r="63436" t="4281"/>
              <a:stretch/>
            </p:blipFill>
            <p:spPr>
              <a:xfrm>
                <a:off x="1976643" y="3385244"/>
                <a:ext cx="1780977" cy="1804700"/>
              </a:xfrm>
              <a:prstGeom prst="rect">
                <a:avLst/>
              </a:prstGeom>
              <a:noFill/>
              <a:ln>
                <a:noFill/>
              </a:ln>
            </p:spPr>
          </p:pic>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9" name="Shape 99"/>
        <p:cNvGrpSpPr/>
        <p:nvPr/>
      </p:nvGrpSpPr>
      <p:grpSpPr>
        <a:xfrm>
          <a:off x="0" y="0"/>
          <a:ext cx="0" cy="0"/>
          <a:chOff x="0" y="0"/>
          <a:chExt cx="0" cy="0"/>
        </a:xfrm>
      </p:grpSpPr>
      <p:sp>
        <p:nvSpPr>
          <p:cNvPr id="100" name="Google Shape;100;p21"/>
          <p:cNvSpPr txBox="1"/>
          <p:nvPr>
            <p:ph type="title"/>
          </p:nvPr>
        </p:nvSpPr>
        <p:spPr>
          <a:xfrm>
            <a:off x="2135550" y="1505850"/>
            <a:ext cx="4872900" cy="1460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sz="96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101" name="Google Shape;101;p21"/>
          <p:cNvSpPr txBox="1"/>
          <p:nvPr>
            <p:ph idx="1" type="subTitle"/>
          </p:nvPr>
        </p:nvSpPr>
        <p:spPr>
          <a:xfrm>
            <a:off x="2135550" y="2966550"/>
            <a:ext cx="4872900" cy="67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102" name="Google Shape;102;p21"/>
          <p:cNvPicPr preferRelativeResize="0"/>
          <p:nvPr/>
        </p:nvPicPr>
        <p:blipFill rotWithShape="1">
          <a:blip r:embed="rId2">
            <a:alphaModFix/>
          </a:blip>
          <a:srcRect b="-61053" l="51987" r="6247" t="3820"/>
          <a:stretch/>
        </p:blipFill>
        <p:spPr>
          <a:xfrm rot="5400000">
            <a:off x="7337624" y="-836747"/>
            <a:ext cx="969625" cy="26431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3" name="Shape 103"/>
        <p:cNvGrpSpPr/>
        <p:nvPr/>
      </p:nvGrpSpPr>
      <p:grpSpPr>
        <a:xfrm>
          <a:off x="0" y="0"/>
          <a:ext cx="0" cy="0"/>
          <a:chOff x="0" y="0"/>
          <a:chExt cx="0" cy="0"/>
        </a:xfrm>
      </p:grpSpPr>
      <p:sp>
        <p:nvSpPr>
          <p:cNvPr id="104" name="Google Shape;104;p22"/>
          <p:cNvSpPr/>
          <p:nvPr>
            <p:ph idx="2" type="pic"/>
          </p:nvPr>
        </p:nvSpPr>
        <p:spPr>
          <a:xfrm>
            <a:off x="-3301" y="0"/>
            <a:ext cx="9150600" cy="5143500"/>
          </a:xfrm>
          <a:prstGeom prst="rect">
            <a:avLst/>
          </a:prstGeom>
          <a:noFill/>
          <a:ln>
            <a:noFill/>
          </a:ln>
        </p:spPr>
      </p:sp>
      <p:sp>
        <p:nvSpPr>
          <p:cNvPr id="105" name="Google Shape;105;p22"/>
          <p:cNvSpPr txBox="1"/>
          <p:nvPr>
            <p:ph type="title"/>
          </p:nvPr>
        </p:nvSpPr>
        <p:spPr>
          <a:xfrm>
            <a:off x="1055850" y="539500"/>
            <a:ext cx="7032300" cy="5727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SzPts val="3500"/>
              <a:buNone/>
              <a:defRPr sz="3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6" name="Shape 106"/>
        <p:cNvGrpSpPr/>
        <p:nvPr/>
      </p:nvGrpSpPr>
      <p:grpSpPr>
        <a:xfrm>
          <a:off x="0" y="0"/>
          <a:ext cx="0" cy="0"/>
          <a:chOff x="0" y="0"/>
          <a:chExt cx="0" cy="0"/>
        </a:xfrm>
      </p:grpSpPr>
      <p:sp>
        <p:nvSpPr>
          <p:cNvPr id="107" name="Google Shape;107;p23"/>
          <p:cNvSpPr txBox="1"/>
          <p:nvPr>
            <p:ph hasCustomPrompt="1" type="title"/>
          </p:nvPr>
        </p:nvSpPr>
        <p:spPr>
          <a:xfrm>
            <a:off x="1284000" y="1668175"/>
            <a:ext cx="6576000" cy="1302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9600"/>
              <a:buNone/>
              <a:defRPr sz="72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108" name="Google Shape;108;p23"/>
          <p:cNvSpPr txBox="1"/>
          <p:nvPr>
            <p:ph idx="1" type="subTitle"/>
          </p:nvPr>
        </p:nvSpPr>
        <p:spPr>
          <a:xfrm>
            <a:off x="1284000" y="3075375"/>
            <a:ext cx="6576000" cy="49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grpSp>
        <p:nvGrpSpPr>
          <p:cNvPr id="109" name="Google Shape;109;p23"/>
          <p:cNvGrpSpPr/>
          <p:nvPr/>
        </p:nvGrpSpPr>
        <p:grpSpPr>
          <a:xfrm>
            <a:off x="1" y="2016562"/>
            <a:ext cx="9190974" cy="3129935"/>
            <a:chOff x="1" y="2016562"/>
            <a:chExt cx="9190974" cy="3129935"/>
          </a:xfrm>
        </p:grpSpPr>
        <p:pic>
          <p:nvPicPr>
            <p:cNvPr id="110" name="Google Shape;110;p23"/>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111" name="Google Shape;111;p23"/>
            <p:cNvGrpSpPr/>
            <p:nvPr/>
          </p:nvGrpSpPr>
          <p:grpSpPr>
            <a:xfrm>
              <a:off x="1" y="3608474"/>
              <a:ext cx="9143999" cy="1538023"/>
              <a:chOff x="1" y="3608474"/>
              <a:chExt cx="9143999" cy="1538023"/>
            </a:xfrm>
          </p:grpSpPr>
          <p:pic>
            <p:nvPicPr>
              <p:cNvPr id="112" name="Google Shape;112;p23"/>
              <p:cNvPicPr preferRelativeResize="0"/>
              <p:nvPr/>
            </p:nvPicPr>
            <p:blipFill rotWithShape="1">
              <a:blip r:embed="rId3">
                <a:alphaModFix/>
              </a:blip>
              <a:srcRect b="62250" l="37584" r="-5820" t="-16263"/>
              <a:stretch/>
            </p:blipFill>
            <p:spPr>
              <a:xfrm flipH="1">
                <a:off x="7270001" y="3608474"/>
                <a:ext cx="1873999" cy="1538023"/>
              </a:xfrm>
              <a:prstGeom prst="rect">
                <a:avLst/>
              </a:prstGeom>
              <a:noFill/>
              <a:ln>
                <a:noFill/>
              </a:ln>
            </p:spPr>
          </p:pic>
          <p:pic>
            <p:nvPicPr>
              <p:cNvPr id="113" name="Google Shape;113;p23"/>
              <p:cNvPicPr preferRelativeResize="0"/>
              <p:nvPr/>
            </p:nvPicPr>
            <p:blipFill rotWithShape="1">
              <a:blip r:embed="rId4">
                <a:alphaModFix/>
              </a:blip>
              <a:srcRect b="0" l="-14301" r="33591" t="15261"/>
              <a:stretch/>
            </p:blipFill>
            <p:spPr>
              <a:xfrm rot="5400000">
                <a:off x="-179787" y="3824487"/>
                <a:ext cx="1498800" cy="1139225"/>
              </a:xfrm>
              <a:prstGeom prst="rect">
                <a:avLst/>
              </a:prstGeom>
              <a:noFill/>
              <a:ln>
                <a:noFill/>
              </a:ln>
            </p:spPr>
          </p:pic>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14" name="Shape 114"/>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15" name="Shape 115"/>
        <p:cNvGrpSpPr/>
        <p:nvPr/>
      </p:nvGrpSpPr>
      <p:grpSpPr>
        <a:xfrm>
          <a:off x="0" y="0"/>
          <a:ext cx="0" cy="0"/>
          <a:chOff x="0" y="0"/>
          <a:chExt cx="0" cy="0"/>
        </a:xfrm>
      </p:grpSpPr>
      <p:sp>
        <p:nvSpPr>
          <p:cNvPr id="116" name="Google Shape;116;p2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17" name="Google Shape;117;p25"/>
          <p:cNvSpPr txBox="1"/>
          <p:nvPr>
            <p:ph idx="1" type="subTitle"/>
          </p:nvPr>
        </p:nvSpPr>
        <p:spPr>
          <a:xfrm>
            <a:off x="719975"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18" name="Google Shape;118;p25"/>
          <p:cNvSpPr txBox="1"/>
          <p:nvPr>
            <p:ph idx="2" type="subTitle"/>
          </p:nvPr>
        </p:nvSpPr>
        <p:spPr>
          <a:xfrm>
            <a:off x="3419246"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19" name="Google Shape;119;p25"/>
          <p:cNvSpPr txBox="1"/>
          <p:nvPr>
            <p:ph idx="3" type="subTitle"/>
          </p:nvPr>
        </p:nvSpPr>
        <p:spPr>
          <a:xfrm>
            <a:off x="6118524"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20" name="Google Shape;120;p25"/>
          <p:cNvSpPr txBox="1"/>
          <p:nvPr>
            <p:ph hasCustomPrompt="1" idx="4" type="title"/>
          </p:nvPr>
        </p:nvSpPr>
        <p:spPr>
          <a:xfrm>
            <a:off x="719975"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1" name="Google Shape;121;p25"/>
          <p:cNvSpPr txBox="1"/>
          <p:nvPr>
            <p:ph hasCustomPrompt="1" idx="5" type="title"/>
          </p:nvPr>
        </p:nvSpPr>
        <p:spPr>
          <a:xfrm>
            <a:off x="3419246"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2" name="Google Shape;122;p25"/>
          <p:cNvSpPr txBox="1"/>
          <p:nvPr>
            <p:ph hasCustomPrompt="1" idx="6" type="title"/>
          </p:nvPr>
        </p:nvSpPr>
        <p:spPr>
          <a:xfrm>
            <a:off x="6118525"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25"/>
          <p:cNvSpPr txBox="1"/>
          <p:nvPr>
            <p:ph idx="7" type="subTitle"/>
          </p:nvPr>
        </p:nvSpPr>
        <p:spPr>
          <a:xfrm>
            <a:off x="719975"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4" name="Google Shape;124;p25"/>
          <p:cNvSpPr txBox="1"/>
          <p:nvPr>
            <p:ph idx="8" type="subTitle"/>
          </p:nvPr>
        </p:nvSpPr>
        <p:spPr>
          <a:xfrm>
            <a:off x="3419246"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5" name="Google Shape;125;p25"/>
          <p:cNvSpPr txBox="1"/>
          <p:nvPr>
            <p:ph idx="9" type="subTitle"/>
          </p:nvPr>
        </p:nvSpPr>
        <p:spPr>
          <a:xfrm>
            <a:off x="6118524"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pic>
        <p:nvPicPr>
          <p:cNvPr id="126" name="Google Shape;126;p25"/>
          <p:cNvPicPr preferRelativeResize="0"/>
          <p:nvPr/>
        </p:nvPicPr>
        <p:blipFill rotWithShape="1">
          <a:blip r:embed="rId2">
            <a:alphaModFix/>
          </a:blip>
          <a:srcRect b="22797" l="0" r="0" t="68350"/>
          <a:stretch/>
        </p:blipFill>
        <p:spPr>
          <a:xfrm>
            <a:off x="0" y="4604001"/>
            <a:ext cx="9143926" cy="53949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_1">
    <p:spTree>
      <p:nvGrpSpPr>
        <p:cNvPr id="127" name="Shape 127"/>
        <p:cNvGrpSpPr/>
        <p:nvPr/>
      </p:nvGrpSpPr>
      <p:grpSpPr>
        <a:xfrm>
          <a:off x="0" y="0"/>
          <a:ext cx="0" cy="0"/>
          <a:chOff x="0" y="0"/>
          <a:chExt cx="0" cy="0"/>
        </a:xfrm>
      </p:grpSpPr>
      <p:sp>
        <p:nvSpPr>
          <p:cNvPr id="128" name="Google Shape;128;p26"/>
          <p:cNvSpPr txBox="1"/>
          <p:nvPr>
            <p:ph type="title"/>
          </p:nvPr>
        </p:nvSpPr>
        <p:spPr>
          <a:xfrm>
            <a:off x="1615950" y="1760950"/>
            <a:ext cx="2979600" cy="1200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29" name="Google Shape;129;p26"/>
          <p:cNvSpPr txBox="1"/>
          <p:nvPr>
            <p:ph hasCustomPrompt="1" idx="2" type="title"/>
          </p:nvPr>
        </p:nvSpPr>
        <p:spPr>
          <a:xfrm>
            <a:off x="1615950" y="781775"/>
            <a:ext cx="1447500" cy="11223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96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30" name="Google Shape;130;p26"/>
          <p:cNvSpPr txBox="1"/>
          <p:nvPr>
            <p:ph idx="1" type="subTitle"/>
          </p:nvPr>
        </p:nvSpPr>
        <p:spPr>
          <a:xfrm>
            <a:off x="1615950" y="2908550"/>
            <a:ext cx="2979600" cy="70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31" name="Google Shape;131;p26"/>
          <p:cNvGrpSpPr/>
          <p:nvPr/>
        </p:nvGrpSpPr>
        <p:grpSpPr>
          <a:xfrm flipH="1">
            <a:off x="0" y="0"/>
            <a:ext cx="1365525" cy="5143501"/>
            <a:chOff x="7778480" y="0"/>
            <a:chExt cx="1365525" cy="5143501"/>
          </a:xfrm>
        </p:grpSpPr>
        <p:pic>
          <p:nvPicPr>
            <p:cNvPr id="132" name="Google Shape;132;p26"/>
            <p:cNvPicPr preferRelativeResize="0"/>
            <p:nvPr/>
          </p:nvPicPr>
          <p:blipFill rotWithShape="1">
            <a:blip r:embed="rId2">
              <a:alphaModFix/>
            </a:blip>
            <a:srcRect b="8152" l="10410" r="73804" t="13606"/>
            <a:stretch/>
          </p:blipFill>
          <p:spPr>
            <a:xfrm>
              <a:off x="8257350" y="2671525"/>
              <a:ext cx="886651" cy="2471976"/>
            </a:xfrm>
            <a:prstGeom prst="rect">
              <a:avLst/>
            </a:prstGeom>
            <a:noFill/>
            <a:ln>
              <a:noFill/>
            </a:ln>
          </p:spPr>
        </p:pic>
        <p:pic>
          <p:nvPicPr>
            <p:cNvPr id="133" name="Google Shape;133;p26"/>
            <p:cNvPicPr preferRelativeResize="0"/>
            <p:nvPr/>
          </p:nvPicPr>
          <p:blipFill rotWithShape="1">
            <a:blip r:embed="rId3">
              <a:alphaModFix/>
            </a:blip>
            <a:srcRect b="1773" l="64650" r="-14962" t="27006"/>
            <a:stretch/>
          </p:blipFill>
          <p:spPr>
            <a:xfrm flipH="1">
              <a:off x="7778480" y="0"/>
              <a:ext cx="1365525" cy="2004300"/>
            </a:xfrm>
            <a:prstGeom prst="rect">
              <a:avLst/>
            </a:prstGeom>
            <a:noFill/>
            <a:ln>
              <a:noFill/>
            </a:ln>
          </p:spPr>
        </p:pic>
      </p:grpSp>
      <p:pic>
        <p:nvPicPr>
          <p:cNvPr id="134" name="Google Shape;134;p26"/>
          <p:cNvPicPr preferRelativeResize="0"/>
          <p:nvPr/>
        </p:nvPicPr>
        <p:blipFill rotWithShape="1">
          <a:blip r:embed="rId4">
            <a:alphaModFix/>
          </a:blip>
          <a:srcRect b="-9926" l="35187" r="7587" t="-22069"/>
          <a:stretch/>
        </p:blipFill>
        <p:spPr>
          <a:xfrm flipH="1" rot="5400000">
            <a:off x="1294362" y="3721725"/>
            <a:ext cx="840626" cy="20029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0_1_1">
    <p:spTree>
      <p:nvGrpSpPr>
        <p:cNvPr id="135" name="Shape 135"/>
        <p:cNvGrpSpPr/>
        <p:nvPr/>
      </p:nvGrpSpPr>
      <p:grpSpPr>
        <a:xfrm>
          <a:off x="0" y="0"/>
          <a:ext cx="0" cy="0"/>
          <a:chOff x="0" y="0"/>
          <a:chExt cx="0" cy="0"/>
        </a:xfrm>
      </p:grpSpPr>
      <p:sp>
        <p:nvSpPr>
          <p:cNvPr id="136" name="Google Shape;136;p27"/>
          <p:cNvSpPr txBox="1"/>
          <p:nvPr>
            <p:ph type="title"/>
          </p:nvPr>
        </p:nvSpPr>
        <p:spPr>
          <a:xfrm>
            <a:off x="4229700" y="2281775"/>
            <a:ext cx="2979600" cy="12000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None/>
              <a:defRPr sz="3600"/>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137" name="Google Shape;137;p27"/>
          <p:cNvSpPr txBox="1"/>
          <p:nvPr>
            <p:ph hasCustomPrompt="1" idx="2" type="title"/>
          </p:nvPr>
        </p:nvSpPr>
        <p:spPr>
          <a:xfrm>
            <a:off x="5761800" y="990475"/>
            <a:ext cx="1447500" cy="1122300"/>
          </a:xfrm>
          <a:prstGeom prst="rect">
            <a:avLst/>
          </a:prstGeom>
          <a:noFill/>
        </p:spPr>
        <p:txBody>
          <a:bodyPr anchorCtr="0" anchor="b" bIns="91425" lIns="91425" spcFirstLastPara="1" rIns="91425" wrap="square" tIns="91425">
            <a:noAutofit/>
          </a:bodyPr>
          <a:lstStyle>
            <a:lvl1pPr lvl="0" rtl="0" algn="r">
              <a:spcBef>
                <a:spcPts val="0"/>
              </a:spcBef>
              <a:spcAft>
                <a:spcPts val="0"/>
              </a:spcAft>
              <a:buClr>
                <a:schemeClr val="lt1"/>
              </a:buClr>
              <a:buSzPts val="6000"/>
              <a:buNone/>
              <a:defRPr sz="9600">
                <a:solidFill>
                  <a:schemeClr val="dk2"/>
                </a:solidFill>
              </a:defRPr>
            </a:lvl1pPr>
            <a:lvl2pPr lvl="1" rtl="0" algn="r">
              <a:spcBef>
                <a:spcPts val="0"/>
              </a:spcBef>
              <a:spcAft>
                <a:spcPts val="0"/>
              </a:spcAft>
              <a:buClr>
                <a:schemeClr val="lt1"/>
              </a:buClr>
              <a:buSzPts val="6000"/>
              <a:buNone/>
              <a:defRPr sz="6000">
                <a:solidFill>
                  <a:schemeClr val="lt1"/>
                </a:solidFill>
              </a:defRPr>
            </a:lvl2pPr>
            <a:lvl3pPr lvl="2" rtl="0" algn="r">
              <a:spcBef>
                <a:spcPts val="0"/>
              </a:spcBef>
              <a:spcAft>
                <a:spcPts val="0"/>
              </a:spcAft>
              <a:buClr>
                <a:schemeClr val="lt1"/>
              </a:buClr>
              <a:buSzPts val="6000"/>
              <a:buNone/>
              <a:defRPr sz="6000">
                <a:solidFill>
                  <a:schemeClr val="lt1"/>
                </a:solidFill>
              </a:defRPr>
            </a:lvl3pPr>
            <a:lvl4pPr lvl="3" rtl="0" algn="r">
              <a:spcBef>
                <a:spcPts val="0"/>
              </a:spcBef>
              <a:spcAft>
                <a:spcPts val="0"/>
              </a:spcAft>
              <a:buClr>
                <a:schemeClr val="lt1"/>
              </a:buClr>
              <a:buSzPts val="6000"/>
              <a:buNone/>
              <a:defRPr sz="6000">
                <a:solidFill>
                  <a:schemeClr val="lt1"/>
                </a:solidFill>
              </a:defRPr>
            </a:lvl4pPr>
            <a:lvl5pPr lvl="4" rtl="0" algn="r">
              <a:spcBef>
                <a:spcPts val="0"/>
              </a:spcBef>
              <a:spcAft>
                <a:spcPts val="0"/>
              </a:spcAft>
              <a:buClr>
                <a:schemeClr val="lt1"/>
              </a:buClr>
              <a:buSzPts val="6000"/>
              <a:buNone/>
              <a:defRPr sz="6000">
                <a:solidFill>
                  <a:schemeClr val="lt1"/>
                </a:solidFill>
              </a:defRPr>
            </a:lvl5pPr>
            <a:lvl6pPr lvl="5" rtl="0" algn="r">
              <a:spcBef>
                <a:spcPts val="0"/>
              </a:spcBef>
              <a:spcAft>
                <a:spcPts val="0"/>
              </a:spcAft>
              <a:buClr>
                <a:schemeClr val="lt1"/>
              </a:buClr>
              <a:buSzPts val="6000"/>
              <a:buNone/>
              <a:defRPr sz="6000">
                <a:solidFill>
                  <a:schemeClr val="lt1"/>
                </a:solidFill>
              </a:defRPr>
            </a:lvl6pPr>
            <a:lvl7pPr lvl="6" rtl="0" algn="r">
              <a:spcBef>
                <a:spcPts val="0"/>
              </a:spcBef>
              <a:spcAft>
                <a:spcPts val="0"/>
              </a:spcAft>
              <a:buClr>
                <a:schemeClr val="lt1"/>
              </a:buClr>
              <a:buSzPts val="6000"/>
              <a:buNone/>
              <a:defRPr sz="6000">
                <a:solidFill>
                  <a:schemeClr val="lt1"/>
                </a:solidFill>
              </a:defRPr>
            </a:lvl7pPr>
            <a:lvl8pPr lvl="7" rtl="0" algn="r">
              <a:spcBef>
                <a:spcPts val="0"/>
              </a:spcBef>
              <a:spcAft>
                <a:spcPts val="0"/>
              </a:spcAft>
              <a:buClr>
                <a:schemeClr val="lt1"/>
              </a:buClr>
              <a:buSzPts val="6000"/>
              <a:buNone/>
              <a:defRPr sz="6000">
                <a:solidFill>
                  <a:schemeClr val="lt1"/>
                </a:solidFill>
              </a:defRPr>
            </a:lvl8pPr>
            <a:lvl9pPr lvl="8" rtl="0" algn="r">
              <a:spcBef>
                <a:spcPts val="0"/>
              </a:spcBef>
              <a:spcAft>
                <a:spcPts val="0"/>
              </a:spcAft>
              <a:buClr>
                <a:schemeClr val="lt1"/>
              </a:buClr>
              <a:buSzPts val="6000"/>
              <a:buNone/>
              <a:defRPr sz="6000">
                <a:solidFill>
                  <a:schemeClr val="lt1"/>
                </a:solidFill>
              </a:defRPr>
            </a:lvl9pPr>
          </a:lstStyle>
          <a:p>
            <a:r>
              <a:t>xx%</a:t>
            </a:r>
          </a:p>
        </p:txBody>
      </p:sp>
      <p:sp>
        <p:nvSpPr>
          <p:cNvPr id="138" name="Google Shape;138;p27"/>
          <p:cNvSpPr txBox="1"/>
          <p:nvPr>
            <p:ph idx="1" type="subTitle"/>
          </p:nvPr>
        </p:nvSpPr>
        <p:spPr>
          <a:xfrm>
            <a:off x="4229700" y="3429375"/>
            <a:ext cx="2979600" cy="708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600"/>
            </a:lvl1pPr>
            <a:lvl2pPr lvl="1" rtl="0" algn="r">
              <a:lnSpc>
                <a:spcPct val="100000"/>
              </a:lnSpc>
              <a:spcBef>
                <a:spcPts val="0"/>
              </a:spcBef>
              <a:spcAft>
                <a:spcPts val="0"/>
              </a:spcAft>
              <a:buSzPts val="1400"/>
              <a:buNone/>
              <a:defRPr/>
            </a:lvl2pPr>
            <a:lvl3pPr lvl="2" rtl="0" algn="r">
              <a:lnSpc>
                <a:spcPct val="100000"/>
              </a:lnSpc>
              <a:spcBef>
                <a:spcPts val="1600"/>
              </a:spcBef>
              <a:spcAft>
                <a:spcPts val="0"/>
              </a:spcAft>
              <a:buSzPts val="1400"/>
              <a:buNone/>
              <a:defRPr/>
            </a:lvl3pPr>
            <a:lvl4pPr lvl="3" rtl="0" algn="r">
              <a:lnSpc>
                <a:spcPct val="100000"/>
              </a:lnSpc>
              <a:spcBef>
                <a:spcPts val="1600"/>
              </a:spcBef>
              <a:spcAft>
                <a:spcPts val="0"/>
              </a:spcAft>
              <a:buSzPts val="1400"/>
              <a:buNone/>
              <a:defRPr/>
            </a:lvl4pPr>
            <a:lvl5pPr lvl="4" rtl="0" algn="r">
              <a:lnSpc>
                <a:spcPct val="100000"/>
              </a:lnSpc>
              <a:spcBef>
                <a:spcPts val="1600"/>
              </a:spcBef>
              <a:spcAft>
                <a:spcPts val="0"/>
              </a:spcAft>
              <a:buSzPts val="1400"/>
              <a:buNone/>
              <a:defRPr/>
            </a:lvl5pPr>
            <a:lvl6pPr lvl="5" rtl="0" algn="r">
              <a:lnSpc>
                <a:spcPct val="100000"/>
              </a:lnSpc>
              <a:spcBef>
                <a:spcPts val="1600"/>
              </a:spcBef>
              <a:spcAft>
                <a:spcPts val="0"/>
              </a:spcAft>
              <a:buSzPts val="1400"/>
              <a:buNone/>
              <a:defRPr/>
            </a:lvl6pPr>
            <a:lvl7pPr lvl="6" rtl="0" algn="r">
              <a:lnSpc>
                <a:spcPct val="100000"/>
              </a:lnSpc>
              <a:spcBef>
                <a:spcPts val="1600"/>
              </a:spcBef>
              <a:spcAft>
                <a:spcPts val="0"/>
              </a:spcAft>
              <a:buSzPts val="1400"/>
              <a:buNone/>
              <a:defRPr/>
            </a:lvl7pPr>
            <a:lvl8pPr lvl="7" rtl="0" algn="r">
              <a:lnSpc>
                <a:spcPct val="100000"/>
              </a:lnSpc>
              <a:spcBef>
                <a:spcPts val="1600"/>
              </a:spcBef>
              <a:spcAft>
                <a:spcPts val="0"/>
              </a:spcAft>
              <a:buSzPts val="1400"/>
              <a:buNone/>
              <a:defRPr/>
            </a:lvl8pPr>
            <a:lvl9pPr lvl="8" rtl="0" algn="r">
              <a:lnSpc>
                <a:spcPct val="100000"/>
              </a:lnSpc>
              <a:spcBef>
                <a:spcPts val="1600"/>
              </a:spcBef>
              <a:spcAft>
                <a:spcPts val="1600"/>
              </a:spcAft>
              <a:buSzPts val="1400"/>
              <a:buNone/>
              <a:defRPr/>
            </a:lvl9pPr>
          </a:lstStyle>
          <a:p/>
        </p:txBody>
      </p:sp>
      <p:grpSp>
        <p:nvGrpSpPr>
          <p:cNvPr id="139" name="Google Shape;139;p27"/>
          <p:cNvGrpSpPr/>
          <p:nvPr/>
        </p:nvGrpSpPr>
        <p:grpSpPr>
          <a:xfrm>
            <a:off x="7510875" y="0"/>
            <a:ext cx="1639025" cy="5146501"/>
            <a:chOff x="7510875" y="0"/>
            <a:chExt cx="1639025" cy="5146501"/>
          </a:xfrm>
        </p:grpSpPr>
        <p:pic>
          <p:nvPicPr>
            <p:cNvPr id="140" name="Google Shape;140;p27"/>
            <p:cNvPicPr preferRelativeResize="0"/>
            <p:nvPr/>
          </p:nvPicPr>
          <p:blipFill rotWithShape="1">
            <a:blip r:embed="rId2">
              <a:alphaModFix/>
            </a:blip>
            <a:srcRect b="14310" l="14530" r="66251" t="-21422"/>
            <a:stretch/>
          </p:blipFill>
          <p:spPr>
            <a:xfrm flipH="1">
              <a:off x="8366924" y="2409025"/>
              <a:ext cx="782976" cy="2454751"/>
            </a:xfrm>
            <a:prstGeom prst="rect">
              <a:avLst/>
            </a:prstGeom>
            <a:noFill/>
            <a:ln>
              <a:noFill/>
            </a:ln>
          </p:spPr>
        </p:pic>
        <p:pic>
          <p:nvPicPr>
            <p:cNvPr id="141" name="Google Shape;141;p27"/>
            <p:cNvPicPr preferRelativeResize="0"/>
            <p:nvPr/>
          </p:nvPicPr>
          <p:blipFill rotWithShape="1">
            <a:blip r:embed="rId3">
              <a:alphaModFix/>
            </a:blip>
            <a:srcRect b="62250" l="37584" r="-5820" t="-16263"/>
            <a:stretch/>
          </p:blipFill>
          <p:spPr>
            <a:xfrm flipH="1">
              <a:off x="7510875" y="3801328"/>
              <a:ext cx="1639016" cy="1345173"/>
            </a:xfrm>
            <a:prstGeom prst="rect">
              <a:avLst/>
            </a:prstGeom>
            <a:noFill/>
            <a:ln>
              <a:noFill/>
            </a:ln>
          </p:spPr>
        </p:pic>
        <p:pic>
          <p:nvPicPr>
            <p:cNvPr id="142" name="Google Shape;142;p27"/>
            <p:cNvPicPr preferRelativeResize="0"/>
            <p:nvPr/>
          </p:nvPicPr>
          <p:blipFill rotWithShape="1">
            <a:blip r:embed="rId4">
              <a:alphaModFix/>
            </a:blip>
            <a:srcRect b="33035" l="-25346" r="-25346" t="1703"/>
            <a:stretch/>
          </p:blipFill>
          <p:spPr>
            <a:xfrm flipH="1" rot="-5400000">
              <a:off x="7828525" y="153400"/>
              <a:ext cx="1474774" cy="1167974"/>
            </a:xfrm>
            <a:prstGeom prst="rect">
              <a:avLst/>
            </a:prstGeom>
            <a:noFill/>
            <a:ln>
              <a:noFill/>
            </a:ln>
          </p:spPr>
        </p:pic>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43" name="Shape 143"/>
        <p:cNvGrpSpPr/>
        <p:nvPr/>
      </p:nvGrpSpPr>
      <p:grpSpPr>
        <a:xfrm>
          <a:off x="0" y="0"/>
          <a:ext cx="0" cy="0"/>
          <a:chOff x="0" y="0"/>
          <a:chExt cx="0" cy="0"/>
        </a:xfrm>
      </p:grpSpPr>
      <p:sp>
        <p:nvSpPr>
          <p:cNvPr id="144" name="Google Shape;144;p28"/>
          <p:cNvSpPr txBox="1"/>
          <p:nvPr>
            <p:ph type="title"/>
          </p:nvPr>
        </p:nvSpPr>
        <p:spPr>
          <a:xfrm>
            <a:off x="1401750" y="2971729"/>
            <a:ext cx="6691200" cy="680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45" name="Google Shape;145;p28"/>
          <p:cNvSpPr txBox="1"/>
          <p:nvPr>
            <p:ph idx="1" type="subTitle"/>
          </p:nvPr>
        </p:nvSpPr>
        <p:spPr>
          <a:xfrm>
            <a:off x="1401750" y="1382725"/>
            <a:ext cx="6691200" cy="1478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1600"/>
              </a:spcBef>
              <a:spcAft>
                <a:spcPts val="0"/>
              </a:spcAft>
              <a:buSzPts val="3000"/>
              <a:buNone/>
              <a:defRPr sz="3000"/>
            </a:lvl3pPr>
            <a:lvl4pPr lvl="3" rtl="0" algn="ctr">
              <a:lnSpc>
                <a:spcPct val="100000"/>
              </a:lnSpc>
              <a:spcBef>
                <a:spcPts val="1600"/>
              </a:spcBef>
              <a:spcAft>
                <a:spcPts val="0"/>
              </a:spcAft>
              <a:buSzPts val="3000"/>
              <a:buNone/>
              <a:defRPr sz="3000"/>
            </a:lvl4pPr>
            <a:lvl5pPr lvl="4" rtl="0" algn="ctr">
              <a:lnSpc>
                <a:spcPct val="100000"/>
              </a:lnSpc>
              <a:spcBef>
                <a:spcPts val="1600"/>
              </a:spcBef>
              <a:spcAft>
                <a:spcPts val="0"/>
              </a:spcAft>
              <a:buSzPts val="3000"/>
              <a:buNone/>
              <a:defRPr sz="3000"/>
            </a:lvl5pPr>
            <a:lvl6pPr lvl="5" rtl="0" algn="ctr">
              <a:lnSpc>
                <a:spcPct val="100000"/>
              </a:lnSpc>
              <a:spcBef>
                <a:spcPts val="1600"/>
              </a:spcBef>
              <a:spcAft>
                <a:spcPts val="0"/>
              </a:spcAft>
              <a:buSzPts val="3000"/>
              <a:buNone/>
              <a:defRPr sz="3000"/>
            </a:lvl6pPr>
            <a:lvl7pPr lvl="6" rtl="0" algn="ctr">
              <a:lnSpc>
                <a:spcPct val="100000"/>
              </a:lnSpc>
              <a:spcBef>
                <a:spcPts val="1600"/>
              </a:spcBef>
              <a:spcAft>
                <a:spcPts val="0"/>
              </a:spcAft>
              <a:buSzPts val="3000"/>
              <a:buNone/>
              <a:defRPr sz="3000"/>
            </a:lvl7pPr>
            <a:lvl8pPr lvl="7" rtl="0" algn="ctr">
              <a:lnSpc>
                <a:spcPct val="100000"/>
              </a:lnSpc>
              <a:spcBef>
                <a:spcPts val="1600"/>
              </a:spcBef>
              <a:spcAft>
                <a:spcPts val="0"/>
              </a:spcAft>
              <a:buSzPts val="3000"/>
              <a:buNone/>
              <a:defRPr sz="3000"/>
            </a:lvl8pPr>
            <a:lvl9pPr lvl="8" rtl="0" algn="ctr">
              <a:lnSpc>
                <a:spcPct val="100000"/>
              </a:lnSpc>
              <a:spcBef>
                <a:spcPts val="1600"/>
              </a:spcBef>
              <a:spcAft>
                <a:spcPts val="1600"/>
              </a:spcAft>
              <a:buSzPts val="3000"/>
              <a:buNone/>
              <a:defRPr sz="3000"/>
            </a:lvl9pPr>
          </a:lstStyle>
          <a:p/>
        </p:txBody>
      </p:sp>
      <p:grpSp>
        <p:nvGrpSpPr>
          <p:cNvPr id="146" name="Google Shape;146;p28"/>
          <p:cNvGrpSpPr/>
          <p:nvPr/>
        </p:nvGrpSpPr>
        <p:grpSpPr>
          <a:xfrm>
            <a:off x="0" y="-12"/>
            <a:ext cx="9157525" cy="5146513"/>
            <a:chOff x="0" y="-12"/>
            <a:chExt cx="9157525" cy="5146513"/>
          </a:xfrm>
        </p:grpSpPr>
        <p:pic>
          <p:nvPicPr>
            <p:cNvPr id="147" name="Google Shape;147;p28"/>
            <p:cNvPicPr preferRelativeResize="0"/>
            <p:nvPr/>
          </p:nvPicPr>
          <p:blipFill rotWithShape="1">
            <a:blip r:embed="rId2">
              <a:alphaModFix/>
            </a:blip>
            <a:srcRect b="0" l="54322" r="36434" t="0"/>
            <a:stretch/>
          </p:blipFill>
          <p:spPr>
            <a:xfrm>
              <a:off x="0" y="0"/>
              <a:ext cx="713226" cy="5143501"/>
            </a:xfrm>
            <a:prstGeom prst="rect">
              <a:avLst/>
            </a:prstGeom>
            <a:noFill/>
            <a:ln>
              <a:noFill/>
            </a:ln>
          </p:spPr>
        </p:pic>
        <p:pic>
          <p:nvPicPr>
            <p:cNvPr id="148" name="Google Shape;148;p28"/>
            <p:cNvPicPr preferRelativeResize="0"/>
            <p:nvPr/>
          </p:nvPicPr>
          <p:blipFill rotWithShape="1">
            <a:blip r:embed="rId3">
              <a:alphaModFix/>
            </a:blip>
            <a:srcRect b="14310" l="14344" r="66250" t="-21422"/>
            <a:stretch/>
          </p:blipFill>
          <p:spPr>
            <a:xfrm flipH="1">
              <a:off x="8366925" y="2409025"/>
              <a:ext cx="790600" cy="2454751"/>
            </a:xfrm>
            <a:prstGeom prst="rect">
              <a:avLst/>
            </a:prstGeom>
            <a:noFill/>
            <a:ln>
              <a:noFill/>
            </a:ln>
          </p:spPr>
        </p:pic>
        <p:pic>
          <p:nvPicPr>
            <p:cNvPr id="149" name="Google Shape;149;p28"/>
            <p:cNvPicPr preferRelativeResize="0"/>
            <p:nvPr/>
          </p:nvPicPr>
          <p:blipFill rotWithShape="1">
            <a:blip r:embed="rId4">
              <a:alphaModFix/>
            </a:blip>
            <a:srcRect b="62250" l="37584" r="-5820" t="-16263"/>
            <a:stretch/>
          </p:blipFill>
          <p:spPr>
            <a:xfrm flipH="1">
              <a:off x="7510875" y="3801328"/>
              <a:ext cx="1639016" cy="1345173"/>
            </a:xfrm>
            <a:prstGeom prst="rect">
              <a:avLst/>
            </a:prstGeom>
            <a:noFill/>
            <a:ln>
              <a:noFill/>
            </a:ln>
          </p:spPr>
        </p:pic>
        <p:pic>
          <p:nvPicPr>
            <p:cNvPr id="150" name="Google Shape;150;p28"/>
            <p:cNvPicPr preferRelativeResize="0"/>
            <p:nvPr/>
          </p:nvPicPr>
          <p:blipFill rotWithShape="1">
            <a:blip r:embed="rId5">
              <a:alphaModFix/>
            </a:blip>
            <a:srcRect b="52928" l="-25346" r="-25346" t="-6959"/>
            <a:stretch/>
          </p:blipFill>
          <p:spPr>
            <a:xfrm flipH="1" rot="-5400000">
              <a:off x="7929012" y="253876"/>
              <a:ext cx="1474774" cy="966999"/>
            </a:xfrm>
            <a:prstGeom prst="rect">
              <a:avLst/>
            </a:prstGeom>
            <a:noFill/>
            <a:ln>
              <a:noFill/>
            </a:ln>
          </p:spPr>
        </p:pic>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151" name="Shape 151"/>
        <p:cNvGrpSpPr/>
        <p:nvPr/>
      </p:nvGrpSpPr>
      <p:grpSpPr>
        <a:xfrm>
          <a:off x="0" y="0"/>
          <a:ext cx="0" cy="0"/>
          <a:chOff x="0" y="0"/>
          <a:chExt cx="0" cy="0"/>
        </a:xfrm>
      </p:grpSpPr>
      <p:sp>
        <p:nvSpPr>
          <p:cNvPr id="152" name="Google Shape;152;p2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53" name="Google Shape;153;p29"/>
          <p:cNvGrpSpPr/>
          <p:nvPr/>
        </p:nvGrpSpPr>
        <p:grpSpPr>
          <a:xfrm>
            <a:off x="-8598" y="-7175"/>
            <a:ext cx="9161698" cy="5159312"/>
            <a:chOff x="-34423" y="0"/>
            <a:chExt cx="9161698" cy="5159312"/>
          </a:xfrm>
        </p:grpSpPr>
        <p:pic>
          <p:nvPicPr>
            <p:cNvPr id="154" name="Google Shape;154;p29"/>
            <p:cNvPicPr preferRelativeResize="0"/>
            <p:nvPr/>
          </p:nvPicPr>
          <p:blipFill rotWithShape="1">
            <a:blip r:embed="rId2">
              <a:alphaModFix/>
            </a:blip>
            <a:srcRect b="-5750" l="60516" r="-3303" t="49541"/>
            <a:stretch/>
          </p:blipFill>
          <p:spPr>
            <a:xfrm flipH="1">
              <a:off x="7954325" y="0"/>
              <a:ext cx="1172950" cy="1597726"/>
            </a:xfrm>
            <a:prstGeom prst="rect">
              <a:avLst/>
            </a:prstGeom>
            <a:noFill/>
            <a:ln>
              <a:noFill/>
            </a:ln>
          </p:spPr>
        </p:pic>
        <p:pic>
          <p:nvPicPr>
            <p:cNvPr id="155" name="Google Shape;155;p29"/>
            <p:cNvPicPr preferRelativeResize="0"/>
            <p:nvPr/>
          </p:nvPicPr>
          <p:blipFill rotWithShape="1">
            <a:blip r:embed="rId3">
              <a:alphaModFix/>
            </a:blip>
            <a:srcRect b="19340" l="-4553" r="80973" t="-44200"/>
            <a:stretch/>
          </p:blipFill>
          <p:spPr>
            <a:xfrm flipH="1">
              <a:off x="-34423" y="2352637"/>
              <a:ext cx="942198" cy="2806675"/>
            </a:xfrm>
            <a:prstGeom prst="rect">
              <a:avLst/>
            </a:prstGeom>
            <a:noFill/>
            <a:ln>
              <a:noFill/>
            </a:ln>
          </p:spPr>
        </p:pic>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56" name="Shape 156"/>
        <p:cNvGrpSpPr/>
        <p:nvPr/>
      </p:nvGrpSpPr>
      <p:grpSpPr>
        <a:xfrm>
          <a:off x="0" y="0"/>
          <a:ext cx="0" cy="0"/>
          <a:chOff x="0" y="0"/>
          <a:chExt cx="0" cy="0"/>
        </a:xfrm>
      </p:grpSpPr>
      <p:sp>
        <p:nvSpPr>
          <p:cNvPr id="157" name="Google Shape;157;p30"/>
          <p:cNvSpPr txBox="1"/>
          <p:nvPr>
            <p:ph type="title"/>
          </p:nvPr>
        </p:nvSpPr>
        <p:spPr>
          <a:xfrm>
            <a:off x="713225" y="714775"/>
            <a:ext cx="2785500" cy="22962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8" name="Google Shape;158;p30"/>
          <p:cNvSpPr txBox="1"/>
          <p:nvPr>
            <p:ph idx="1" type="subTitle"/>
          </p:nvPr>
        </p:nvSpPr>
        <p:spPr>
          <a:xfrm>
            <a:off x="713225" y="3010825"/>
            <a:ext cx="2785500" cy="1116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9" name="Google Shape;159;p30"/>
          <p:cNvSpPr/>
          <p:nvPr>
            <p:ph idx="2" type="pic"/>
          </p:nvPr>
        </p:nvSpPr>
        <p:spPr>
          <a:xfrm>
            <a:off x="4239450" y="539500"/>
            <a:ext cx="4191300" cy="3762900"/>
          </a:xfrm>
          <a:prstGeom prst="rect">
            <a:avLst/>
          </a:prstGeom>
          <a:noFill/>
          <a:ln>
            <a:noFill/>
          </a:ln>
        </p:spPr>
      </p:sp>
      <p:grpSp>
        <p:nvGrpSpPr>
          <p:cNvPr id="160" name="Google Shape;160;p30"/>
          <p:cNvGrpSpPr/>
          <p:nvPr/>
        </p:nvGrpSpPr>
        <p:grpSpPr>
          <a:xfrm>
            <a:off x="0" y="0"/>
            <a:ext cx="9413376" cy="5143500"/>
            <a:chOff x="0" y="0"/>
            <a:chExt cx="9413376" cy="5143500"/>
          </a:xfrm>
        </p:grpSpPr>
        <p:pic>
          <p:nvPicPr>
            <p:cNvPr id="161" name="Google Shape;161;p30"/>
            <p:cNvPicPr preferRelativeResize="0"/>
            <p:nvPr/>
          </p:nvPicPr>
          <p:blipFill rotWithShape="1">
            <a:blip r:embed="rId2">
              <a:alphaModFix/>
            </a:blip>
            <a:srcRect b="33257" l="22218" r="54809" t="-31567"/>
            <a:stretch/>
          </p:blipFill>
          <p:spPr>
            <a:xfrm flipH="1">
              <a:off x="8326249" y="0"/>
              <a:ext cx="817751" cy="1968474"/>
            </a:xfrm>
            <a:prstGeom prst="rect">
              <a:avLst/>
            </a:prstGeom>
            <a:noFill/>
            <a:ln>
              <a:noFill/>
            </a:ln>
          </p:spPr>
        </p:pic>
        <p:pic>
          <p:nvPicPr>
            <p:cNvPr id="162" name="Google Shape;162;p30"/>
            <p:cNvPicPr preferRelativeResize="0"/>
            <p:nvPr/>
          </p:nvPicPr>
          <p:blipFill rotWithShape="1">
            <a:blip r:embed="rId3">
              <a:alphaModFix/>
            </a:blip>
            <a:srcRect b="0" l="-9430" r="59560" t="0"/>
            <a:stretch/>
          </p:blipFill>
          <p:spPr>
            <a:xfrm rot="5400000">
              <a:off x="8583638" y="4313761"/>
              <a:ext cx="676875" cy="982600"/>
            </a:xfrm>
            <a:prstGeom prst="rect">
              <a:avLst/>
            </a:prstGeom>
            <a:noFill/>
            <a:ln>
              <a:noFill/>
            </a:ln>
          </p:spPr>
        </p:pic>
        <p:pic>
          <p:nvPicPr>
            <p:cNvPr id="163" name="Google Shape;163;p30"/>
            <p:cNvPicPr preferRelativeResize="0"/>
            <p:nvPr/>
          </p:nvPicPr>
          <p:blipFill rotWithShape="1">
            <a:blip r:embed="rId4">
              <a:alphaModFix/>
            </a:blip>
            <a:srcRect b="66346" l="22766" r="-8743" t="-15793"/>
            <a:stretch/>
          </p:blipFill>
          <p:spPr>
            <a:xfrm>
              <a:off x="0" y="4200729"/>
              <a:ext cx="1580890" cy="942721"/>
            </a:xfrm>
            <a:prstGeom prst="rect">
              <a:avLst/>
            </a:prstGeom>
            <a:noFill/>
            <a:ln>
              <a:noFill/>
            </a:ln>
          </p:spPr>
        </p:pic>
        <p:pic>
          <p:nvPicPr>
            <p:cNvPr id="164" name="Google Shape;164;p30"/>
            <p:cNvPicPr preferRelativeResize="0"/>
            <p:nvPr/>
          </p:nvPicPr>
          <p:blipFill rotWithShape="1">
            <a:blip r:embed="rId5">
              <a:alphaModFix/>
            </a:blip>
            <a:srcRect b="-7426" l="52876" r="-4940" t="-19091"/>
            <a:stretch/>
          </p:blipFill>
          <p:spPr>
            <a:xfrm>
              <a:off x="3" y="3256902"/>
              <a:ext cx="362498" cy="1610939"/>
            </a:xfrm>
            <a:prstGeom prst="rect">
              <a:avLst/>
            </a:prstGeom>
            <a:noFill/>
            <a:ln>
              <a:noFill/>
            </a:ln>
          </p:spPr>
        </p:pic>
        <p:pic>
          <p:nvPicPr>
            <p:cNvPr id="165" name="Google Shape;165;p30"/>
            <p:cNvPicPr preferRelativeResize="0"/>
            <p:nvPr/>
          </p:nvPicPr>
          <p:blipFill rotWithShape="1">
            <a:blip r:embed="rId6">
              <a:alphaModFix/>
            </a:blip>
            <a:srcRect b="-10429" l="27978" r="10960" t="65219"/>
            <a:stretch/>
          </p:blipFill>
          <p:spPr>
            <a:xfrm flipH="1">
              <a:off x="813401" y="4226275"/>
              <a:ext cx="2202291" cy="917225"/>
            </a:xfrm>
            <a:prstGeom prst="rect">
              <a:avLst/>
            </a:prstGeom>
            <a:noFill/>
            <a:ln>
              <a:noFill/>
            </a:ln>
          </p:spPr>
        </p:pic>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66" name="Shape 166"/>
        <p:cNvGrpSpPr/>
        <p:nvPr/>
      </p:nvGrpSpPr>
      <p:grpSpPr>
        <a:xfrm>
          <a:off x="0" y="0"/>
          <a:ext cx="0" cy="0"/>
          <a:chOff x="0" y="0"/>
          <a:chExt cx="0" cy="0"/>
        </a:xfrm>
      </p:grpSpPr>
      <p:sp>
        <p:nvSpPr>
          <p:cNvPr id="167" name="Google Shape;167;p31"/>
          <p:cNvSpPr txBox="1"/>
          <p:nvPr>
            <p:ph type="title"/>
          </p:nvPr>
        </p:nvSpPr>
        <p:spPr>
          <a:xfrm>
            <a:off x="915175" y="1506438"/>
            <a:ext cx="2623500" cy="12186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8" name="Google Shape;168;p31"/>
          <p:cNvSpPr txBox="1"/>
          <p:nvPr>
            <p:ph idx="1" type="subTitle"/>
          </p:nvPr>
        </p:nvSpPr>
        <p:spPr>
          <a:xfrm>
            <a:off x="915175" y="2648813"/>
            <a:ext cx="2623500" cy="1107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69" name="Google Shape;169;p31"/>
          <p:cNvGrpSpPr/>
          <p:nvPr/>
        </p:nvGrpSpPr>
        <p:grpSpPr>
          <a:xfrm flipH="1">
            <a:off x="-338989" y="-3012"/>
            <a:ext cx="9453765" cy="5149510"/>
            <a:chOff x="76199" y="-3012"/>
            <a:chExt cx="9453765" cy="5149510"/>
          </a:xfrm>
        </p:grpSpPr>
        <p:pic>
          <p:nvPicPr>
            <p:cNvPr id="170" name="Google Shape;170;p31"/>
            <p:cNvPicPr preferRelativeResize="0"/>
            <p:nvPr/>
          </p:nvPicPr>
          <p:blipFill rotWithShape="1">
            <a:blip r:embed="rId2">
              <a:alphaModFix/>
            </a:blip>
            <a:srcRect b="14310" l="18039" r="61734" t="-21422"/>
            <a:stretch/>
          </p:blipFill>
          <p:spPr>
            <a:xfrm flipH="1" rot="-5400000">
              <a:off x="7655527" y="-935250"/>
              <a:ext cx="942198" cy="2806675"/>
            </a:xfrm>
            <a:prstGeom prst="rect">
              <a:avLst/>
            </a:prstGeom>
            <a:noFill/>
            <a:ln>
              <a:noFill/>
            </a:ln>
          </p:spPr>
        </p:pic>
        <p:grpSp>
          <p:nvGrpSpPr>
            <p:cNvPr id="171" name="Google Shape;171;p31"/>
            <p:cNvGrpSpPr/>
            <p:nvPr/>
          </p:nvGrpSpPr>
          <p:grpSpPr>
            <a:xfrm>
              <a:off x="76199" y="3608475"/>
              <a:ext cx="9128776" cy="1538023"/>
              <a:chOff x="76199" y="3608475"/>
              <a:chExt cx="9128776" cy="1538023"/>
            </a:xfrm>
          </p:grpSpPr>
          <p:pic>
            <p:nvPicPr>
              <p:cNvPr id="172" name="Google Shape;172;p31"/>
              <p:cNvPicPr preferRelativeResize="0"/>
              <p:nvPr/>
            </p:nvPicPr>
            <p:blipFill rotWithShape="1">
              <a:blip r:embed="rId3">
                <a:alphaModFix/>
              </a:blip>
              <a:srcRect b="62250" l="35362" r="-5819" t="-16263"/>
              <a:stretch/>
            </p:blipFill>
            <p:spPr>
              <a:xfrm flipH="1">
                <a:off x="7270000" y="3608475"/>
                <a:ext cx="1934975" cy="1538023"/>
              </a:xfrm>
              <a:prstGeom prst="rect">
                <a:avLst/>
              </a:prstGeom>
              <a:noFill/>
              <a:ln>
                <a:noFill/>
              </a:ln>
            </p:spPr>
          </p:pic>
          <p:pic>
            <p:nvPicPr>
              <p:cNvPr id="173" name="Google Shape;173;p31"/>
              <p:cNvPicPr preferRelativeResize="0"/>
              <p:nvPr/>
            </p:nvPicPr>
            <p:blipFill rotWithShape="1">
              <a:blip r:embed="rId4">
                <a:alphaModFix/>
              </a:blip>
              <a:srcRect b="0" l="-9430" r="59560" t="0"/>
              <a:stretch/>
            </p:blipFill>
            <p:spPr>
              <a:xfrm rot="5400000">
                <a:off x="317149" y="3835600"/>
                <a:ext cx="1066951" cy="1548850"/>
              </a:xfrm>
              <a:prstGeom prst="rect">
                <a:avLst/>
              </a:prstGeom>
              <a:noFill/>
              <a:ln>
                <a:noFill/>
              </a:ln>
            </p:spPr>
          </p:pic>
        </p:grpSp>
      </p:grpSp>
      <p:pic>
        <p:nvPicPr>
          <p:cNvPr id="174" name="Google Shape;174;p31"/>
          <p:cNvPicPr preferRelativeResize="0"/>
          <p:nvPr/>
        </p:nvPicPr>
        <p:blipFill rotWithShape="1">
          <a:blip r:embed="rId5">
            <a:alphaModFix/>
          </a:blip>
          <a:srcRect b="-9926" l="35187" r="7587" t="-22069"/>
          <a:stretch/>
        </p:blipFill>
        <p:spPr>
          <a:xfrm flipH="1">
            <a:off x="8303375" y="0"/>
            <a:ext cx="840626" cy="200292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175" name="Shape 175"/>
        <p:cNvGrpSpPr/>
        <p:nvPr/>
      </p:nvGrpSpPr>
      <p:grpSpPr>
        <a:xfrm>
          <a:off x="0" y="0"/>
          <a:ext cx="0" cy="0"/>
          <a:chOff x="0" y="0"/>
          <a:chExt cx="0" cy="0"/>
        </a:xfrm>
      </p:grpSpPr>
      <p:sp>
        <p:nvSpPr>
          <p:cNvPr id="176" name="Google Shape;176;p32"/>
          <p:cNvSpPr txBox="1"/>
          <p:nvPr>
            <p:ph type="title"/>
          </p:nvPr>
        </p:nvSpPr>
        <p:spPr>
          <a:xfrm>
            <a:off x="5770975" y="1575200"/>
            <a:ext cx="2630400" cy="11496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77" name="Google Shape;177;p32"/>
          <p:cNvSpPr txBox="1"/>
          <p:nvPr>
            <p:ph idx="1" type="subTitle"/>
          </p:nvPr>
        </p:nvSpPr>
        <p:spPr>
          <a:xfrm>
            <a:off x="5771100" y="2648700"/>
            <a:ext cx="2630400" cy="1080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78" name="Google Shape;178;p32"/>
          <p:cNvGrpSpPr/>
          <p:nvPr/>
        </p:nvGrpSpPr>
        <p:grpSpPr>
          <a:xfrm>
            <a:off x="0" y="0"/>
            <a:ext cx="9143997" cy="5143500"/>
            <a:chOff x="0" y="0"/>
            <a:chExt cx="9143997" cy="5143500"/>
          </a:xfrm>
        </p:grpSpPr>
        <p:pic>
          <p:nvPicPr>
            <p:cNvPr id="179" name="Google Shape;179;p32"/>
            <p:cNvPicPr preferRelativeResize="0"/>
            <p:nvPr/>
          </p:nvPicPr>
          <p:blipFill rotWithShape="1">
            <a:blip r:embed="rId2">
              <a:alphaModFix/>
            </a:blip>
            <a:srcRect b="-1178" l="42194" r="-40070" t="61886"/>
            <a:stretch/>
          </p:blipFill>
          <p:spPr>
            <a:xfrm>
              <a:off x="0" y="0"/>
              <a:ext cx="2762065" cy="1149600"/>
            </a:xfrm>
            <a:prstGeom prst="rect">
              <a:avLst/>
            </a:prstGeom>
            <a:noFill/>
            <a:ln>
              <a:noFill/>
            </a:ln>
          </p:spPr>
        </p:pic>
        <p:pic>
          <p:nvPicPr>
            <p:cNvPr id="180" name="Google Shape;180;p32"/>
            <p:cNvPicPr preferRelativeResize="0"/>
            <p:nvPr/>
          </p:nvPicPr>
          <p:blipFill rotWithShape="1">
            <a:blip r:embed="rId3">
              <a:alphaModFix/>
            </a:blip>
            <a:srcRect b="1434" l="22543" r="60782" t="9486"/>
            <a:stretch/>
          </p:blipFill>
          <p:spPr>
            <a:xfrm rot="-5400000">
              <a:off x="7422435" y="3421937"/>
              <a:ext cx="859725" cy="2583400"/>
            </a:xfrm>
            <a:prstGeom prst="rect">
              <a:avLst/>
            </a:prstGeom>
            <a:noFill/>
            <a:ln>
              <a:noFill/>
            </a:ln>
          </p:spPr>
        </p:pic>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181" name="Shape 181"/>
        <p:cNvGrpSpPr/>
        <p:nvPr/>
      </p:nvGrpSpPr>
      <p:grpSpPr>
        <a:xfrm>
          <a:off x="0" y="0"/>
          <a:ext cx="0" cy="0"/>
          <a:chOff x="0" y="0"/>
          <a:chExt cx="0" cy="0"/>
        </a:xfrm>
      </p:grpSpPr>
      <p:grpSp>
        <p:nvGrpSpPr>
          <p:cNvPr id="182" name="Google Shape;182;p33"/>
          <p:cNvGrpSpPr/>
          <p:nvPr/>
        </p:nvGrpSpPr>
        <p:grpSpPr>
          <a:xfrm>
            <a:off x="0" y="-10025"/>
            <a:ext cx="9143997" cy="5153525"/>
            <a:chOff x="0" y="-10025"/>
            <a:chExt cx="9143997" cy="5153525"/>
          </a:xfrm>
        </p:grpSpPr>
        <p:pic>
          <p:nvPicPr>
            <p:cNvPr id="183" name="Google Shape;183;p33"/>
            <p:cNvPicPr preferRelativeResize="0"/>
            <p:nvPr/>
          </p:nvPicPr>
          <p:blipFill rotWithShape="1">
            <a:blip r:embed="rId2">
              <a:alphaModFix/>
            </a:blip>
            <a:srcRect b="-10109" l="38827" r="-36703" t="58740"/>
            <a:stretch/>
          </p:blipFill>
          <p:spPr>
            <a:xfrm>
              <a:off x="0" y="-10025"/>
              <a:ext cx="2065600" cy="1123977"/>
            </a:xfrm>
            <a:prstGeom prst="rect">
              <a:avLst/>
            </a:prstGeom>
            <a:noFill/>
            <a:ln>
              <a:noFill/>
            </a:ln>
          </p:spPr>
        </p:pic>
        <p:pic>
          <p:nvPicPr>
            <p:cNvPr id="184" name="Google Shape;184;p33"/>
            <p:cNvPicPr preferRelativeResize="0"/>
            <p:nvPr/>
          </p:nvPicPr>
          <p:blipFill rotWithShape="1">
            <a:blip r:embed="rId3">
              <a:alphaModFix/>
            </a:blip>
            <a:srcRect b="204" l="22541" r="60784" t="10716"/>
            <a:stretch/>
          </p:blipFill>
          <p:spPr>
            <a:xfrm rot="-5400000">
              <a:off x="7422435" y="3421937"/>
              <a:ext cx="859725" cy="2583400"/>
            </a:xfrm>
            <a:prstGeom prst="rect">
              <a:avLst/>
            </a:prstGeom>
            <a:noFill/>
            <a:ln>
              <a:noFill/>
            </a:ln>
          </p:spPr>
        </p:pic>
      </p:grpSp>
      <p:sp>
        <p:nvSpPr>
          <p:cNvPr id="185" name="Google Shape;185;p3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6" name="Google Shape;186;p33"/>
          <p:cNvSpPr txBox="1"/>
          <p:nvPr>
            <p:ph idx="1" type="body"/>
          </p:nvPr>
        </p:nvSpPr>
        <p:spPr>
          <a:xfrm>
            <a:off x="780800" y="1188575"/>
            <a:ext cx="6408300" cy="15087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2"/>
              </a:buClr>
              <a:buSzPts val="1200"/>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4_1_1_1">
    <p:spTree>
      <p:nvGrpSpPr>
        <p:cNvPr id="187" name="Shape 187"/>
        <p:cNvGrpSpPr/>
        <p:nvPr/>
      </p:nvGrpSpPr>
      <p:grpSpPr>
        <a:xfrm>
          <a:off x="0" y="0"/>
          <a:ext cx="0" cy="0"/>
          <a:chOff x="0" y="0"/>
          <a:chExt cx="0" cy="0"/>
        </a:xfrm>
      </p:grpSpPr>
      <p:sp>
        <p:nvSpPr>
          <p:cNvPr id="188" name="Google Shape;188;p3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9" name="Google Shape;189;p34"/>
          <p:cNvSpPr txBox="1"/>
          <p:nvPr>
            <p:ph idx="1" type="body"/>
          </p:nvPr>
        </p:nvSpPr>
        <p:spPr>
          <a:xfrm>
            <a:off x="780800" y="1188575"/>
            <a:ext cx="6408300" cy="31449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2"/>
              </a:buClr>
              <a:buSzPts val="1200"/>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grpSp>
        <p:nvGrpSpPr>
          <p:cNvPr id="190" name="Google Shape;190;p34"/>
          <p:cNvGrpSpPr/>
          <p:nvPr/>
        </p:nvGrpSpPr>
        <p:grpSpPr>
          <a:xfrm flipH="1">
            <a:off x="-4300" y="-2912"/>
            <a:ext cx="9154199" cy="5137687"/>
            <a:chOff x="-4300" y="-2912"/>
            <a:chExt cx="9154199" cy="5137687"/>
          </a:xfrm>
        </p:grpSpPr>
        <p:grpSp>
          <p:nvGrpSpPr>
            <p:cNvPr id="191" name="Google Shape;191;p34"/>
            <p:cNvGrpSpPr/>
            <p:nvPr/>
          </p:nvGrpSpPr>
          <p:grpSpPr>
            <a:xfrm flipH="1" rot="10800000">
              <a:off x="-4300" y="-2912"/>
              <a:ext cx="1862525" cy="2002925"/>
              <a:chOff x="0" y="3131850"/>
              <a:chExt cx="1862525" cy="2002925"/>
            </a:xfrm>
          </p:grpSpPr>
          <p:pic>
            <p:nvPicPr>
              <p:cNvPr id="192" name="Google Shape;192;p34"/>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193" name="Google Shape;193;p34"/>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194" name="Google Shape;194;p34"/>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95" name="Shape 195"/>
        <p:cNvGrpSpPr/>
        <p:nvPr/>
      </p:nvGrpSpPr>
      <p:grpSpPr>
        <a:xfrm>
          <a:off x="0" y="0"/>
          <a:ext cx="0" cy="0"/>
          <a:chOff x="0" y="0"/>
          <a:chExt cx="0" cy="0"/>
        </a:xfrm>
      </p:grpSpPr>
      <p:sp>
        <p:nvSpPr>
          <p:cNvPr id="196" name="Google Shape;196;p3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97" name="Google Shape;197;p35"/>
          <p:cNvSpPr txBox="1"/>
          <p:nvPr>
            <p:ph idx="1" type="subTitle"/>
          </p:nvPr>
        </p:nvSpPr>
        <p:spPr>
          <a:xfrm>
            <a:off x="4923150" y="2898323"/>
            <a:ext cx="28521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8" name="Google Shape;198;p35"/>
          <p:cNvSpPr txBox="1"/>
          <p:nvPr>
            <p:ph idx="2" type="subTitle"/>
          </p:nvPr>
        </p:nvSpPr>
        <p:spPr>
          <a:xfrm>
            <a:off x="1368750" y="2898323"/>
            <a:ext cx="28521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9" name="Google Shape;199;p35"/>
          <p:cNvSpPr txBox="1"/>
          <p:nvPr>
            <p:ph idx="3" type="subTitle"/>
          </p:nvPr>
        </p:nvSpPr>
        <p:spPr>
          <a:xfrm>
            <a:off x="1368750" y="2410700"/>
            <a:ext cx="28521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00" name="Google Shape;200;p35"/>
          <p:cNvSpPr txBox="1"/>
          <p:nvPr>
            <p:ph idx="4" type="subTitle"/>
          </p:nvPr>
        </p:nvSpPr>
        <p:spPr>
          <a:xfrm>
            <a:off x="4923154" y="2410700"/>
            <a:ext cx="28521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01" name="Google Shape;201;p35"/>
          <p:cNvGrpSpPr/>
          <p:nvPr/>
        </p:nvGrpSpPr>
        <p:grpSpPr>
          <a:xfrm>
            <a:off x="0" y="0"/>
            <a:ext cx="9144000" cy="5143499"/>
            <a:chOff x="0" y="0"/>
            <a:chExt cx="9144000" cy="5143499"/>
          </a:xfrm>
        </p:grpSpPr>
        <p:pic>
          <p:nvPicPr>
            <p:cNvPr id="202" name="Google Shape;202;p35"/>
            <p:cNvPicPr preferRelativeResize="0"/>
            <p:nvPr/>
          </p:nvPicPr>
          <p:blipFill rotWithShape="1">
            <a:blip r:embed="rId2">
              <a:alphaModFix/>
            </a:blip>
            <a:srcRect b="-9926" l="35187" r="7587" t="-22069"/>
            <a:stretch/>
          </p:blipFill>
          <p:spPr>
            <a:xfrm flipH="1">
              <a:off x="8303375" y="0"/>
              <a:ext cx="840626" cy="2002924"/>
            </a:xfrm>
            <a:prstGeom prst="rect">
              <a:avLst/>
            </a:prstGeom>
            <a:noFill/>
            <a:ln>
              <a:noFill/>
            </a:ln>
          </p:spPr>
        </p:pic>
        <p:pic>
          <p:nvPicPr>
            <p:cNvPr id="203" name="Google Shape;203;p35"/>
            <p:cNvPicPr preferRelativeResize="0"/>
            <p:nvPr/>
          </p:nvPicPr>
          <p:blipFill rotWithShape="1">
            <a:blip r:embed="rId3">
              <a:alphaModFix/>
            </a:blip>
            <a:srcRect b="-20786" l="-16649" r="60362" t="12690"/>
            <a:stretch/>
          </p:blipFill>
          <p:spPr>
            <a:xfrm flipH="1" rot="-5400000">
              <a:off x="273700" y="4186125"/>
              <a:ext cx="801099" cy="1113650"/>
            </a:xfrm>
            <a:prstGeom prst="rect">
              <a:avLst/>
            </a:prstGeom>
            <a:noFill/>
            <a:ln>
              <a:noFill/>
            </a:ln>
          </p:spPr>
        </p:pic>
        <p:pic>
          <p:nvPicPr>
            <p:cNvPr id="204" name="Google Shape;204;p35"/>
            <p:cNvPicPr preferRelativeResize="0"/>
            <p:nvPr/>
          </p:nvPicPr>
          <p:blipFill rotWithShape="1">
            <a:blip r:embed="rId4">
              <a:alphaModFix/>
            </a:blip>
            <a:srcRect b="-13733" l="11565" r="70085" t="32755"/>
            <a:stretch/>
          </p:blipFill>
          <p:spPr>
            <a:xfrm flipH="1">
              <a:off x="0" y="3131850"/>
              <a:ext cx="806825" cy="2002925"/>
            </a:xfrm>
            <a:prstGeom prst="rect">
              <a:avLst/>
            </a:prstGeom>
            <a:noFill/>
            <a:ln>
              <a:noFill/>
            </a:ln>
          </p:spPr>
        </p:pic>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205" name="Shape 205"/>
        <p:cNvGrpSpPr/>
        <p:nvPr/>
      </p:nvGrpSpPr>
      <p:grpSpPr>
        <a:xfrm>
          <a:off x="0" y="0"/>
          <a:ext cx="0" cy="0"/>
          <a:chOff x="0" y="0"/>
          <a:chExt cx="0" cy="0"/>
        </a:xfrm>
      </p:grpSpPr>
      <p:sp>
        <p:nvSpPr>
          <p:cNvPr id="206" name="Google Shape;206;p3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07" name="Google Shape;207;p36"/>
          <p:cNvSpPr txBox="1"/>
          <p:nvPr>
            <p:ph idx="1" type="subTitle"/>
          </p:nvPr>
        </p:nvSpPr>
        <p:spPr>
          <a:xfrm>
            <a:off x="4985200" y="1426525"/>
            <a:ext cx="3065700" cy="287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8" name="Google Shape;208;p36"/>
          <p:cNvSpPr txBox="1"/>
          <p:nvPr>
            <p:ph idx="2" type="subTitle"/>
          </p:nvPr>
        </p:nvSpPr>
        <p:spPr>
          <a:xfrm>
            <a:off x="1093100" y="1426525"/>
            <a:ext cx="3065700" cy="287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209" name="Google Shape;209;p36"/>
          <p:cNvGrpSpPr/>
          <p:nvPr/>
        </p:nvGrpSpPr>
        <p:grpSpPr>
          <a:xfrm>
            <a:off x="0" y="1934025"/>
            <a:ext cx="9144001" cy="3209476"/>
            <a:chOff x="0" y="1934025"/>
            <a:chExt cx="9144001" cy="3209476"/>
          </a:xfrm>
        </p:grpSpPr>
        <p:pic>
          <p:nvPicPr>
            <p:cNvPr id="210" name="Google Shape;210;p36"/>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211" name="Google Shape;211;p36"/>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2">
    <p:spTree>
      <p:nvGrpSpPr>
        <p:cNvPr id="212" name="Shape 212"/>
        <p:cNvGrpSpPr/>
        <p:nvPr/>
      </p:nvGrpSpPr>
      <p:grpSpPr>
        <a:xfrm>
          <a:off x="0" y="0"/>
          <a:ext cx="0" cy="0"/>
          <a:chOff x="0" y="0"/>
          <a:chExt cx="0" cy="0"/>
        </a:xfrm>
      </p:grpSpPr>
      <p:sp>
        <p:nvSpPr>
          <p:cNvPr id="213" name="Google Shape;213;p3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14" name="Google Shape;214;p37"/>
          <p:cNvSpPr txBox="1"/>
          <p:nvPr>
            <p:ph idx="1" type="subTitle"/>
          </p:nvPr>
        </p:nvSpPr>
        <p:spPr>
          <a:xfrm>
            <a:off x="4849720" y="2269451"/>
            <a:ext cx="3076200" cy="18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5" name="Google Shape;215;p37"/>
          <p:cNvSpPr txBox="1"/>
          <p:nvPr>
            <p:ph idx="2" type="subTitle"/>
          </p:nvPr>
        </p:nvSpPr>
        <p:spPr>
          <a:xfrm>
            <a:off x="1218080" y="2269451"/>
            <a:ext cx="3076200" cy="18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6" name="Google Shape;216;p37"/>
          <p:cNvSpPr txBox="1"/>
          <p:nvPr>
            <p:ph idx="3" type="subTitle"/>
          </p:nvPr>
        </p:nvSpPr>
        <p:spPr>
          <a:xfrm>
            <a:off x="4849705" y="1707025"/>
            <a:ext cx="3076200" cy="572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17" name="Google Shape;217;p37"/>
          <p:cNvSpPr txBox="1"/>
          <p:nvPr>
            <p:ph idx="4" type="subTitle"/>
          </p:nvPr>
        </p:nvSpPr>
        <p:spPr>
          <a:xfrm>
            <a:off x="1218080" y="1707025"/>
            <a:ext cx="3076200" cy="572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18" name="Google Shape;218;p37"/>
          <p:cNvGrpSpPr/>
          <p:nvPr/>
        </p:nvGrpSpPr>
        <p:grpSpPr>
          <a:xfrm>
            <a:off x="-4300" y="-2912"/>
            <a:ext cx="9154199" cy="5137687"/>
            <a:chOff x="-4300" y="-2912"/>
            <a:chExt cx="9154199" cy="5137687"/>
          </a:xfrm>
        </p:grpSpPr>
        <p:grpSp>
          <p:nvGrpSpPr>
            <p:cNvPr id="219" name="Google Shape;219;p37"/>
            <p:cNvGrpSpPr/>
            <p:nvPr/>
          </p:nvGrpSpPr>
          <p:grpSpPr>
            <a:xfrm flipH="1" rot="10800000">
              <a:off x="-4300" y="-2912"/>
              <a:ext cx="1862525" cy="2002925"/>
              <a:chOff x="0" y="3131850"/>
              <a:chExt cx="1862525" cy="2002925"/>
            </a:xfrm>
          </p:grpSpPr>
          <p:pic>
            <p:nvPicPr>
              <p:cNvPr id="220" name="Google Shape;220;p37"/>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221" name="Google Shape;221;p37"/>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222" name="Google Shape;222;p37"/>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223" name="Shape 223"/>
        <p:cNvGrpSpPr/>
        <p:nvPr/>
      </p:nvGrpSpPr>
      <p:grpSpPr>
        <a:xfrm>
          <a:off x="0" y="0"/>
          <a:ext cx="0" cy="0"/>
          <a:chOff x="0" y="0"/>
          <a:chExt cx="0" cy="0"/>
        </a:xfrm>
      </p:grpSpPr>
      <p:sp>
        <p:nvSpPr>
          <p:cNvPr id="224" name="Google Shape;224;p3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25" name="Google Shape;225;p38"/>
          <p:cNvSpPr txBox="1"/>
          <p:nvPr>
            <p:ph idx="1" type="subTitle"/>
          </p:nvPr>
        </p:nvSpPr>
        <p:spPr>
          <a:xfrm>
            <a:off x="806226" y="3135251"/>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26" name="Google Shape;226;p38"/>
          <p:cNvSpPr txBox="1"/>
          <p:nvPr>
            <p:ph idx="2" type="subTitle"/>
          </p:nvPr>
        </p:nvSpPr>
        <p:spPr>
          <a:xfrm>
            <a:off x="3418650" y="3135251"/>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27" name="Google Shape;227;p38"/>
          <p:cNvSpPr txBox="1"/>
          <p:nvPr>
            <p:ph idx="3" type="subTitle"/>
          </p:nvPr>
        </p:nvSpPr>
        <p:spPr>
          <a:xfrm>
            <a:off x="6031075" y="3135250"/>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28" name="Google Shape;228;p38"/>
          <p:cNvSpPr txBox="1"/>
          <p:nvPr>
            <p:ph idx="4" type="subTitle"/>
          </p:nvPr>
        </p:nvSpPr>
        <p:spPr>
          <a:xfrm>
            <a:off x="806225"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9" name="Google Shape;229;p38"/>
          <p:cNvSpPr txBox="1"/>
          <p:nvPr>
            <p:ph idx="5" type="subTitle"/>
          </p:nvPr>
        </p:nvSpPr>
        <p:spPr>
          <a:xfrm>
            <a:off x="3418653"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30" name="Google Shape;230;p38"/>
          <p:cNvSpPr txBox="1"/>
          <p:nvPr>
            <p:ph idx="6" type="subTitle"/>
          </p:nvPr>
        </p:nvSpPr>
        <p:spPr>
          <a:xfrm>
            <a:off x="6031076"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31" name="Google Shape;231;p38"/>
          <p:cNvGrpSpPr/>
          <p:nvPr/>
        </p:nvGrpSpPr>
        <p:grpSpPr>
          <a:xfrm>
            <a:off x="-6850" y="-11950"/>
            <a:ext cx="9150861" cy="5155450"/>
            <a:chOff x="-6850" y="-11950"/>
            <a:chExt cx="9150861" cy="5155450"/>
          </a:xfrm>
        </p:grpSpPr>
        <p:pic>
          <p:nvPicPr>
            <p:cNvPr id="232" name="Google Shape;232;p38"/>
            <p:cNvPicPr preferRelativeResize="0"/>
            <p:nvPr/>
          </p:nvPicPr>
          <p:blipFill rotWithShape="1">
            <a:blip r:embed="rId2">
              <a:alphaModFix/>
            </a:blip>
            <a:srcRect b="-8389" l="60268" r="-3305" t="57514"/>
            <a:stretch/>
          </p:blipFill>
          <p:spPr>
            <a:xfrm>
              <a:off x="-6850" y="-11950"/>
              <a:ext cx="1179799" cy="1446074"/>
            </a:xfrm>
            <a:prstGeom prst="rect">
              <a:avLst/>
            </a:prstGeom>
            <a:noFill/>
            <a:ln>
              <a:noFill/>
            </a:ln>
          </p:spPr>
        </p:pic>
        <p:pic>
          <p:nvPicPr>
            <p:cNvPr id="233" name="Google Shape;233;p38"/>
            <p:cNvPicPr preferRelativeResize="0"/>
            <p:nvPr/>
          </p:nvPicPr>
          <p:blipFill rotWithShape="1">
            <a:blip r:embed="rId3">
              <a:alphaModFix/>
            </a:blip>
            <a:srcRect b="-14600" l="11532" r="70118" t="33622"/>
            <a:stretch/>
          </p:blipFill>
          <p:spPr>
            <a:xfrm>
              <a:off x="8337186" y="3140575"/>
              <a:ext cx="806825" cy="2002925"/>
            </a:xfrm>
            <a:prstGeom prst="rect">
              <a:avLst/>
            </a:prstGeom>
            <a:noFill/>
            <a:ln>
              <a:noFill/>
            </a:ln>
          </p:spPr>
        </p:pic>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_1">
    <p:spTree>
      <p:nvGrpSpPr>
        <p:cNvPr id="234" name="Shape 234"/>
        <p:cNvGrpSpPr/>
        <p:nvPr/>
      </p:nvGrpSpPr>
      <p:grpSpPr>
        <a:xfrm>
          <a:off x="0" y="0"/>
          <a:ext cx="0" cy="0"/>
          <a:chOff x="0" y="0"/>
          <a:chExt cx="0" cy="0"/>
        </a:xfrm>
      </p:grpSpPr>
      <p:sp>
        <p:nvSpPr>
          <p:cNvPr id="235" name="Google Shape;235;p3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3500"/>
              <a:buNone/>
              <a:defRPr/>
            </a:lvl1pPr>
            <a:lvl2pPr lvl="1" rtl="0">
              <a:lnSpc>
                <a:spcPct val="115000"/>
              </a:lnSpc>
              <a:spcBef>
                <a:spcPts val="0"/>
              </a:spcBef>
              <a:spcAft>
                <a:spcPts val="0"/>
              </a:spcAft>
              <a:buSzPts val="3500"/>
              <a:buNone/>
              <a:defRPr/>
            </a:lvl2pPr>
            <a:lvl3pPr lvl="2" rtl="0">
              <a:lnSpc>
                <a:spcPct val="115000"/>
              </a:lnSpc>
              <a:spcBef>
                <a:spcPts val="0"/>
              </a:spcBef>
              <a:spcAft>
                <a:spcPts val="0"/>
              </a:spcAft>
              <a:buSzPts val="3500"/>
              <a:buNone/>
              <a:defRPr/>
            </a:lvl3pPr>
            <a:lvl4pPr lvl="3" rtl="0">
              <a:lnSpc>
                <a:spcPct val="115000"/>
              </a:lnSpc>
              <a:spcBef>
                <a:spcPts val="0"/>
              </a:spcBef>
              <a:spcAft>
                <a:spcPts val="0"/>
              </a:spcAft>
              <a:buSzPts val="3500"/>
              <a:buNone/>
              <a:defRPr/>
            </a:lvl4pPr>
            <a:lvl5pPr lvl="4" rtl="0">
              <a:lnSpc>
                <a:spcPct val="115000"/>
              </a:lnSpc>
              <a:spcBef>
                <a:spcPts val="0"/>
              </a:spcBef>
              <a:spcAft>
                <a:spcPts val="0"/>
              </a:spcAft>
              <a:buSzPts val="3500"/>
              <a:buNone/>
              <a:defRPr/>
            </a:lvl5pPr>
            <a:lvl6pPr lvl="5" rtl="0">
              <a:lnSpc>
                <a:spcPct val="115000"/>
              </a:lnSpc>
              <a:spcBef>
                <a:spcPts val="0"/>
              </a:spcBef>
              <a:spcAft>
                <a:spcPts val="0"/>
              </a:spcAft>
              <a:buSzPts val="3500"/>
              <a:buNone/>
              <a:defRPr/>
            </a:lvl6pPr>
            <a:lvl7pPr lvl="6" rtl="0">
              <a:lnSpc>
                <a:spcPct val="115000"/>
              </a:lnSpc>
              <a:spcBef>
                <a:spcPts val="0"/>
              </a:spcBef>
              <a:spcAft>
                <a:spcPts val="0"/>
              </a:spcAft>
              <a:buSzPts val="3500"/>
              <a:buNone/>
              <a:defRPr/>
            </a:lvl7pPr>
            <a:lvl8pPr lvl="7" rtl="0">
              <a:lnSpc>
                <a:spcPct val="115000"/>
              </a:lnSpc>
              <a:spcBef>
                <a:spcPts val="0"/>
              </a:spcBef>
              <a:spcAft>
                <a:spcPts val="0"/>
              </a:spcAft>
              <a:buSzPts val="3500"/>
              <a:buNone/>
              <a:defRPr/>
            </a:lvl8pPr>
            <a:lvl9pPr lvl="8" rtl="0">
              <a:lnSpc>
                <a:spcPct val="115000"/>
              </a:lnSpc>
              <a:spcBef>
                <a:spcPts val="0"/>
              </a:spcBef>
              <a:spcAft>
                <a:spcPts val="0"/>
              </a:spcAft>
              <a:buSzPts val="3500"/>
              <a:buNone/>
              <a:defRPr/>
            </a:lvl9pPr>
          </a:lstStyle>
          <a:p/>
        </p:txBody>
      </p:sp>
      <p:sp>
        <p:nvSpPr>
          <p:cNvPr id="236" name="Google Shape;236;p39"/>
          <p:cNvSpPr txBox="1"/>
          <p:nvPr>
            <p:ph idx="1" type="subTitle"/>
          </p:nvPr>
        </p:nvSpPr>
        <p:spPr>
          <a:xfrm>
            <a:off x="340665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accent2"/>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237" name="Google Shape;237;p39"/>
          <p:cNvSpPr txBox="1"/>
          <p:nvPr>
            <p:ph idx="2" type="subTitle"/>
          </p:nvPr>
        </p:nvSpPr>
        <p:spPr>
          <a:xfrm>
            <a:off x="585860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accent4"/>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238" name="Google Shape;238;p39"/>
          <p:cNvSpPr txBox="1"/>
          <p:nvPr>
            <p:ph idx="3" type="subTitle"/>
          </p:nvPr>
        </p:nvSpPr>
        <p:spPr>
          <a:xfrm>
            <a:off x="585860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sp>
        <p:nvSpPr>
          <p:cNvPr id="239" name="Google Shape;239;p39"/>
          <p:cNvSpPr txBox="1"/>
          <p:nvPr>
            <p:ph idx="4" type="subTitle"/>
          </p:nvPr>
        </p:nvSpPr>
        <p:spPr>
          <a:xfrm>
            <a:off x="95470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dk2"/>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240" name="Google Shape;240;p39"/>
          <p:cNvSpPr txBox="1"/>
          <p:nvPr>
            <p:ph idx="5" type="subTitle"/>
          </p:nvPr>
        </p:nvSpPr>
        <p:spPr>
          <a:xfrm>
            <a:off x="95470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sp>
        <p:nvSpPr>
          <p:cNvPr id="241" name="Google Shape;241;p39"/>
          <p:cNvSpPr txBox="1"/>
          <p:nvPr>
            <p:ph idx="6" type="subTitle"/>
          </p:nvPr>
        </p:nvSpPr>
        <p:spPr>
          <a:xfrm>
            <a:off x="340665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grpSp>
        <p:nvGrpSpPr>
          <p:cNvPr id="242" name="Google Shape;242;p39"/>
          <p:cNvGrpSpPr/>
          <p:nvPr/>
        </p:nvGrpSpPr>
        <p:grpSpPr>
          <a:xfrm>
            <a:off x="0" y="1934025"/>
            <a:ext cx="9144001" cy="3209476"/>
            <a:chOff x="0" y="1934025"/>
            <a:chExt cx="9144001" cy="3209476"/>
          </a:xfrm>
        </p:grpSpPr>
        <p:pic>
          <p:nvPicPr>
            <p:cNvPr id="243" name="Google Shape;243;p39"/>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244" name="Google Shape;244;p39"/>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245" name="Shape 245"/>
        <p:cNvGrpSpPr/>
        <p:nvPr/>
      </p:nvGrpSpPr>
      <p:grpSpPr>
        <a:xfrm>
          <a:off x="0" y="0"/>
          <a:ext cx="0" cy="0"/>
          <a:chOff x="0" y="0"/>
          <a:chExt cx="0" cy="0"/>
        </a:xfrm>
      </p:grpSpPr>
      <p:sp>
        <p:nvSpPr>
          <p:cNvPr id="246" name="Google Shape;246;p4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47" name="Google Shape;247;p40"/>
          <p:cNvSpPr txBox="1"/>
          <p:nvPr>
            <p:ph idx="1" type="subTitle"/>
          </p:nvPr>
        </p:nvSpPr>
        <p:spPr>
          <a:xfrm>
            <a:off x="2126336" y="1998950"/>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48" name="Google Shape;248;p40"/>
          <p:cNvSpPr txBox="1"/>
          <p:nvPr>
            <p:ph idx="2" type="subTitle"/>
          </p:nvPr>
        </p:nvSpPr>
        <p:spPr>
          <a:xfrm>
            <a:off x="5039464" y="1998950"/>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49" name="Google Shape;249;p40"/>
          <p:cNvSpPr txBox="1"/>
          <p:nvPr>
            <p:ph idx="3" type="subTitle"/>
          </p:nvPr>
        </p:nvSpPr>
        <p:spPr>
          <a:xfrm>
            <a:off x="2126336" y="355862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50" name="Google Shape;250;p40"/>
          <p:cNvSpPr txBox="1"/>
          <p:nvPr>
            <p:ph idx="4" type="subTitle"/>
          </p:nvPr>
        </p:nvSpPr>
        <p:spPr>
          <a:xfrm>
            <a:off x="5039464" y="355862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51" name="Google Shape;251;p40"/>
          <p:cNvSpPr txBox="1"/>
          <p:nvPr>
            <p:ph idx="5" type="subTitle"/>
          </p:nvPr>
        </p:nvSpPr>
        <p:spPr>
          <a:xfrm>
            <a:off x="2126325" y="1536675"/>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52" name="Google Shape;252;p40"/>
          <p:cNvSpPr txBox="1"/>
          <p:nvPr>
            <p:ph idx="6" type="subTitle"/>
          </p:nvPr>
        </p:nvSpPr>
        <p:spPr>
          <a:xfrm>
            <a:off x="2126325" y="3096350"/>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53" name="Google Shape;253;p40"/>
          <p:cNvSpPr txBox="1"/>
          <p:nvPr>
            <p:ph idx="7" type="subTitle"/>
          </p:nvPr>
        </p:nvSpPr>
        <p:spPr>
          <a:xfrm>
            <a:off x="5039450" y="1536675"/>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54" name="Google Shape;254;p40"/>
          <p:cNvSpPr txBox="1"/>
          <p:nvPr>
            <p:ph idx="8" type="subTitle"/>
          </p:nvPr>
        </p:nvSpPr>
        <p:spPr>
          <a:xfrm>
            <a:off x="5039450" y="3096350"/>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55" name="Google Shape;255;p40"/>
          <p:cNvGrpSpPr/>
          <p:nvPr/>
        </p:nvGrpSpPr>
        <p:grpSpPr>
          <a:xfrm>
            <a:off x="0" y="-3012"/>
            <a:ext cx="9190975" cy="5149509"/>
            <a:chOff x="0" y="-3012"/>
            <a:chExt cx="9190975" cy="5149509"/>
          </a:xfrm>
        </p:grpSpPr>
        <p:pic>
          <p:nvPicPr>
            <p:cNvPr id="256" name="Google Shape;256;p40"/>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257" name="Google Shape;257;p40"/>
            <p:cNvGrpSpPr/>
            <p:nvPr/>
          </p:nvGrpSpPr>
          <p:grpSpPr>
            <a:xfrm>
              <a:off x="0" y="-3012"/>
              <a:ext cx="9144000" cy="5149509"/>
              <a:chOff x="0" y="-3012"/>
              <a:chExt cx="9144000" cy="5149509"/>
            </a:xfrm>
          </p:grpSpPr>
          <p:grpSp>
            <p:nvGrpSpPr>
              <p:cNvPr id="258" name="Google Shape;258;p40"/>
              <p:cNvGrpSpPr/>
              <p:nvPr/>
            </p:nvGrpSpPr>
            <p:grpSpPr>
              <a:xfrm flipH="1">
                <a:off x="0" y="-3012"/>
                <a:ext cx="9144000" cy="5149509"/>
                <a:chOff x="0" y="-6012"/>
                <a:chExt cx="9144000" cy="5149509"/>
              </a:xfrm>
            </p:grpSpPr>
            <p:pic>
              <p:nvPicPr>
                <p:cNvPr id="259" name="Google Shape;259;p40"/>
                <p:cNvPicPr preferRelativeResize="0"/>
                <p:nvPr/>
              </p:nvPicPr>
              <p:blipFill rotWithShape="1">
                <a:blip r:embed="rId3">
                  <a:alphaModFix/>
                </a:blip>
                <a:srcRect b="62250" l="37584" r="-5820" t="-16263"/>
                <a:stretch/>
              </p:blipFill>
              <p:spPr>
                <a:xfrm>
                  <a:off x="0" y="3605474"/>
                  <a:ext cx="1873999" cy="1538023"/>
                </a:xfrm>
                <a:prstGeom prst="rect">
                  <a:avLst/>
                </a:prstGeom>
                <a:noFill/>
                <a:ln>
                  <a:noFill/>
                </a:ln>
              </p:spPr>
            </p:pic>
            <p:pic>
              <p:nvPicPr>
                <p:cNvPr id="260" name="Google Shape;260;p40"/>
                <p:cNvPicPr preferRelativeResize="0"/>
                <p:nvPr/>
              </p:nvPicPr>
              <p:blipFill rotWithShape="1">
                <a:blip r:embed="rId4">
                  <a:alphaModFix/>
                </a:blip>
                <a:srcRect b="52928" l="-25346" r="-25346" t="-6959"/>
                <a:stretch/>
              </p:blipFill>
              <p:spPr>
                <a:xfrm flipH="1" rot="-5400000">
                  <a:off x="7923113" y="247876"/>
                  <a:ext cx="1474774" cy="966999"/>
                </a:xfrm>
                <a:prstGeom prst="rect">
                  <a:avLst/>
                </a:prstGeom>
                <a:noFill/>
                <a:ln>
                  <a:noFill/>
                </a:ln>
              </p:spPr>
            </p:pic>
          </p:grpSp>
          <p:pic>
            <p:nvPicPr>
              <p:cNvPr id="261" name="Google Shape;261;p40"/>
              <p:cNvPicPr preferRelativeResize="0"/>
              <p:nvPr/>
            </p:nvPicPr>
            <p:blipFill rotWithShape="1">
              <a:blip r:embed="rId5">
                <a:alphaModFix/>
              </a:blip>
              <a:srcRect b="0" l="-9430" r="59560" t="0"/>
              <a:stretch/>
            </p:blipFill>
            <p:spPr>
              <a:xfrm rot="5400000">
                <a:off x="209154" y="4008240"/>
                <a:ext cx="926112" cy="1344409"/>
              </a:xfrm>
              <a:prstGeom prst="rect">
                <a:avLst/>
              </a:prstGeom>
              <a:noFill/>
              <a:ln>
                <a:noFill/>
              </a:ln>
            </p:spPr>
          </p:pic>
        </p:gr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262" name="Shape 262"/>
        <p:cNvGrpSpPr/>
        <p:nvPr/>
      </p:nvGrpSpPr>
      <p:grpSpPr>
        <a:xfrm>
          <a:off x="0" y="0"/>
          <a:ext cx="0" cy="0"/>
          <a:chOff x="0" y="0"/>
          <a:chExt cx="0" cy="0"/>
        </a:xfrm>
      </p:grpSpPr>
      <p:sp>
        <p:nvSpPr>
          <p:cNvPr id="263" name="Google Shape;263;p4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64" name="Google Shape;264;p41"/>
          <p:cNvSpPr txBox="1"/>
          <p:nvPr>
            <p:ph idx="1" type="subTitle"/>
          </p:nvPr>
        </p:nvSpPr>
        <p:spPr>
          <a:xfrm>
            <a:off x="955975" y="2040124"/>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5" name="Google Shape;265;p41"/>
          <p:cNvSpPr txBox="1"/>
          <p:nvPr>
            <p:ph idx="2" type="subTitle"/>
          </p:nvPr>
        </p:nvSpPr>
        <p:spPr>
          <a:xfrm>
            <a:off x="3505174" y="2040124"/>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6" name="Google Shape;266;p41"/>
          <p:cNvSpPr txBox="1"/>
          <p:nvPr>
            <p:ph idx="3" type="subTitle"/>
          </p:nvPr>
        </p:nvSpPr>
        <p:spPr>
          <a:xfrm>
            <a:off x="955975" y="3625926"/>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7" name="Google Shape;267;p41"/>
          <p:cNvSpPr txBox="1"/>
          <p:nvPr>
            <p:ph idx="4" type="subTitle"/>
          </p:nvPr>
        </p:nvSpPr>
        <p:spPr>
          <a:xfrm>
            <a:off x="3505174" y="3625926"/>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8" name="Google Shape;268;p41"/>
          <p:cNvSpPr txBox="1"/>
          <p:nvPr>
            <p:ph idx="5" type="subTitle"/>
          </p:nvPr>
        </p:nvSpPr>
        <p:spPr>
          <a:xfrm>
            <a:off x="6054373" y="2040124"/>
            <a:ext cx="21339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9" name="Google Shape;269;p41"/>
          <p:cNvSpPr txBox="1"/>
          <p:nvPr>
            <p:ph idx="6" type="subTitle"/>
          </p:nvPr>
        </p:nvSpPr>
        <p:spPr>
          <a:xfrm>
            <a:off x="6054373" y="3625925"/>
            <a:ext cx="21339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70" name="Google Shape;270;p41"/>
          <p:cNvSpPr txBox="1"/>
          <p:nvPr>
            <p:ph idx="7" type="subTitle"/>
          </p:nvPr>
        </p:nvSpPr>
        <p:spPr>
          <a:xfrm>
            <a:off x="9543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1" name="Google Shape;271;p41"/>
          <p:cNvSpPr txBox="1"/>
          <p:nvPr>
            <p:ph idx="8" type="subTitle"/>
          </p:nvPr>
        </p:nvSpPr>
        <p:spPr>
          <a:xfrm>
            <a:off x="35035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2" name="Google Shape;272;p41"/>
          <p:cNvSpPr txBox="1"/>
          <p:nvPr>
            <p:ph idx="9" type="subTitle"/>
          </p:nvPr>
        </p:nvSpPr>
        <p:spPr>
          <a:xfrm>
            <a:off x="60527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3" name="Google Shape;273;p41"/>
          <p:cNvSpPr txBox="1"/>
          <p:nvPr>
            <p:ph idx="13" type="subTitle"/>
          </p:nvPr>
        </p:nvSpPr>
        <p:spPr>
          <a:xfrm>
            <a:off x="954350" y="3179395"/>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4" name="Google Shape;274;p41"/>
          <p:cNvSpPr txBox="1"/>
          <p:nvPr>
            <p:ph idx="14" type="subTitle"/>
          </p:nvPr>
        </p:nvSpPr>
        <p:spPr>
          <a:xfrm>
            <a:off x="3503550" y="3179395"/>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5" name="Google Shape;275;p41"/>
          <p:cNvSpPr txBox="1"/>
          <p:nvPr>
            <p:ph idx="15" type="subTitle"/>
          </p:nvPr>
        </p:nvSpPr>
        <p:spPr>
          <a:xfrm>
            <a:off x="6052750" y="3179394"/>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76" name="Google Shape;276;p41"/>
          <p:cNvGrpSpPr/>
          <p:nvPr/>
        </p:nvGrpSpPr>
        <p:grpSpPr>
          <a:xfrm>
            <a:off x="0" y="-10500"/>
            <a:ext cx="9144000" cy="5167987"/>
            <a:chOff x="0" y="-10500"/>
            <a:chExt cx="9144000" cy="5167987"/>
          </a:xfrm>
        </p:grpSpPr>
        <p:pic>
          <p:nvPicPr>
            <p:cNvPr id="277" name="Google Shape;277;p41"/>
            <p:cNvPicPr preferRelativeResize="0"/>
            <p:nvPr/>
          </p:nvPicPr>
          <p:blipFill rotWithShape="1">
            <a:blip r:embed="rId2">
              <a:alphaModFix/>
            </a:blip>
            <a:srcRect b="-4601" l="51695" r="-2007" t="58218"/>
            <a:stretch/>
          </p:blipFill>
          <p:spPr>
            <a:xfrm flipH="1">
              <a:off x="7874451" y="-10500"/>
              <a:ext cx="1269549" cy="1213551"/>
            </a:xfrm>
            <a:prstGeom prst="rect">
              <a:avLst/>
            </a:prstGeom>
            <a:noFill/>
            <a:ln>
              <a:noFill/>
            </a:ln>
          </p:spPr>
        </p:pic>
        <p:pic>
          <p:nvPicPr>
            <p:cNvPr id="278" name="Google Shape;278;p41"/>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279" name="Shape 279"/>
        <p:cNvGrpSpPr/>
        <p:nvPr/>
      </p:nvGrpSpPr>
      <p:grpSpPr>
        <a:xfrm>
          <a:off x="0" y="0"/>
          <a:ext cx="0" cy="0"/>
          <a:chOff x="0" y="0"/>
          <a:chExt cx="0" cy="0"/>
        </a:xfrm>
      </p:grpSpPr>
      <p:sp>
        <p:nvSpPr>
          <p:cNvPr id="280" name="Google Shape;280;p42"/>
          <p:cNvSpPr txBox="1"/>
          <p:nvPr>
            <p:ph hasCustomPrompt="1" type="title"/>
          </p:nvPr>
        </p:nvSpPr>
        <p:spPr>
          <a:xfrm>
            <a:off x="3716125" y="706175"/>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81" name="Google Shape;281;p42"/>
          <p:cNvSpPr txBox="1"/>
          <p:nvPr>
            <p:ph idx="1" type="subTitle"/>
          </p:nvPr>
        </p:nvSpPr>
        <p:spPr>
          <a:xfrm>
            <a:off x="3716125" y="1464175"/>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282" name="Google Shape;282;p42"/>
          <p:cNvSpPr txBox="1"/>
          <p:nvPr>
            <p:ph hasCustomPrompt="1" idx="2" type="title"/>
          </p:nvPr>
        </p:nvSpPr>
        <p:spPr>
          <a:xfrm>
            <a:off x="3716125" y="2003879"/>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83" name="Google Shape;283;p42"/>
          <p:cNvSpPr txBox="1"/>
          <p:nvPr>
            <p:ph idx="3" type="subTitle"/>
          </p:nvPr>
        </p:nvSpPr>
        <p:spPr>
          <a:xfrm>
            <a:off x="3716125" y="2764450"/>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284" name="Google Shape;284;p42"/>
          <p:cNvSpPr txBox="1"/>
          <p:nvPr>
            <p:ph hasCustomPrompt="1" idx="4" type="title"/>
          </p:nvPr>
        </p:nvSpPr>
        <p:spPr>
          <a:xfrm>
            <a:off x="3716125" y="3301584"/>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85" name="Google Shape;285;p42"/>
          <p:cNvSpPr txBox="1"/>
          <p:nvPr>
            <p:ph idx="5" type="subTitle"/>
          </p:nvPr>
        </p:nvSpPr>
        <p:spPr>
          <a:xfrm>
            <a:off x="3716125" y="4064726"/>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grpSp>
        <p:nvGrpSpPr>
          <p:cNvPr id="286" name="Google Shape;286;p42"/>
          <p:cNvGrpSpPr/>
          <p:nvPr/>
        </p:nvGrpSpPr>
        <p:grpSpPr>
          <a:xfrm flipH="1">
            <a:off x="5915325" y="-25"/>
            <a:ext cx="3228675" cy="5152735"/>
            <a:chOff x="0" y="-2686040"/>
            <a:chExt cx="4916515" cy="7846407"/>
          </a:xfrm>
        </p:grpSpPr>
        <p:pic>
          <p:nvPicPr>
            <p:cNvPr id="287" name="Google Shape;287;p42"/>
            <p:cNvPicPr preferRelativeResize="0"/>
            <p:nvPr/>
          </p:nvPicPr>
          <p:blipFill rotWithShape="1">
            <a:blip r:embed="rId2">
              <a:alphaModFix/>
            </a:blip>
            <a:srcRect b="-36127" l="7633" r="49671" t="-29216"/>
            <a:stretch/>
          </p:blipFill>
          <p:spPr>
            <a:xfrm rot="5400000">
              <a:off x="3435320" y="3677597"/>
              <a:ext cx="778819" cy="2183570"/>
            </a:xfrm>
            <a:prstGeom prst="rect">
              <a:avLst/>
            </a:prstGeom>
            <a:noFill/>
            <a:ln>
              <a:noFill/>
            </a:ln>
          </p:spPr>
        </p:pic>
        <p:pic>
          <p:nvPicPr>
            <p:cNvPr id="288" name="Google Shape;288;p42"/>
            <p:cNvPicPr preferRelativeResize="0"/>
            <p:nvPr/>
          </p:nvPicPr>
          <p:blipFill rotWithShape="1">
            <a:blip r:embed="rId3">
              <a:alphaModFix/>
            </a:blip>
            <a:srcRect b="-7364" l="53171" r="-8367" t="47922"/>
            <a:stretch/>
          </p:blipFill>
          <p:spPr>
            <a:xfrm>
              <a:off x="0" y="-2686040"/>
              <a:ext cx="1996840" cy="2229635"/>
            </a:xfrm>
            <a:prstGeom prst="rect">
              <a:avLst/>
            </a:prstGeom>
            <a:noFill/>
            <a:ln>
              <a:noFill/>
            </a:ln>
          </p:spPr>
        </p:pic>
        <p:pic>
          <p:nvPicPr>
            <p:cNvPr id="289" name="Google Shape;289;p42"/>
            <p:cNvPicPr preferRelativeResize="0"/>
            <p:nvPr/>
          </p:nvPicPr>
          <p:blipFill rotWithShape="1">
            <a:blip r:embed="rId4">
              <a:alphaModFix/>
            </a:blip>
            <a:srcRect b="6528" l="32323" r="-11607" t="-33046"/>
            <a:stretch/>
          </p:blipFill>
          <p:spPr>
            <a:xfrm>
              <a:off x="0" y="2235500"/>
              <a:ext cx="997406" cy="2910842"/>
            </a:xfrm>
            <a:prstGeom prst="rect">
              <a:avLst/>
            </a:prstGeom>
            <a:noFill/>
            <a:ln>
              <a:noFill/>
            </a:ln>
          </p:spPr>
        </p:pic>
        <p:pic>
          <p:nvPicPr>
            <p:cNvPr id="290" name="Google Shape;290;p42"/>
            <p:cNvPicPr preferRelativeResize="0"/>
            <p:nvPr/>
          </p:nvPicPr>
          <p:blipFill rotWithShape="1">
            <a:blip r:embed="rId5">
              <a:alphaModFix/>
            </a:blip>
            <a:srcRect b="-8180" l="25865" r="28963" t="60977"/>
            <a:stretch/>
          </p:blipFill>
          <p:spPr>
            <a:xfrm>
              <a:off x="393218" y="3663919"/>
              <a:ext cx="2545725" cy="1496448"/>
            </a:xfrm>
            <a:prstGeom prst="rect">
              <a:avLst/>
            </a:prstGeom>
            <a:noFill/>
            <a:ln>
              <a:noFill/>
            </a:ln>
          </p:spPr>
        </p:pic>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291" name="Shape 291"/>
        <p:cNvGrpSpPr/>
        <p:nvPr/>
      </p:nvGrpSpPr>
      <p:grpSpPr>
        <a:xfrm>
          <a:off x="0" y="0"/>
          <a:ext cx="0" cy="0"/>
          <a:chOff x="0" y="0"/>
          <a:chExt cx="0" cy="0"/>
        </a:xfrm>
      </p:grpSpPr>
      <p:sp>
        <p:nvSpPr>
          <p:cNvPr id="292" name="Google Shape;292;p43"/>
          <p:cNvSpPr txBox="1"/>
          <p:nvPr>
            <p:ph type="title"/>
          </p:nvPr>
        </p:nvSpPr>
        <p:spPr>
          <a:xfrm>
            <a:off x="1018025" y="485175"/>
            <a:ext cx="4139400" cy="12255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sz="7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93" name="Google Shape;293;p43"/>
          <p:cNvSpPr txBox="1"/>
          <p:nvPr>
            <p:ph idx="1" type="subTitle"/>
          </p:nvPr>
        </p:nvSpPr>
        <p:spPr>
          <a:xfrm>
            <a:off x="1018025" y="1618848"/>
            <a:ext cx="4139400" cy="122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294" name="Google Shape;294;p43"/>
          <p:cNvSpPr txBox="1"/>
          <p:nvPr/>
        </p:nvSpPr>
        <p:spPr>
          <a:xfrm>
            <a:off x="1018025" y="3385900"/>
            <a:ext cx="4139400" cy="712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200">
                <a:solidFill>
                  <a:schemeClr val="dk1"/>
                </a:solidFill>
                <a:latin typeface="DM Sans"/>
                <a:ea typeface="DM Sans"/>
                <a:cs typeface="DM Sans"/>
                <a:sym typeface="DM Sans"/>
              </a:rPr>
              <a:t>CREDITS:</a:t>
            </a:r>
            <a:r>
              <a:rPr lang="en" sz="1200">
                <a:solidFill>
                  <a:schemeClr val="dk1"/>
                </a:solidFill>
                <a:latin typeface="DM Sans"/>
                <a:ea typeface="DM Sans"/>
                <a:cs typeface="DM Sans"/>
                <a:sym typeface="DM Sans"/>
              </a:rPr>
              <a:t> This presentation template was created by </a:t>
            </a:r>
            <a:r>
              <a:rPr b="1" lang="en" sz="1200" u="sng">
                <a:solidFill>
                  <a:schemeClr val="dk1"/>
                </a:solidFill>
                <a:latin typeface="DM Sans"/>
                <a:ea typeface="DM Sans"/>
                <a:cs typeface="DM Sans"/>
                <a:sym typeface="DM Sans"/>
                <a:hlinkClick r:id="rId2">
                  <a:extLst>
                    <a:ext uri="{A12FA001-AC4F-418D-AE19-62706E023703}">
                      <ahyp:hlinkClr val="tx"/>
                    </a:ext>
                  </a:extLst>
                </a:hlinkClick>
              </a:rPr>
              <a:t>Slidesgo</a:t>
            </a:r>
            <a:r>
              <a:rPr lang="en" sz="1200">
                <a:solidFill>
                  <a:schemeClr val="dk1"/>
                </a:solidFill>
                <a:latin typeface="DM Sans"/>
                <a:ea typeface="DM Sans"/>
                <a:cs typeface="DM Sans"/>
                <a:sym typeface="DM Sans"/>
              </a:rPr>
              <a:t>, and includes icons by </a:t>
            </a:r>
            <a:r>
              <a:rPr b="1" lang="en" sz="1200" u="sng">
                <a:solidFill>
                  <a:schemeClr val="dk1"/>
                </a:solidFill>
                <a:latin typeface="DM Sans"/>
                <a:ea typeface="DM Sans"/>
                <a:cs typeface="DM Sans"/>
                <a:sym typeface="DM Sans"/>
                <a:hlinkClick r:id="rId3">
                  <a:extLst>
                    <a:ext uri="{A12FA001-AC4F-418D-AE19-62706E023703}">
                      <ahyp:hlinkClr val="tx"/>
                    </a:ext>
                  </a:extLst>
                </a:hlinkClick>
              </a:rPr>
              <a:t>Flaticon</a:t>
            </a:r>
            <a:r>
              <a:rPr lang="en" sz="1200">
                <a:solidFill>
                  <a:schemeClr val="dk1"/>
                </a:solidFill>
                <a:latin typeface="DM Sans"/>
                <a:ea typeface="DM Sans"/>
                <a:cs typeface="DM Sans"/>
                <a:sym typeface="DM Sans"/>
              </a:rPr>
              <a:t>, and infographics &amp; images by </a:t>
            </a:r>
            <a:r>
              <a:rPr b="1" lang="en" sz="1200" u="sng">
                <a:solidFill>
                  <a:schemeClr val="dk1"/>
                </a:solidFill>
                <a:latin typeface="DM Sans"/>
                <a:ea typeface="DM Sans"/>
                <a:cs typeface="DM Sans"/>
                <a:sym typeface="DM Sans"/>
                <a:hlinkClick r:id="rId4">
                  <a:extLst>
                    <a:ext uri="{A12FA001-AC4F-418D-AE19-62706E023703}">
                      <ahyp:hlinkClr val="tx"/>
                    </a:ext>
                  </a:extLst>
                </a:hlinkClick>
              </a:rPr>
              <a:t>Freepik</a:t>
            </a:r>
            <a:r>
              <a:rPr lang="en" sz="1200" u="sng">
                <a:solidFill>
                  <a:schemeClr val="dk1"/>
                </a:solidFill>
                <a:latin typeface="DM Sans"/>
                <a:ea typeface="DM Sans"/>
                <a:cs typeface="DM Sans"/>
                <a:sym typeface="DM Sans"/>
              </a:rPr>
              <a:t> </a:t>
            </a:r>
            <a:endParaRPr b="1" sz="1200" u="sng">
              <a:solidFill>
                <a:schemeClr val="dk1"/>
              </a:solidFill>
              <a:latin typeface="DM Sans"/>
              <a:ea typeface="DM Sans"/>
              <a:cs typeface="DM Sans"/>
              <a:sym typeface="DM Sans"/>
            </a:endParaRPr>
          </a:p>
        </p:txBody>
      </p:sp>
      <p:grpSp>
        <p:nvGrpSpPr>
          <p:cNvPr id="295" name="Google Shape;295;p43"/>
          <p:cNvGrpSpPr/>
          <p:nvPr/>
        </p:nvGrpSpPr>
        <p:grpSpPr>
          <a:xfrm>
            <a:off x="-71600" y="-325564"/>
            <a:ext cx="1344425" cy="5474290"/>
            <a:chOff x="-71600" y="-325564"/>
            <a:chExt cx="1344425" cy="5474290"/>
          </a:xfrm>
        </p:grpSpPr>
        <p:pic>
          <p:nvPicPr>
            <p:cNvPr id="296" name="Google Shape;296;p43"/>
            <p:cNvPicPr preferRelativeResize="0"/>
            <p:nvPr/>
          </p:nvPicPr>
          <p:blipFill rotWithShape="1">
            <a:blip r:embed="rId5">
              <a:alphaModFix/>
            </a:blip>
            <a:srcRect b="0" l="-9431" r="57439" t="0"/>
            <a:stretch/>
          </p:blipFill>
          <p:spPr>
            <a:xfrm rot="5400000">
              <a:off x="117875" y="3993776"/>
              <a:ext cx="965475" cy="1344425"/>
            </a:xfrm>
            <a:prstGeom prst="rect">
              <a:avLst/>
            </a:prstGeom>
            <a:noFill/>
            <a:ln>
              <a:noFill/>
            </a:ln>
          </p:spPr>
        </p:pic>
        <p:pic>
          <p:nvPicPr>
            <p:cNvPr id="297" name="Google Shape;297;p43"/>
            <p:cNvPicPr preferRelativeResize="0"/>
            <p:nvPr/>
          </p:nvPicPr>
          <p:blipFill rotWithShape="1">
            <a:blip r:embed="rId6">
              <a:alphaModFix/>
            </a:blip>
            <a:srcRect b="-7426" l="52876" r="-4940" t="-19091"/>
            <a:stretch/>
          </p:blipFill>
          <p:spPr>
            <a:xfrm>
              <a:off x="5" y="-325564"/>
              <a:ext cx="666794" cy="2963257"/>
            </a:xfrm>
            <a:prstGeom prst="rect">
              <a:avLst/>
            </a:prstGeom>
            <a:noFill/>
            <a:ln>
              <a:noFill/>
            </a:ln>
          </p:spPr>
        </p:pic>
      </p:gr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298" name="Shape 298"/>
        <p:cNvGrpSpPr/>
        <p:nvPr/>
      </p:nvGrpSpPr>
      <p:grpSpPr>
        <a:xfrm>
          <a:off x="0" y="0"/>
          <a:ext cx="0" cy="0"/>
          <a:chOff x="0" y="0"/>
          <a:chExt cx="0" cy="0"/>
        </a:xfrm>
      </p:grpSpPr>
      <p:grpSp>
        <p:nvGrpSpPr>
          <p:cNvPr id="299" name="Google Shape;299;p44"/>
          <p:cNvGrpSpPr/>
          <p:nvPr/>
        </p:nvGrpSpPr>
        <p:grpSpPr>
          <a:xfrm flipH="1">
            <a:off x="-6850" y="-11950"/>
            <a:ext cx="9150850" cy="5155407"/>
            <a:chOff x="-6850" y="-11950"/>
            <a:chExt cx="9150850" cy="5155407"/>
          </a:xfrm>
        </p:grpSpPr>
        <p:grpSp>
          <p:nvGrpSpPr>
            <p:cNvPr id="300" name="Google Shape;300;p44"/>
            <p:cNvGrpSpPr/>
            <p:nvPr/>
          </p:nvGrpSpPr>
          <p:grpSpPr>
            <a:xfrm flipH="1">
              <a:off x="5387545" y="2705868"/>
              <a:ext cx="3756455" cy="2437589"/>
              <a:chOff x="0" y="1434400"/>
              <a:chExt cx="5720200" cy="3711876"/>
            </a:xfrm>
          </p:grpSpPr>
          <p:pic>
            <p:nvPicPr>
              <p:cNvPr id="301" name="Google Shape;301;p44"/>
              <p:cNvPicPr preferRelativeResize="0"/>
              <p:nvPr/>
            </p:nvPicPr>
            <p:blipFill rotWithShape="1">
              <a:blip r:embed="rId2">
                <a:alphaModFix/>
              </a:blip>
              <a:srcRect b="0" l="-9430" r="59560" t="0"/>
              <a:stretch/>
            </p:blipFill>
            <p:spPr>
              <a:xfrm rot="5400000">
                <a:off x="4505888" y="3918789"/>
                <a:ext cx="990600" cy="1438025"/>
              </a:xfrm>
              <a:prstGeom prst="rect">
                <a:avLst/>
              </a:prstGeom>
              <a:noFill/>
              <a:ln>
                <a:noFill/>
              </a:ln>
            </p:spPr>
          </p:pic>
          <p:pic>
            <p:nvPicPr>
              <p:cNvPr id="302" name="Google Shape;302;p44"/>
              <p:cNvPicPr preferRelativeResize="0"/>
              <p:nvPr/>
            </p:nvPicPr>
            <p:blipFill rotWithShape="1">
              <a:blip r:embed="rId3">
                <a:alphaModFix/>
              </a:blip>
              <a:srcRect b="52497" l="14022" r="0" t="-1943"/>
              <a:stretch/>
            </p:blipFill>
            <p:spPr>
              <a:xfrm>
                <a:off x="0" y="3291425"/>
                <a:ext cx="3110451" cy="1854851"/>
              </a:xfrm>
              <a:prstGeom prst="rect">
                <a:avLst/>
              </a:prstGeom>
              <a:noFill/>
              <a:ln>
                <a:noFill/>
              </a:ln>
            </p:spPr>
          </p:pic>
          <p:pic>
            <p:nvPicPr>
              <p:cNvPr id="303" name="Google Shape;303;p44"/>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304" name="Google Shape;304;p44"/>
              <p:cNvPicPr preferRelativeResize="0"/>
              <p:nvPr/>
            </p:nvPicPr>
            <p:blipFill rotWithShape="1">
              <a:blip r:embed="rId5">
                <a:alphaModFix/>
              </a:blip>
              <a:srcRect b="35874" l="6973" r="64005" t="11846"/>
              <a:stretch/>
            </p:blipFill>
            <p:spPr>
              <a:xfrm>
                <a:off x="2585825" y="3338800"/>
                <a:ext cx="1780977" cy="1804700"/>
              </a:xfrm>
              <a:prstGeom prst="rect">
                <a:avLst/>
              </a:prstGeom>
              <a:noFill/>
              <a:ln>
                <a:noFill/>
              </a:ln>
            </p:spPr>
          </p:pic>
        </p:grpSp>
        <p:pic>
          <p:nvPicPr>
            <p:cNvPr id="305" name="Google Shape;305;p44"/>
            <p:cNvPicPr preferRelativeResize="0"/>
            <p:nvPr/>
          </p:nvPicPr>
          <p:blipFill rotWithShape="1">
            <a:blip r:embed="rId6">
              <a:alphaModFix/>
            </a:blip>
            <a:srcRect b="-3463" l="23173" r="-11085" t="-7907"/>
            <a:stretch/>
          </p:blipFill>
          <p:spPr>
            <a:xfrm rot="5">
              <a:off x="-6850" y="799276"/>
              <a:ext cx="1524951" cy="1995847"/>
            </a:xfrm>
            <a:prstGeom prst="rect">
              <a:avLst/>
            </a:prstGeom>
            <a:noFill/>
            <a:ln>
              <a:noFill/>
            </a:ln>
          </p:spPr>
        </p:pic>
        <p:pic>
          <p:nvPicPr>
            <p:cNvPr id="306" name="Google Shape;306;p44"/>
            <p:cNvPicPr preferRelativeResize="0"/>
            <p:nvPr/>
          </p:nvPicPr>
          <p:blipFill rotWithShape="1">
            <a:blip r:embed="rId7">
              <a:alphaModFix/>
            </a:blip>
            <a:srcRect b="-2535" l="-2935" r="79801" t="6483"/>
            <a:stretch/>
          </p:blipFill>
          <p:spPr>
            <a:xfrm flipH="1" rot="5400000">
              <a:off x="822027" y="-822025"/>
              <a:ext cx="1231073" cy="2875124"/>
            </a:xfrm>
            <a:prstGeom prst="rect">
              <a:avLst/>
            </a:prstGeom>
            <a:noFill/>
            <a:ln>
              <a:noFill/>
            </a:ln>
          </p:spPr>
        </p:pic>
        <p:pic>
          <p:nvPicPr>
            <p:cNvPr id="307" name="Google Shape;307;p44"/>
            <p:cNvPicPr preferRelativeResize="0"/>
            <p:nvPr/>
          </p:nvPicPr>
          <p:blipFill rotWithShape="1">
            <a:blip r:embed="rId5">
              <a:alphaModFix/>
            </a:blip>
            <a:srcRect b="-1550" l="9315" r="66392" t="5838"/>
            <a:stretch/>
          </p:blipFill>
          <p:spPr>
            <a:xfrm flipH="1">
              <a:off x="2" y="2414875"/>
              <a:ext cx="1231073" cy="2728575"/>
            </a:xfrm>
            <a:prstGeom prst="rect">
              <a:avLst/>
            </a:prstGeom>
            <a:noFill/>
            <a:ln>
              <a:noFill/>
            </a:ln>
          </p:spPr>
        </p:pic>
        <p:pic>
          <p:nvPicPr>
            <p:cNvPr id="308" name="Google Shape;308;p44"/>
            <p:cNvPicPr preferRelativeResize="0"/>
            <p:nvPr/>
          </p:nvPicPr>
          <p:blipFill rotWithShape="1">
            <a:blip r:embed="rId2">
              <a:alphaModFix/>
            </a:blip>
            <a:srcRect b="-61053" l="51475" r="6244" t="3820"/>
            <a:stretch/>
          </p:blipFill>
          <p:spPr>
            <a:xfrm rot="5400000">
              <a:off x="7331650" y="-842725"/>
              <a:ext cx="981575" cy="2643124"/>
            </a:xfrm>
            <a:prstGeom prst="rect">
              <a:avLst/>
            </a:prstGeom>
            <a:noFill/>
            <a:ln>
              <a:noFill/>
            </a:ln>
          </p:spPr>
        </p:pic>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309" name="Shape 309"/>
        <p:cNvGrpSpPr/>
        <p:nvPr/>
      </p:nvGrpSpPr>
      <p:grpSpPr>
        <a:xfrm>
          <a:off x="0" y="0"/>
          <a:ext cx="0" cy="0"/>
          <a:chOff x="0" y="0"/>
          <a:chExt cx="0" cy="0"/>
        </a:xfrm>
      </p:grpSpPr>
      <p:grpSp>
        <p:nvGrpSpPr>
          <p:cNvPr id="310" name="Google Shape;310;p45"/>
          <p:cNvGrpSpPr/>
          <p:nvPr/>
        </p:nvGrpSpPr>
        <p:grpSpPr>
          <a:xfrm flipH="1" rot="10800000">
            <a:off x="0" y="0"/>
            <a:ext cx="9144000" cy="5157487"/>
            <a:chOff x="0" y="0"/>
            <a:chExt cx="9144000" cy="5157487"/>
          </a:xfrm>
        </p:grpSpPr>
        <p:pic>
          <p:nvPicPr>
            <p:cNvPr id="311" name="Google Shape;311;p45"/>
            <p:cNvPicPr preferRelativeResize="0"/>
            <p:nvPr/>
          </p:nvPicPr>
          <p:blipFill rotWithShape="1">
            <a:blip r:embed="rId2">
              <a:alphaModFix/>
            </a:blip>
            <a:srcRect b="-4602" l="51695" r="-2007" t="58621"/>
            <a:stretch/>
          </p:blipFill>
          <p:spPr>
            <a:xfrm flipH="1">
              <a:off x="7874451" y="0"/>
              <a:ext cx="1269549" cy="1203049"/>
            </a:xfrm>
            <a:prstGeom prst="rect">
              <a:avLst/>
            </a:prstGeom>
            <a:noFill/>
            <a:ln>
              <a:noFill/>
            </a:ln>
          </p:spPr>
        </p:pic>
        <p:pic>
          <p:nvPicPr>
            <p:cNvPr id="312" name="Google Shape;312;p45"/>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6" name="Shape 316"/>
        <p:cNvGrpSpPr/>
        <p:nvPr/>
      </p:nvGrpSpPr>
      <p:grpSpPr>
        <a:xfrm>
          <a:off x="0" y="0"/>
          <a:ext cx="0" cy="0"/>
          <a:chOff x="0" y="0"/>
          <a:chExt cx="0" cy="0"/>
        </a:xfrm>
      </p:grpSpPr>
      <p:sp>
        <p:nvSpPr>
          <p:cNvPr id="317" name="Google Shape;317;p47"/>
          <p:cNvSpPr txBox="1"/>
          <p:nvPr>
            <p:ph type="ctrTitle"/>
          </p:nvPr>
        </p:nvSpPr>
        <p:spPr>
          <a:xfrm>
            <a:off x="713225" y="585425"/>
            <a:ext cx="4559700" cy="22359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191919"/>
              </a:buClr>
              <a:buSzPts val="5200"/>
              <a:buNone/>
              <a:defRPr sz="7000">
                <a:latin typeface="Baskervville"/>
                <a:ea typeface="Baskervville"/>
                <a:cs typeface="Baskervville"/>
                <a:sym typeface="Baskervville"/>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18" name="Google Shape;318;p47"/>
          <p:cNvSpPr txBox="1"/>
          <p:nvPr>
            <p:ph idx="1" type="subTitle"/>
          </p:nvPr>
        </p:nvSpPr>
        <p:spPr>
          <a:xfrm>
            <a:off x="713225" y="2775300"/>
            <a:ext cx="4559700" cy="4068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latin typeface="DM Sans"/>
                <a:ea typeface="DM Sans"/>
                <a:cs typeface="DM Sans"/>
                <a:sym typeface="DM Sans"/>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9" name="Shape 319"/>
        <p:cNvGrpSpPr/>
        <p:nvPr/>
      </p:nvGrpSpPr>
      <p:grpSpPr>
        <a:xfrm>
          <a:off x="0" y="0"/>
          <a:ext cx="0" cy="0"/>
          <a:chOff x="0" y="0"/>
          <a:chExt cx="0" cy="0"/>
        </a:xfrm>
      </p:grpSpPr>
      <p:sp>
        <p:nvSpPr>
          <p:cNvPr id="320" name="Google Shape;320;p48"/>
          <p:cNvSpPr txBox="1"/>
          <p:nvPr>
            <p:ph type="title"/>
          </p:nvPr>
        </p:nvSpPr>
        <p:spPr>
          <a:xfrm>
            <a:off x="2685500" y="2460927"/>
            <a:ext cx="5267100" cy="837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4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21" name="Google Shape;321;p48"/>
          <p:cNvSpPr txBox="1"/>
          <p:nvPr>
            <p:ph hasCustomPrompt="1" idx="2" type="title"/>
          </p:nvPr>
        </p:nvSpPr>
        <p:spPr>
          <a:xfrm>
            <a:off x="2685500" y="1577100"/>
            <a:ext cx="1810200" cy="11124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96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322" name="Google Shape;322;p48"/>
          <p:cNvSpPr txBox="1"/>
          <p:nvPr>
            <p:ph idx="1" type="subTitle"/>
          </p:nvPr>
        </p:nvSpPr>
        <p:spPr>
          <a:xfrm>
            <a:off x="2685500" y="3209075"/>
            <a:ext cx="5267100" cy="45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323" name="Google Shape;323;p48"/>
          <p:cNvPicPr preferRelativeResize="0"/>
          <p:nvPr/>
        </p:nvPicPr>
        <p:blipFill rotWithShape="1">
          <a:blip r:embed="rId2">
            <a:alphaModFix/>
          </a:blip>
          <a:srcRect b="5225" l="-48875" r="-5112" t="45011"/>
          <a:stretch/>
        </p:blipFill>
        <p:spPr>
          <a:xfrm rot="5400000">
            <a:off x="7230975" y="3244400"/>
            <a:ext cx="3100625" cy="725425"/>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4" name="Shape 324"/>
        <p:cNvGrpSpPr/>
        <p:nvPr/>
      </p:nvGrpSpPr>
      <p:grpSpPr>
        <a:xfrm>
          <a:off x="0" y="0"/>
          <a:ext cx="0" cy="0"/>
          <a:chOff x="0" y="0"/>
          <a:chExt cx="0" cy="0"/>
        </a:xfrm>
      </p:grpSpPr>
      <p:sp>
        <p:nvSpPr>
          <p:cNvPr id="325" name="Google Shape;325;p4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26" name="Google Shape;326;p49"/>
          <p:cNvSpPr txBox="1"/>
          <p:nvPr>
            <p:ph idx="1" type="body"/>
          </p:nvPr>
        </p:nvSpPr>
        <p:spPr>
          <a:xfrm>
            <a:off x="791450" y="1164775"/>
            <a:ext cx="7704000" cy="4020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Nunito Light"/>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pic>
        <p:nvPicPr>
          <p:cNvPr id="327" name="Google Shape;327;p49"/>
          <p:cNvPicPr preferRelativeResize="0"/>
          <p:nvPr/>
        </p:nvPicPr>
        <p:blipFill rotWithShape="1">
          <a:blip r:embed="rId2">
            <a:alphaModFix/>
          </a:blip>
          <a:srcRect b="10326" l="8146" r="23738" t="-27408"/>
          <a:stretch/>
        </p:blipFill>
        <p:spPr>
          <a:xfrm flipH="1">
            <a:off x="1" y="3352450"/>
            <a:ext cx="1008499" cy="1791050"/>
          </a:xfrm>
          <a:prstGeom prst="rect">
            <a:avLst/>
          </a:prstGeom>
          <a:noFill/>
          <a:ln>
            <a:noFill/>
          </a:ln>
        </p:spPr>
      </p:pic>
      <p:pic>
        <p:nvPicPr>
          <p:cNvPr id="328" name="Google Shape;328;p49"/>
          <p:cNvPicPr preferRelativeResize="0"/>
          <p:nvPr/>
        </p:nvPicPr>
        <p:blipFill rotWithShape="1">
          <a:blip r:embed="rId3">
            <a:alphaModFix/>
          </a:blip>
          <a:srcRect b="897" l="1579" r="81744" t="15976"/>
          <a:stretch/>
        </p:blipFill>
        <p:spPr>
          <a:xfrm>
            <a:off x="8256575" y="0"/>
            <a:ext cx="887424" cy="2488225"/>
          </a:xfrm>
          <a:prstGeom prst="rect">
            <a:avLst/>
          </a:prstGeom>
          <a:noFill/>
          <a:ln>
            <a:noFill/>
          </a:ln>
        </p:spPr>
      </p:pic>
      <p:pic>
        <p:nvPicPr>
          <p:cNvPr id="329" name="Google Shape;329;p49"/>
          <p:cNvPicPr preferRelativeResize="0"/>
          <p:nvPr/>
        </p:nvPicPr>
        <p:blipFill rotWithShape="1">
          <a:blip r:embed="rId4">
            <a:alphaModFix/>
          </a:blip>
          <a:srcRect b="-14341" l="2867" r="75227" t="13484"/>
          <a:stretch/>
        </p:blipFill>
        <p:spPr>
          <a:xfrm>
            <a:off x="8033877" y="2414875"/>
            <a:ext cx="1110124" cy="2875124"/>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30" name="Shape 330"/>
        <p:cNvGrpSpPr/>
        <p:nvPr/>
      </p:nvGrpSpPr>
      <p:grpSpPr>
        <a:xfrm>
          <a:off x="0" y="0"/>
          <a:ext cx="0" cy="0"/>
          <a:chOff x="0" y="0"/>
          <a:chExt cx="0" cy="0"/>
        </a:xfrm>
      </p:grpSpPr>
      <p:sp>
        <p:nvSpPr>
          <p:cNvPr id="331" name="Google Shape;331;p5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32" name="Google Shape;332;p50"/>
          <p:cNvSpPr txBox="1"/>
          <p:nvPr>
            <p:ph idx="1" type="subTitle"/>
          </p:nvPr>
        </p:nvSpPr>
        <p:spPr>
          <a:xfrm>
            <a:off x="5055197" y="3678874"/>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33" name="Google Shape;333;p50"/>
          <p:cNvSpPr txBox="1"/>
          <p:nvPr>
            <p:ph idx="2" type="subTitle"/>
          </p:nvPr>
        </p:nvSpPr>
        <p:spPr>
          <a:xfrm>
            <a:off x="1583213" y="3678874"/>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34" name="Google Shape;334;p50"/>
          <p:cNvSpPr txBox="1"/>
          <p:nvPr>
            <p:ph idx="3" type="subTitle"/>
          </p:nvPr>
        </p:nvSpPr>
        <p:spPr>
          <a:xfrm>
            <a:off x="5055188" y="3370850"/>
            <a:ext cx="2505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35" name="Google Shape;335;p50"/>
          <p:cNvSpPr txBox="1"/>
          <p:nvPr>
            <p:ph idx="4" type="subTitle"/>
          </p:nvPr>
        </p:nvSpPr>
        <p:spPr>
          <a:xfrm>
            <a:off x="1583213" y="3370850"/>
            <a:ext cx="2505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336" name="Google Shape;336;p50"/>
          <p:cNvGrpSpPr/>
          <p:nvPr/>
        </p:nvGrpSpPr>
        <p:grpSpPr>
          <a:xfrm>
            <a:off x="0" y="3140575"/>
            <a:ext cx="1231075" cy="2002925"/>
            <a:chOff x="0" y="3131850"/>
            <a:chExt cx="1231075" cy="2002925"/>
          </a:xfrm>
        </p:grpSpPr>
        <p:pic>
          <p:nvPicPr>
            <p:cNvPr id="337" name="Google Shape;337;p50"/>
            <p:cNvPicPr preferRelativeResize="0"/>
            <p:nvPr/>
          </p:nvPicPr>
          <p:blipFill rotWithShape="1">
            <a:blip r:embed="rId2">
              <a:alphaModFix/>
            </a:blip>
            <a:srcRect b="-20786" l="-16649" r="60362" t="12690"/>
            <a:stretch/>
          </p:blipFill>
          <p:spPr>
            <a:xfrm flipH="1" rot="-5400000">
              <a:off x="273700" y="4177300"/>
              <a:ext cx="801099" cy="1113650"/>
            </a:xfrm>
            <a:prstGeom prst="rect">
              <a:avLst/>
            </a:prstGeom>
            <a:noFill/>
            <a:ln>
              <a:noFill/>
            </a:ln>
          </p:spPr>
        </p:pic>
        <p:pic>
          <p:nvPicPr>
            <p:cNvPr id="338" name="Google Shape;338;p50"/>
            <p:cNvPicPr preferRelativeResize="0"/>
            <p:nvPr/>
          </p:nvPicPr>
          <p:blipFill rotWithShape="1">
            <a:blip r:embed="rId3">
              <a:alphaModFix/>
            </a:blip>
            <a:srcRect b="-14600" l="11532" r="70118" t="33622"/>
            <a:stretch/>
          </p:blipFill>
          <p:spPr>
            <a:xfrm flipH="1">
              <a:off x="0" y="3131850"/>
              <a:ext cx="806825" cy="2002925"/>
            </a:xfrm>
            <a:prstGeom prst="rect">
              <a:avLst/>
            </a:prstGeom>
            <a:noFill/>
            <a:ln>
              <a:noFill/>
            </a:ln>
          </p:spPr>
        </p:pic>
      </p:grpSp>
      <p:pic>
        <p:nvPicPr>
          <p:cNvPr id="339" name="Google Shape;339;p50"/>
          <p:cNvPicPr preferRelativeResize="0"/>
          <p:nvPr/>
        </p:nvPicPr>
        <p:blipFill rotWithShape="1">
          <a:blip r:embed="rId4">
            <a:alphaModFix/>
          </a:blip>
          <a:srcRect b="42279" l="-35864" r="-14828" t="3690"/>
          <a:stretch/>
        </p:blipFill>
        <p:spPr>
          <a:xfrm flipH="1" rot="-5400000">
            <a:off x="7929012" y="253876"/>
            <a:ext cx="1474774" cy="966999"/>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0" name="Shape 340"/>
        <p:cNvGrpSpPr/>
        <p:nvPr/>
      </p:nvGrpSpPr>
      <p:grpSpPr>
        <a:xfrm>
          <a:off x="0" y="0"/>
          <a:ext cx="0" cy="0"/>
          <a:chOff x="0" y="0"/>
          <a:chExt cx="0" cy="0"/>
        </a:xfrm>
      </p:grpSpPr>
      <p:sp>
        <p:nvSpPr>
          <p:cNvPr id="341" name="Google Shape;341;p5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342" name="Google Shape;342;p51"/>
          <p:cNvGrpSpPr/>
          <p:nvPr/>
        </p:nvGrpSpPr>
        <p:grpSpPr>
          <a:xfrm flipH="1">
            <a:off x="0" y="17225"/>
            <a:ext cx="9143998" cy="5134774"/>
            <a:chOff x="2" y="0"/>
            <a:chExt cx="9143998" cy="5134774"/>
          </a:xfrm>
        </p:grpSpPr>
        <p:pic>
          <p:nvPicPr>
            <p:cNvPr id="343" name="Google Shape;343;p51"/>
            <p:cNvPicPr preferRelativeResize="0"/>
            <p:nvPr/>
          </p:nvPicPr>
          <p:blipFill rotWithShape="1">
            <a:blip r:embed="rId2">
              <a:alphaModFix/>
            </a:blip>
            <a:srcRect b="-8381" l="45533" r="-2758" t="-23614"/>
            <a:stretch/>
          </p:blipFill>
          <p:spPr>
            <a:xfrm flipH="1">
              <a:off x="8303375" y="0"/>
              <a:ext cx="840626" cy="2002924"/>
            </a:xfrm>
            <a:prstGeom prst="rect">
              <a:avLst/>
            </a:prstGeom>
            <a:noFill/>
            <a:ln>
              <a:noFill/>
            </a:ln>
          </p:spPr>
        </p:pic>
        <p:pic>
          <p:nvPicPr>
            <p:cNvPr id="344" name="Google Shape;344;p51"/>
            <p:cNvPicPr preferRelativeResize="0"/>
            <p:nvPr/>
          </p:nvPicPr>
          <p:blipFill rotWithShape="1">
            <a:blip r:embed="rId3">
              <a:alphaModFix/>
            </a:blip>
            <a:srcRect b="-20786" l="-16649" r="60362" t="12690"/>
            <a:stretch/>
          </p:blipFill>
          <p:spPr>
            <a:xfrm flipH="1" rot="-5400000">
              <a:off x="248962" y="4263847"/>
              <a:ext cx="728687" cy="1012989"/>
            </a:xfrm>
            <a:prstGeom prst="rect">
              <a:avLst/>
            </a:prstGeom>
            <a:noFill/>
            <a:ln>
              <a:noFill/>
            </a:ln>
          </p:spPr>
        </p:pic>
        <p:pic>
          <p:nvPicPr>
            <p:cNvPr id="345" name="Google Shape;345;p51"/>
            <p:cNvPicPr preferRelativeResize="0"/>
            <p:nvPr/>
          </p:nvPicPr>
          <p:blipFill rotWithShape="1">
            <a:blip r:embed="rId4">
              <a:alphaModFix/>
            </a:blip>
            <a:srcRect b="-14600" l="11532" r="70118" t="33622"/>
            <a:stretch/>
          </p:blipFill>
          <p:spPr>
            <a:xfrm flipH="1">
              <a:off x="2" y="3312900"/>
              <a:ext cx="733896" cy="1821874"/>
            </a:xfrm>
            <a:prstGeom prst="rect">
              <a:avLst/>
            </a:prstGeom>
            <a:noFill/>
            <a:ln>
              <a:noFill/>
            </a:ln>
          </p:spPr>
        </p:pic>
      </p:gr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6" name="Shape 346"/>
        <p:cNvGrpSpPr/>
        <p:nvPr/>
      </p:nvGrpSpPr>
      <p:grpSpPr>
        <a:xfrm>
          <a:off x="0" y="0"/>
          <a:ext cx="0" cy="0"/>
          <a:chOff x="0" y="0"/>
          <a:chExt cx="0" cy="0"/>
        </a:xfrm>
      </p:grpSpPr>
      <p:sp>
        <p:nvSpPr>
          <p:cNvPr id="347" name="Google Shape;347;p52"/>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48" name="Google Shape;348;p52"/>
          <p:cNvSpPr txBox="1"/>
          <p:nvPr>
            <p:ph idx="1" type="subTitle"/>
          </p:nvPr>
        </p:nvSpPr>
        <p:spPr>
          <a:xfrm>
            <a:off x="720000" y="1541950"/>
            <a:ext cx="4552500" cy="229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Font typeface="Nunito Light"/>
              <a:buChar char="●"/>
              <a:defRPr sz="1600"/>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1600"/>
              </a:spcBef>
              <a:spcAft>
                <a:spcPts val="0"/>
              </a:spcAft>
              <a:buClr>
                <a:srgbClr val="E76A28"/>
              </a:buClr>
              <a:buSzPts val="1500"/>
              <a:buFont typeface="Nunito Light"/>
              <a:buChar char="■"/>
              <a:defRPr/>
            </a:lvl3pPr>
            <a:lvl4pPr lvl="3" rtl="0" algn="ctr">
              <a:lnSpc>
                <a:spcPct val="100000"/>
              </a:lnSpc>
              <a:spcBef>
                <a:spcPts val="1600"/>
              </a:spcBef>
              <a:spcAft>
                <a:spcPts val="0"/>
              </a:spcAft>
              <a:buClr>
                <a:srgbClr val="E76A28"/>
              </a:buClr>
              <a:buSzPts val="1500"/>
              <a:buFont typeface="Nunito Light"/>
              <a:buChar char="●"/>
              <a:defRPr/>
            </a:lvl4pPr>
            <a:lvl5pPr lvl="4" rtl="0" algn="ctr">
              <a:lnSpc>
                <a:spcPct val="100000"/>
              </a:lnSpc>
              <a:spcBef>
                <a:spcPts val="1600"/>
              </a:spcBef>
              <a:spcAft>
                <a:spcPts val="0"/>
              </a:spcAft>
              <a:buClr>
                <a:srgbClr val="E76A28"/>
              </a:buClr>
              <a:buSzPts val="1400"/>
              <a:buFont typeface="Nunito Light"/>
              <a:buChar char="○"/>
              <a:defRPr/>
            </a:lvl5pPr>
            <a:lvl6pPr lvl="5" rtl="0" algn="ctr">
              <a:lnSpc>
                <a:spcPct val="100000"/>
              </a:lnSpc>
              <a:spcBef>
                <a:spcPts val="1600"/>
              </a:spcBef>
              <a:spcAft>
                <a:spcPts val="0"/>
              </a:spcAft>
              <a:buClr>
                <a:srgbClr val="999999"/>
              </a:buClr>
              <a:buSzPts val="1400"/>
              <a:buFont typeface="Nunito Light"/>
              <a:buChar char="■"/>
              <a:defRPr/>
            </a:lvl6pPr>
            <a:lvl7pPr lvl="6" rtl="0" algn="ctr">
              <a:lnSpc>
                <a:spcPct val="100000"/>
              </a:lnSpc>
              <a:spcBef>
                <a:spcPts val="1600"/>
              </a:spcBef>
              <a:spcAft>
                <a:spcPts val="0"/>
              </a:spcAft>
              <a:buClr>
                <a:srgbClr val="999999"/>
              </a:buClr>
              <a:buSzPts val="1300"/>
              <a:buFont typeface="Nunito Light"/>
              <a:buChar char="●"/>
              <a:defRPr/>
            </a:lvl7pPr>
            <a:lvl8pPr lvl="7" rtl="0" algn="ctr">
              <a:lnSpc>
                <a:spcPct val="100000"/>
              </a:lnSpc>
              <a:spcBef>
                <a:spcPts val="1600"/>
              </a:spcBef>
              <a:spcAft>
                <a:spcPts val="0"/>
              </a:spcAft>
              <a:buClr>
                <a:srgbClr val="999999"/>
              </a:buClr>
              <a:buSzPts val="1300"/>
              <a:buFont typeface="Nunito Light"/>
              <a:buChar char="○"/>
              <a:defRPr/>
            </a:lvl8pPr>
            <a:lvl9pPr lvl="8" rtl="0" algn="ctr">
              <a:lnSpc>
                <a:spcPct val="100000"/>
              </a:lnSpc>
              <a:spcBef>
                <a:spcPts val="1600"/>
              </a:spcBef>
              <a:spcAft>
                <a:spcPts val="1600"/>
              </a:spcAft>
              <a:buClr>
                <a:srgbClr val="999999"/>
              </a:buClr>
              <a:buSzPts val="1400"/>
              <a:buFont typeface="Nunito Light"/>
              <a:buChar char="■"/>
              <a:defRPr/>
            </a:lvl9pPr>
          </a:lstStyle>
          <a:p/>
        </p:txBody>
      </p:sp>
      <p:grpSp>
        <p:nvGrpSpPr>
          <p:cNvPr id="349" name="Google Shape;349;p52"/>
          <p:cNvGrpSpPr/>
          <p:nvPr/>
        </p:nvGrpSpPr>
        <p:grpSpPr>
          <a:xfrm>
            <a:off x="0" y="0"/>
            <a:ext cx="9143996" cy="5160900"/>
            <a:chOff x="0" y="0"/>
            <a:chExt cx="9143996" cy="5160900"/>
          </a:xfrm>
        </p:grpSpPr>
        <p:pic>
          <p:nvPicPr>
            <p:cNvPr id="350" name="Google Shape;350;p52"/>
            <p:cNvPicPr preferRelativeResize="0"/>
            <p:nvPr/>
          </p:nvPicPr>
          <p:blipFill rotWithShape="1">
            <a:blip r:embed="rId2">
              <a:alphaModFix/>
            </a:blip>
            <a:srcRect b="33257" l="22218" r="54809" t="-31567"/>
            <a:stretch/>
          </p:blipFill>
          <p:spPr>
            <a:xfrm>
              <a:off x="0" y="0"/>
              <a:ext cx="817751" cy="1968474"/>
            </a:xfrm>
            <a:prstGeom prst="rect">
              <a:avLst/>
            </a:prstGeom>
            <a:noFill/>
            <a:ln>
              <a:noFill/>
            </a:ln>
          </p:spPr>
        </p:pic>
        <p:grpSp>
          <p:nvGrpSpPr>
            <p:cNvPr id="351" name="Google Shape;351;p52"/>
            <p:cNvGrpSpPr/>
            <p:nvPr/>
          </p:nvGrpSpPr>
          <p:grpSpPr>
            <a:xfrm flipH="1">
              <a:off x="5387550" y="2705868"/>
              <a:ext cx="3756446" cy="2455032"/>
              <a:chOff x="6" y="1434400"/>
              <a:chExt cx="5720186" cy="3738437"/>
            </a:xfrm>
          </p:grpSpPr>
          <p:pic>
            <p:nvPicPr>
              <p:cNvPr id="352" name="Google Shape;352;p52"/>
              <p:cNvPicPr preferRelativeResize="0"/>
              <p:nvPr/>
            </p:nvPicPr>
            <p:blipFill rotWithShape="1">
              <a:blip r:embed="rId3">
                <a:alphaModFix/>
              </a:blip>
              <a:srcRect b="0" l="-9429" r="57560" t="0"/>
              <a:stretch/>
            </p:blipFill>
            <p:spPr>
              <a:xfrm rot="5400000">
                <a:off x="4486010" y="3938655"/>
                <a:ext cx="1030341" cy="1438024"/>
              </a:xfrm>
              <a:prstGeom prst="rect">
                <a:avLst/>
              </a:prstGeom>
              <a:noFill/>
              <a:ln>
                <a:noFill/>
              </a:ln>
            </p:spPr>
          </p:pic>
          <p:pic>
            <p:nvPicPr>
              <p:cNvPr id="353" name="Google Shape;353;p52"/>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4" name="Shape 354"/>
        <p:cNvGrpSpPr/>
        <p:nvPr/>
      </p:nvGrpSpPr>
      <p:grpSpPr>
        <a:xfrm>
          <a:off x="0" y="0"/>
          <a:ext cx="0" cy="0"/>
          <a:chOff x="0" y="0"/>
          <a:chExt cx="0" cy="0"/>
        </a:xfrm>
      </p:grpSpPr>
      <p:sp>
        <p:nvSpPr>
          <p:cNvPr id="355" name="Google Shape;355;p53"/>
          <p:cNvSpPr txBox="1"/>
          <p:nvPr>
            <p:ph type="title"/>
          </p:nvPr>
        </p:nvSpPr>
        <p:spPr>
          <a:xfrm>
            <a:off x="884250" y="1494625"/>
            <a:ext cx="7375500" cy="1382400"/>
          </a:xfrm>
          <a:prstGeom prst="rect">
            <a:avLst/>
          </a:prstGeom>
        </p:spPr>
        <p:txBody>
          <a:bodyPr anchorCtr="0" anchor="ctr" bIns="91425" lIns="91425" spcFirstLastPara="1" rIns="91425" wrap="square" tIns="91425">
            <a:noAutofit/>
          </a:bodyPr>
          <a:lstStyle>
            <a:lvl1pPr lvl="0" rtl="0" algn="ctr">
              <a:lnSpc>
                <a:spcPct val="80000"/>
              </a:lnSpc>
              <a:spcBef>
                <a:spcPts val="0"/>
              </a:spcBef>
              <a:spcAft>
                <a:spcPts val="0"/>
              </a:spcAft>
              <a:buSzPts val="4800"/>
              <a:buNone/>
              <a:defRPr sz="6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grpSp>
        <p:nvGrpSpPr>
          <p:cNvPr id="356" name="Google Shape;356;p53"/>
          <p:cNvGrpSpPr/>
          <p:nvPr/>
        </p:nvGrpSpPr>
        <p:grpSpPr>
          <a:xfrm flipH="1" rot="10800000">
            <a:off x="0" y="-28677"/>
            <a:ext cx="9143996" cy="2466266"/>
            <a:chOff x="0" y="2705868"/>
            <a:chExt cx="9143996" cy="2466266"/>
          </a:xfrm>
        </p:grpSpPr>
        <p:pic>
          <p:nvPicPr>
            <p:cNvPr id="357" name="Google Shape;357;p53"/>
            <p:cNvPicPr preferRelativeResize="0"/>
            <p:nvPr/>
          </p:nvPicPr>
          <p:blipFill rotWithShape="1">
            <a:blip r:embed="rId2">
              <a:alphaModFix/>
            </a:blip>
            <a:srcRect b="37062" l="12051" r="57322" t="-35371"/>
            <a:stretch/>
          </p:blipFill>
          <p:spPr>
            <a:xfrm>
              <a:off x="0" y="3189582"/>
              <a:ext cx="1090227" cy="1968474"/>
            </a:xfrm>
            <a:prstGeom prst="rect">
              <a:avLst/>
            </a:prstGeom>
            <a:noFill/>
            <a:ln>
              <a:noFill/>
            </a:ln>
          </p:spPr>
        </p:pic>
        <p:grpSp>
          <p:nvGrpSpPr>
            <p:cNvPr id="358" name="Google Shape;358;p53"/>
            <p:cNvGrpSpPr/>
            <p:nvPr/>
          </p:nvGrpSpPr>
          <p:grpSpPr>
            <a:xfrm flipH="1">
              <a:off x="396445" y="2705868"/>
              <a:ext cx="8747551" cy="2466266"/>
              <a:chOff x="6" y="1434400"/>
              <a:chExt cx="13320468" cy="3755544"/>
            </a:xfrm>
          </p:grpSpPr>
          <p:pic>
            <p:nvPicPr>
              <p:cNvPr id="359" name="Google Shape;359;p53"/>
              <p:cNvPicPr preferRelativeResize="0"/>
              <p:nvPr/>
            </p:nvPicPr>
            <p:blipFill rotWithShape="1">
              <a:blip r:embed="rId3">
                <a:alphaModFix/>
              </a:blip>
              <a:srcRect b="0" l="-9430" r="59560" t="0"/>
              <a:stretch/>
            </p:blipFill>
            <p:spPr>
              <a:xfrm rot="5400000">
                <a:off x="12106162" y="3954193"/>
                <a:ext cx="990600" cy="1438025"/>
              </a:xfrm>
              <a:prstGeom prst="rect">
                <a:avLst/>
              </a:prstGeom>
              <a:noFill/>
              <a:ln>
                <a:noFill/>
              </a:ln>
            </p:spPr>
          </p:pic>
          <p:pic>
            <p:nvPicPr>
              <p:cNvPr id="360" name="Google Shape;360;p53"/>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361" name="Google Shape;361;p53"/>
              <p:cNvPicPr preferRelativeResize="0"/>
              <p:nvPr/>
            </p:nvPicPr>
            <p:blipFill rotWithShape="1">
              <a:blip r:embed="rId5">
                <a:alphaModFix/>
              </a:blip>
              <a:srcRect b="43438" l="7542" r="63436" t="4281"/>
              <a:stretch/>
            </p:blipFill>
            <p:spPr>
              <a:xfrm>
                <a:off x="1976643" y="3385244"/>
                <a:ext cx="1780977" cy="1804700"/>
              </a:xfrm>
              <a:prstGeom prst="rect">
                <a:avLst/>
              </a:prstGeom>
              <a:noFill/>
              <a:ln>
                <a:noFill/>
              </a:ln>
            </p:spPr>
          </p:pic>
        </p:gr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2" name="Shape 362"/>
        <p:cNvGrpSpPr/>
        <p:nvPr/>
      </p:nvGrpSpPr>
      <p:grpSpPr>
        <a:xfrm>
          <a:off x="0" y="0"/>
          <a:ext cx="0" cy="0"/>
          <a:chOff x="0" y="0"/>
          <a:chExt cx="0" cy="0"/>
        </a:xfrm>
      </p:grpSpPr>
      <p:sp>
        <p:nvSpPr>
          <p:cNvPr id="363" name="Google Shape;363;p54"/>
          <p:cNvSpPr txBox="1"/>
          <p:nvPr>
            <p:ph type="title"/>
          </p:nvPr>
        </p:nvSpPr>
        <p:spPr>
          <a:xfrm>
            <a:off x="2135550" y="1505850"/>
            <a:ext cx="4872900" cy="1460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sz="96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364" name="Google Shape;364;p54"/>
          <p:cNvSpPr txBox="1"/>
          <p:nvPr>
            <p:ph idx="1" type="subTitle"/>
          </p:nvPr>
        </p:nvSpPr>
        <p:spPr>
          <a:xfrm>
            <a:off x="2135550" y="2966550"/>
            <a:ext cx="4872900" cy="67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365" name="Google Shape;365;p54"/>
          <p:cNvPicPr preferRelativeResize="0"/>
          <p:nvPr/>
        </p:nvPicPr>
        <p:blipFill rotWithShape="1">
          <a:blip r:embed="rId2">
            <a:alphaModFix/>
          </a:blip>
          <a:srcRect b="-61053" l="51987" r="6247" t="3820"/>
          <a:stretch/>
        </p:blipFill>
        <p:spPr>
          <a:xfrm rot="5400000">
            <a:off x="7337624" y="-836747"/>
            <a:ext cx="969625" cy="2643124"/>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6" name="Shape 366"/>
        <p:cNvGrpSpPr/>
        <p:nvPr/>
      </p:nvGrpSpPr>
      <p:grpSpPr>
        <a:xfrm>
          <a:off x="0" y="0"/>
          <a:ext cx="0" cy="0"/>
          <a:chOff x="0" y="0"/>
          <a:chExt cx="0" cy="0"/>
        </a:xfrm>
      </p:grpSpPr>
      <p:sp>
        <p:nvSpPr>
          <p:cNvPr id="367" name="Google Shape;367;p55"/>
          <p:cNvSpPr/>
          <p:nvPr>
            <p:ph idx="2" type="pic"/>
          </p:nvPr>
        </p:nvSpPr>
        <p:spPr>
          <a:xfrm>
            <a:off x="-3301" y="0"/>
            <a:ext cx="9150600" cy="5143500"/>
          </a:xfrm>
          <a:prstGeom prst="rect">
            <a:avLst/>
          </a:prstGeom>
          <a:noFill/>
          <a:ln>
            <a:noFill/>
          </a:ln>
        </p:spPr>
      </p:sp>
      <p:sp>
        <p:nvSpPr>
          <p:cNvPr id="368" name="Google Shape;368;p55"/>
          <p:cNvSpPr txBox="1"/>
          <p:nvPr>
            <p:ph type="title"/>
          </p:nvPr>
        </p:nvSpPr>
        <p:spPr>
          <a:xfrm>
            <a:off x="1055850" y="539500"/>
            <a:ext cx="7032300" cy="5727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SzPts val="3500"/>
              <a:buNone/>
              <a:defRPr sz="3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69" name="Shape 369"/>
        <p:cNvGrpSpPr/>
        <p:nvPr/>
      </p:nvGrpSpPr>
      <p:grpSpPr>
        <a:xfrm>
          <a:off x="0" y="0"/>
          <a:ext cx="0" cy="0"/>
          <a:chOff x="0" y="0"/>
          <a:chExt cx="0" cy="0"/>
        </a:xfrm>
      </p:grpSpPr>
      <p:sp>
        <p:nvSpPr>
          <p:cNvPr id="370" name="Google Shape;370;p56"/>
          <p:cNvSpPr txBox="1"/>
          <p:nvPr>
            <p:ph hasCustomPrompt="1" type="title"/>
          </p:nvPr>
        </p:nvSpPr>
        <p:spPr>
          <a:xfrm>
            <a:off x="1284000" y="1668175"/>
            <a:ext cx="6576000" cy="1302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9600"/>
              <a:buNone/>
              <a:defRPr sz="72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371" name="Google Shape;371;p56"/>
          <p:cNvSpPr txBox="1"/>
          <p:nvPr>
            <p:ph idx="1" type="subTitle"/>
          </p:nvPr>
        </p:nvSpPr>
        <p:spPr>
          <a:xfrm>
            <a:off x="1284000" y="3075375"/>
            <a:ext cx="6576000" cy="49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grpSp>
        <p:nvGrpSpPr>
          <p:cNvPr id="372" name="Google Shape;372;p56"/>
          <p:cNvGrpSpPr/>
          <p:nvPr/>
        </p:nvGrpSpPr>
        <p:grpSpPr>
          <a:xfrm>
            <a:off x="1" y="2016562"/>
            <a:ext cx="9190974" cy="3129935"/>
            <a:chOff x="1" y="2016562"/>
            <a:chExt cx="9190974" cy="3129935"/>
          </a:xfrm>
        </p:grpSpPr>
        <p:pic>
          <p:nvPicPr>
            <p:cNvPr id="373" name="Google Shape;373;p56"/>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374" name="Google Shape;374;p56"/>
            <p:cNvGrpSpPr/>
            <p:nvPr/>
          </p:nvGrpSpPr>
          <p:grpSpPr>
            <a:xfrm>
              <a:off x="1" y="3608474"/>
              <a:ext cx="9143999" cy="1538023"/>
              <a:chOff x="1" y="3608474"/>
              <a:chExt cx="9143999" cy="1538023"/>
            </a:xfrm>
          </p:grpSpPr>
          <p:pic>
            <p:nvPicPr>
              <p:cNvPr id="375" name="Google Shape;375;p56"/>
              <p:cNvPicPr preferRelativeResize="0"/>
              <p:nvPr/>
            </p:nvPicPr>
            <p:blipFill rotWithShape="1">
              <a:blip r:embed="rId3">
                <a:alphaModFix/>
              </a:blip>
              <a:srcRect b="62250" l="37584" r="-5820" t="-16263"/>
              <a:stretch/>
            </p:blipFill>
            <p:spPr>
              <a:xfrm flipH="1">
                <a:off x="7270001" y="3608474"/>
                <a:ext cx="1873999" cy="1538023"/>
              </a:xfrm>
              <a:prstGeom prst="rect">
                <a:avLst/>
              </a:prstGeom>
              <a:noFill/>
              <a:ln>
                <a:noFill/>
              </a:ln>
            </p:spPr>
          </p:pic>
          <p:pic>
            <p:nvPicPr>
              <p:cNvPr id="376" name="Google Shape;376;p56"/>
              <p:cNvPicPr preferRelativeResize="0"/>
              <p:nvPr/>
            </p:nvPicPr>
            <p:blipFill rotWithShape="1">
              <a:blip r:embed="rId4">
                <a:alphaModFix/>
              </a:blip>
              <a:srcRect b="0" l="-14301" r="33591" t="15261"/>
              <a:stretch/>
            </p:blipFill>
            <p:spPr>
              <a:xfrm rot="5400000">
                <a:off x="-179787" y="3824487"/>
                <a:ext cx="1498800" cy="1139225"/>
              </a:xfrm>
              <a:prstGeom prst="rect">
                <a:avLst/>
              </a:prstGeom>
              <a:noFill/>
              <a:ln>
                <a:noFill/>
              </a:ln>
            </p:spPr>
          </p:pic>
        </p:gr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377" name="Shape 377"/>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378" name="Shape 378"/>
        <p:cNvGrpSpPr/>
        <p:nvPr/>
      </p:nvGrpSpPr>
      <p:grpSpPr>
        <a:xfrm>
          <a:off x="0" y="0"/>
          <a:ext cx="0" cy="0"/>
          <a:chOff x="0" y="0"/>
          <a:chExt cx="0" cy="0"/>
        </a:xfrm>
      </p:grpSpPr>
      <p:sp>
        <p:nvSpPr>
          <p:cNvPr id="379" name="Google Shape;379;p5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80" name="Google Shape;380;p58"/>
          <p:cNvSpPr txBox="1"/>
          <p:nvPr>
            <p:ph idx="1" type="subTitle"/>
          </p:nvPr>
        </p:nvSpPr>
        <p:spPr>
          <a:xfrm>
            <a:off x="719975"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81" name="Google Shape;381;p58"/>
          <p:cNvSpPr txBox="1"/>
          <p:nvPr>
            <p:ph idx="2" type="subTitle"/>
          </p:nvPr>
        </p:nvSpPr>
        <p:spPr>
          <a:xfrm>
            <a:off x="3419246"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82" name="Google Shape;382;p58"/>
          <p:cNvSpPr txBox="1"/>
          <p:nvPr>
            <p:ph idx="3" type="subTitle"/>
          </p:nvPr>
        </p:nvSpPr>
        <p:spPr>
          <a:xfrm>
            <a:off x="6118524"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83" name="Google Shape;383;p58"/>
          <p:cNvSpPr txBox="1"/>
          <p:nvPr>
            <p:ph hasCustomPrompt="1" idx="4" type="title"/>
          </p:nvPr>
        </p:nvSpPr>
        <p:spPr>
          <a:xfrm>
            <a:off x="719975"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84" name="Google Shape;384;p58"/>
          <p:cNvSpPr txBox="1"/>
          <p:nvPr>
            <p:ph hasCustomPrompt="1" idx="5" type="title"/>
          </p:nvPr>
        </p:nvSpPr>
        <p:spPr>
          <a:xfrm>
            <a:off x="3419246"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85" name="Google Shape;385;p58"/>
          <p:cNvSpPr txBox="1"/>
          <p:nvPr>
            <p:ph hasCustomPrompt="1" idx="6" type="title"/>
          </p:nvPr>
        </p:nvSpPr>
        <p:spPr>
          <a:xfrm>
            <a:off x="6118525"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86" name="Google Shape;386;p58"/>
          <p:cNvSpPr txBox="1"/>
          <p:nvPr>
            <p:ph idx="7" type="subTitle"/>
          </p:nvPr>
        </p:nvSpPr>
        <p:spPr>
          <a:xfrm>
            <a:off x="719975"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87" name="Google Shape;387;p58"/>
          <p:cNvSpPr txBox="1"/>
          <p:nvPr>
            <p:ph idx="8" type="subTitle"/>
          </p:nvPr>
        </p:nvSpPr>
        <p:spPr>
          <a:xfrm>
            <a:off x="3419246"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88" name="Google Shape;388;p58"/>
          <p:cNvSpPr txBox="1"/>
          <p:nvPr>
            <p:ph idx="9" type="subTitle"/>
          </p:nvPr>
        </p:nvSpPr>
        <p:spPr>
          <a:xfrm>
            <a:off x="6118524"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pic>
        <p:nvPicPr>
          <p:cNvPr id="389" name="Google Shape;389;p58"/>
          <p:cNvPicPr preferRelativeResize="0"/>
          <p:nvPr/>
        </p:nvPicPr>
        <p:blipFill rotWithShape="1">
          <a:blip r:embed="rId2">
            <a:alphaModFix/>
          </a:blip>
          <a:srcRect b="22797" l="0" r="0" t="68350"/>
          <a:stretch/>
        </p:blipFill>
        <p:spPr>
          <a:xfrm>
            <a:off x="0" y="4604001"/>
            <a:ext cx="9143926" cy="539499"/>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_1">
    <p:spTree>
      <p:nvGrpSpPr>
        <p:cNvPr id="390" name="Shape 390"/>
        <p:cNvGrpSpPr/>
        <p:nvPr/>
      </p:nvGrpSpPr>
      <p:grpSpPr>
        <a:xfrm>
          <a:off x="0" y="0"/>
          <a:ext cx="0" cy="0"/>
          <a:chOff x="0" y="0"/>
          <a:chExt cx="0" cy="0"/>
        </a:xfrm>
      </p:grpSpPr>
      <p:sp>
        <p:nvSpPr>
          <p:cNvPr id="391" name="Google Shape;391;p59"/>
          <p:cNvSpPr txBox="1"/>
          <p:nvPr>
            <p:ph type="title"/>
          </p:nvPr>
        </p:nvSpPr>
        <p:spPr>
          <a:xfrm>
            <a:off x="1615950" y="1760950"/>
            <a:ext cx="2979600" cy="1200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92" name="Google Shape;392;p59"/>
          <p:cNvSpPr txBox="1"/>
          <p:nvPr>
            <p:ph hasCustomPrompt="1" idx="2" type="title"/>
          </p:nvPr>
        </p:nvSpPr>
        <p:spPr>
          <a:xfrm>
            <a:off x="1615950" y="781775"/>
            <a:ext cx="1447500" cy="11223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96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393" name="Google Shape;393;p59"/>
          <p:cNvSpPr txBox="1"/>
          <p:nvPr>
            <p:ph idx="1" type="subTitle"/>
          </p:nvPr>
        </p:nvSpPr>
        <p:spPr>
          <a:xfrm>
            <a:off x="1615950" y="2908550"/>
            <a:ext cx="2979600" cy="70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394" name="Google Shape;394;p59"/>
          <p:cNvGrpSpPr/>
          <p:nvPr/>
        </p:nvGrpSpPr>
        <p:grpSpPr>
          <a:xfrm flipH="1">
            <a:off x="0" y="0"/>
            <a:ext cx="1365525" cy="5143501"/>
            <a:chOff x="7778480" y="0"/>
            <a:chExt cx="1365525" cy="5143501"/>
          </a:xfrm>
        </p:grpSpPr>
        <p:pic>
          <p:nvPicPr>
            <p:cNvPr id="395" name="Google Shape;395;p59"/>
            <p:cNvPicPr preferRelativeResize="0"/>
            <p:nvPr/>
          </p:nvPicPr>
          <p:blipFill rotWithShape="1">
            <a:blip r:embed="rId2">
              <a:alphaModFix/>
            </a:blip>
            <a:srcRect b="8152" l="10410" r="73804" t="13606"/>
            <a:stretch/>
          </p:blipFill>
          <p:spPr>
            <a:xfrm>
              <a:off x="8257350" y="2671525"/>
              <a:ext cx="886651" cy="2471976"/>
            </a:xfrm>
            <a:prstGeom prst="rect">
              <a:avLst/>
            </a:prstGeom>
            <a:noFill/>
            <a:ln>
              <a:noFill/>
            </a:ln>
          </p:spPr>
        </p:pic>
        <p:pic>
          <p:nvPicPr>
            <p:cNvPr id="396" name="Google Shape;396;p59"/>
            <p:cNvPicPr preferRelativeResize="0"/>
            <p:nvPr/>
          </p:nvPicPr>
          <p:blipFill rotWithShape="1">
            <a:blip r:embed="rId3">
              <a:alphaModFix/>
            </a:blip>
            <a:srcRect b="1773" l="64650" r="-14962" t="27006"/>
            <a:stretch/>
          </p:blipFill>
          <p:spPr>
            <a:xfrm flipH="1">
              <a:off x="7778480" y="0"/>
              <a:ext cx="1365525" cy="2004300"/>
            </a:xfrm>
            <a:prstGeom prst="rect">
              <a:avLst/>
            </a:prstGeom>
            <a:noFill/>
            <a:ln>
              <a:noFill/>
            </a:ln>
          </p:spPr>
        </p:pic>
      </p:grpSp>
      <p:pic>
        <p:nvPicPr>
          <p:cNvPr id="397" name="Google Shape;397;p59"/>
          <p:cNvPicPr preferRelativeResize="0"/>
          <p:nvPr/>
        </p:nvPicPr>
        <p:blipFill rotWithShape="1">
          <a:blip r:embed="rId4">
            <a:alphaModFix/>
          </a:blip>
          <a:srcRect b="-9926" l="35187" r="7587" t="-22069"/>
          <a:stretch/>
        </p:blipFill>
        <p:spPr>
          <a:xfrm flipH="1" rot="5400000">
            <a:off x="1294362" y="3721725"/>
            <a:ext cx="840626" cy="2002924"/>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0_1_1">
    <p:spTree>
      <p:nvGrpSpPr>
        <p:cNvPr id="398" name="Shape 398"/>
        <p:cNvGrpSpPr/>
        <p:nvPr/>
      </p:nvGrpSpPr>
      <p:grpSpPr>
        <a:xfrm>
          <a:off x="0" y="0"/>
          <a:ext cx="0" cy="0"/>
          <a:chOff x="0" y="0"/>
          <a:chExt cx="0" cy="0"/>
        </a:xfrm>
      </p:grpSpPr>
      <p:sp>
        <p:nvSpPr>
          <p:cNvPr id="399" name="Google Shape;399;p60"/>
          <p:cNvSpPr txBox="1"/>
          <p:nvPr>
            <p:ph type="title"/>
          </p:nvPr>
        </p:nvSpPr>
        <p:spPr>
          <a:xfrm>
            <a:off x="4229700" y="2281775"/>
            <a:ext cx="2979600" cy="12000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None/>
              <a:defRPr sz="3600"/>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400" name="Google Shape;400;p60"/>
          <p:cNvSpPr txBox="1"/>
          <p:nvPr>
            <p:ph hasCustomPrompt="1" idx="2" type="title"/>
          </p:nvPr>
        </p:nvSpPr>
        <p:spPr>
          <a:xfrm>
            <a:off x="5761800" y="990475"/>
            <a:ext cx="1447500" cy="1122300"/>
          </a:xfrm>
          <a:prstGeom prst="rect">
            <a:avLst/>
          </a:prstGeom>
          <a:noFill/>
        </p:spPr>
        <p:txBody>
          <a:bodyPr anchorCtr="0" anchor="b" bIns="91425" lIns="91425" spcFirstLastPara="1" rIns="91425" wrap="square" tIns="91425">
            <a:noAutofit/>
          </a:bodyPr>
          <a:lstStyle>
            <a:lvl1pPr lvl="0" rtl="0" algn="r">
              <a:spcBef>
                <a:spcPts val="0"/>
              </a:spcBef>
              <a:spcAft>
                <a:spcPts val="0"/>
              </a:spcAft>
              <a:buClr>
                <a:schemeClr val="lt1"/>
              </a:buClr>
              <a:buSzPts val="6000"/>
              <a:buNone/>
              <a:defRPr sz="9600">
                <a:solidFill>
                  <a:schemeClr val="dk2"/>
                </a:solidFill>
              </a:defRPr>
            </a:lvl1pPr>
            <a:lvl2pPr lvl="1" rtl="0" algn="r">
              <a:spcBef>
                <a:spcPts val="0"/>
              </a:spcBef>
              <a:spcAft>
                <a:spcPts val="0"/>
              </a:spcAft>
              <a:buClr>
                <a:schemeClr val="lt1"/>
              </a:buClr>
              <a:buSzPts val="6000"/>
              <a:buNone/>
              <a:defRPr sz="6000">
                <a:solidFill>
                  <a:schemeClr val="lt1"/>
                </a:solidFill>
              </a:defRPr>
            </a:lvl2pPr>
            <a:lvl3pPr lvl="2" rtl="0" algn="r">
              <a:spcBef>
                <a:spcPts val="0"/>
              </a:spcBef>
              <a:spcAft>
                <a:spcPts val="0"/>
              </a:spcAft>
              <a:buClr>
                <a:schemeClr val="lt1"/>
              </a:buClr>
              <a:buSzPts val="6000"/>
              <a:buNone/>
              <a:defRPr sz="6000">
                <a:solidFill>
                  <a:schemeClr val="lt1"/>
                </a:solidFill>
              </a:defRPr>
            </a:lvl3pPr>
            <a:lvl4pPr lvl="3" rtl="0" algn="r">
              <a:spcBef>
                <a:spcPts val="0"/>
              </a:spcBef>
              <a:spcAft>
                <a:spcPts val="0"/>
              </a:spcAft>
              <a:buClr>
                <a:schemeClr val="lt1"/>
              </a:buClr>
              <a:buSzPts val="6000"/>
              <a:buNone/>
              <a:defRPr sz="6000">
                <a:solidFill>
                  <a:schemeClr val="lt1"/>
                </a:solidFill>
              </a:defRPr>
            </a:lvl4pPr>
            <a:lvl5pPr lvl="4" rtl="0" algn="r">
              <a:spcBef>
                <a:spcPts val="0"/>
              </a:spcBef>
              <a:spcAft>
                <a:spcPts val="0"/>
              </a:spcAft>
              <a:buClr>
                <a:schemeClr val="lt1"/>
              </a:buClr>
              <a:buSzPts val="6000"/>
              <a:buNone/>
              <a:defRPr sz="6000">
                <a:solidFill>
                  <a:schemeClr val="lt1"/>
                </a:solidFill>
              </a:defRPr>
            </a:lvl5pPr>
            <a:lvl6pPr lvl="5" rtl="0" algn="r">
              <a:spcBef>
                <a:spcPts val="0"/>
              </a:spcBef>
              <a:spcAft>
                <a:spcPts val="0"/>
              </a:spcAft>
              <a:buClr>
                <a:schemeClr val="lt1"/>
              </a:buClr>
              <a:buSzPts val="6000"/>
              <a:buNone/>
              <a:defRPr sz="6000">
                <a:solidFill>
                  <a:schemeClr val="lt1"/>
                </a:solidFill>
              </a:defRPr>
            </a:lvl6pPr>
            <a:lvl7pPr lvl="6" rtl="0" algn="r">
              <a:spcBef>
                <a:spcPts val="0"/>
              </a:spcBef>
              <a:spcAft>
                <a:spcPts val="0"/>
              </a:spcAft>
              <a:buClr>
                <a:schemeClr val="lt1"/>
              </a:buClr>
              <a:buSzPts val="6000"/>
              <a:buNone/>
              <a:defRPr sz="6000">
                <a:solidFill>
                  <a:schemeClr val="lt1"/>
                </a:solidFill>
              </a:defRPr>
            </a:lvl7pPr>
            <a:lvl8pPr lvl="7" rtl="0" algn="r">
              <a:spcBef>
                <a:spcPts val="0"/>
              </a:spcBef>
              <a:spcAft>
                <a:spcPts val="0"/>
              </a:spcAft>
              <a:buClr>
                <a:schemeClr val="lt1"/>
              </a:buClr>
              <a:buSzPts val="6000"/>
              <a:buNone/>
              <a:defRPr sz="6000">
                <a:solidFill>
                  <a:schemeClr val="lt1"/>
                </a:solidFill>
              </a:defRPr>
            </a:lvl8pPr>
            <a:lvl9pPr lvl="8" rtl="0" algn="r">
              <a:spcBef>
                <a:spcPts val="0"/>
              </a:spcBef>
              <a:spcAft>
                <a:spcPts val="0"/>
              </a:spcAft>
              <a:buClr>
                <a:schemeClr val="lt1"/>
              </a:buClr>
              <a:buSzPts val="6000"/>
              <a:buNone/>
              <a:defRPr sz="6000">
                <a:solidFill>
                  <a:schemeClr val="lt1"/>
                </a:solidFill>
              </a:defRPr>
            </a:lvl9pPr>
          </a:lstStyle>
          <a:p>
            <a:r>
              <a:t>xx%</a:t>
            </a:r>
          </a:p>
        </p:txBody>
      </p:sp>
      <p:sp>
        <p:nvSpPr>
          <p:cNvPr id="401" name="Google Shape;401;p60"/>
          <p:cNvSpPr txBox="1"/>
          <p:nvPr>
            <p:ph idx="1" type="subTitle"/>
          </p:nvPr>
        </p:nvSpPr>
        <p:spPr>
          <a:xfrm>
            <a:off x="4229700" y="3429375"/>
            <a:ext cx="2979600" cy="708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600"/>
            </a:lvl1pPr>
            <a:lvl2pPr lvl="1" rtl="0" algn="r">
              <a:lnSpc>
                <a:spcPct val="100000"/>
              </a:lnSpc>
              <a:spcBef>
                <a:spcPts val="0"/>
              </a:spcBef>
              <a:spcAft>
                <a:spcPts val="0"/>
              </a:spcAft>
              <a:buSzPts val="1400"/>
              <a:buNone/>
              <a:defRPr/>
            </a:lvl2pPr>
            <a:lvl3pPr lvl="2" rtl="0" algn="r">
              <a:lnSpc>
                <a:spcPct val="100000"/>
              </a:lnSpc>
              <a:spcBef>
                <a:spcPts val="1600"/>
              </a:spcBef>
              <a:spcAft>
                <a:spcPts val="0"/>
              </a:spcAft>
              <a:buSzPts val="1400"/>
              <a:buNone/>
              <a:defRPr/>
            </a:lvl3pPr>
            <a:lvl4pPr lvl="3" rtl="0" algn="r">
              <a:lnSpc>
                <a:spcPct val="100000"/>
              </a:lnSpc>
              <a:spcBef>
                <a:spcPts val="1600"/>
              </a:spcBef>
              <a:spcAft>
                <a:spcPts val="0"/>
              </a:spcAft>
              <a:buSzPts val="1400"/>
              <a:buNone/>
              <a:defRPr/>
            </a:lvl4pPr>
            <a:lvl5pPr lvl="4" rtl="0" algn="r">
              <a:lnSpc>
                <a:spcPct val="100000"/>
              </a:lnSpc>
              <a:spcBef>
                <a:spcPts val="1600"/>
              </a:spcBef>
              <a:spcAft>
                <a:spcPts val="0"/>
              </a:spcAft>
              <a:buSzPts val="1400"/>
              <a:buNone/>
              <a:defRPr/>
            </a:lvl5pPr>
            <a:lvl6pPr lvl="5" rtl="0" algn="r">
              <a:lnSpc>
                <a:spcPct val="100000"/>
              </a:lnSpc>
              <a:spcBef>
                <a:spcPts val="1600"/>
              </a:spcBef>
              <a:spcAft>
                <a:spcPts val="0"/>
              </a:spcAft>
              <a:buSzPts val="1400"/>
              <a:buNone/>
              <a:defRPr/>
            </a:lvl6pPr>
            <a:lvl7pPr lvl="6" rtl="0" algn="r">
              <a:lnSpc>
                <a:spcPct val="100000"/>
              </a:lnSpc>
              <a:spcBef>
                <a:spcPts val="1600"/>
              </a:spcBef>
              <a:spcAft>
                <a:spcPts val="0"/>
              </a:spcAft>
              <a:buSzPts val="1400"/>
              <a:buNone/>
              <a:defRPr/>
            </a:lvl7pPr>
            <a:lvl8pPr lvl="7" rtl="0" algn="r">
              <a:lnSpc>
                <a:spcPct val="100000"/>
              </a:lnSpc>
              <a:spcBef>
                <a:spcPts val="1600"/>
              </a:spcBef>
              <a:spcAft>
                <a:spcPts val="0"/>
              </a:spcAft>
              <a:buSzPts val="1400"/>
              <a:buNone/>
              <a:defRPr/>
            </a:lvl8pPr>
            <a:lvl9pPr lvl="8" rtl="0" algn="r">
              <a:lnSpc>
                <a:spcPct val="100000"/>
              </a:lnSpc>
              <a:spcBef>
                <a:spcPts val="1600"/>
              </a:spcBef>
              <a:spcAft>
                <a:spcPts val="1600"/>
              </a:spcAft>
              <a:buSzPts val="1400"/>
              <a:buNone/>
              <a:defRPr/>
            </a:lvl9pPr>
          </a:lstStyle>
          <a:p/>
        </p:txBody>
      </p:sp>
      <p:grpSp>
        <p:nvGrpSpPr>
          <p:cNvPr id="402" name="Google Shape;402;p60"/>
          <p:cNvGrpSpPr/>
          <p:nvPr/>
        </p:nvGrpSpPr>
        <p:grpSpPr>
          <a:xfrm>
            <a:off x="7510875" y="0"/>
            <a:ext cx="1639025" cy="5146501"/>
            <a:chOff x="7510875" y="0"/>
            <a:chExt cx="1639025" cy="5146501"/>
          </a:xfrm>
        </p:grpSpPr>
        <p:pic>
          <p:nvPicPr>
            <p:cNvPr id="403" name="Google Shape;403;p60"/>
            <p:cNvPicPr preferRelativeResize="0"/>
            <p:nvPr/>
          </p:nvPicPr>
          <p:blipFill rotWithShape="1">
            <a:blip r:embed="rId2">
              <a:alphaModFix/>
            </a:blip>
            <a:srcRect b="14310" l="14530" r="66251" t="-21422"/>
            <a:stretch/>
          </p:blipFill>
          <p:spPr>
            <a:xfrm flipH="1">
              <a:off x="8366924" y="2409025"/>
              <a:ext cx="782976" cy="2454751"/>
            </a:xfrm>
            <a:prstGeom prst="rect">
              <a:avLst/>
            </a:prstGeom>
            <a:noFill/>
            <a:ln>
              <a:noFill/>
            </a:ln>
          </p:spPr>
        </p:pic>
        <p:pic>
          <p:nvPicPr>
            <p:cNvPr id="404" name="Google Shape;404;p60"/>
            <p:cNvPicPr preferRelativeResize="0"/>
            <p:nvPr/>
          </p:nvPicPr>
          <p:blipFill rotWithShape="1">
            <a:blip r:embed="rId3">
              <a:alphaModFix/>
            </a:blip>
            <a:srcRect b="62250" l="37584" r="-5820" t="-16263"/>
            <a:stretch/>
          </p:blipFill>
          <p:spPr>
            <a:xfrm flipH="1">
              <a:off x="7510875" y="3801328"/>
              <a:ext cx="1639016" cy="1345173"/>
            </a:xfrm>
            <a:prstGeom prst="rect">
              <a:avLst/>
            </a:prstGeom>
            <a:noFill/>
            <a:ln>
              <a:noFill/>
            </a:ln>
          </p:spPr>
        </p:pic>
        <p:pic>
          <p:nvPicPr>
            <p:cNvPr id="405" name="Google Shape;405;p60"/>
            <p:cNvPicPr preferRelativeResize="0"/>
            <p:nvPr/>
          </p:nvPicPr>
          <p:blipFill rotWithShape="1">
            <a:blip r:embed="rId4">
              <a:alphaModFix/>
            </a:blip>
            <a:srcRect b="33035" l="-25346" r="-25346" t="1703"/>
            <a:stretch/>
          </p:blipFill>
          <p:spPr>
            <a:xfrm flipH="1" rot="-5400000">
              <a:off x="7828525" y="153400"/>
              <a:ext cx="1474774" cy="1167974"/>
            </a:xfrm>
            <a:prstGeom prst="rect">
              <a:avLst/>
            </a:prstGeom>
            <a:noFill/>
            <a:ln>
              <a:noFill/>
            </a:ln>
          </p:spPr>
        </p:pic>
      </p:gr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406" name="Shape 406"/>
        <p:cNvGrpSpPr/>
        <p:nvPr/>
      </p:nvGrpSpPr>
      <p:grpSpPr>
        <a:xfrm>
          <a:off x="0" y="0"/>
          <a:ext cx="0" cy="0"/>
          <a:chOff x="0" y="0"/>
          <a:chExt cx="0" cy="0"/>
        </a:xfrm>
      </p:grpSpPr>
      <p:sp>
        <p:nvSpPr>
          <p:cNvPr id="407" name="Google Shape;407;p61"/>
          <p:cNvSpPr txBox="1"/>
          <p:nvPr>
            <p:ph type="title"/>
          </p:nvPr>
        </p:nvSpPr>
        <p:spPr>
          <a:xfrm>
            <a:off x="1401750" y="2971729"/>
            <a:ext cx="6691200" cy="680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408" name="Google Shape;408;p61"/>
          <p:cNvSpPr txBox="1"/>
          <p:nvPr>
            <p:ph idx="1" type="subTitle"/>
          </p:nvPr>
        </p:nvSpPr>
        <p:spPr>
          <a:xfrm>
            <a:off x="1401750" y="1382725"/>
            <a:ext cx="6691200" cy="1478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1600"/>
              </a:spcBef>
              <a:spcAft>
                <a:spcPts val="0"/>
              </a:spcAft>
              <a:buSzPts val="3000"/>
              <a:buNone/>
              <a:defRPr sz="3000"/>
            </a:lvl3pPr>
            <a:lvl4pPr lvl="3" rtl="0" algn="ctr">
              <a:lnSpc>
                <a:spcPct val="100000"/>
              </a:lnSpc>
              <a:spcBef>
                <a:spcPts val="1600"/>
              </a:spcBef>
              <a:spcAft>
                <a:spcPts val="0"/>
              </a:spcAft>
              <a:buSzPts val="3000"/>
              <a:buNone/>
              <a:defRPr sz="3000"/>
            </a:lvl4pPr>
            <a:lvl5pPr lvl="4" rtl="0" algn="ctr">
              <a:lnSpc>
                <a:spcPct val="100000"/>
              </a:lnSpc>
              <a:spcBef>
                <a:spcPts val="1600"/>
              </a:spcBef>
              <a:spcAft>
                <a:spcPts val="0"/>
              </a:spcAft>
              <a:buSzPts val="3000"/>
              <a:buNone/>
              <a:defRPr sz="3000"/>
            </a:lvl5pPr>
            <a:lvl6pPr lvl="5" rtl="0" algn="ctr">
              <a:lnSpc>
                <a:spcPct val="100000"/>
              </a:lnSpc>
              <a:spcBef>
                <a:spcPts val="1600"/>
              </a:spcBef>
              <a:spcAft>
                <a:spcPts val="0"/>
              </a:spcAft>
              <a:buSzPts val="3000"/>
              <a:buNone/>
              <a:defRPr sz="3000"/>
            </a:lvl6pPr>
            <a:lvl7pPr lvl="6" rtl="0" algn="ctr">
              <a:lnSpc>
                <a:spcPct val="100000"/>
              </a:lnSpc>
              <a:spcBef>
                <a:spcPts val="1600"/>
              </a:spcBef>
              <a:spcAft>
                <a:spcPts val="0"/>
              </a:spcAft>
              <a:buSzPts val="3000"/>
              <a:buNone/>
              <a:defRPr sz="3000"/>
            </a:lvl7pPr>
            <a:lvl8pPr lvl="7" rtl="0" algn="ctr">
              <a:lnSpc>
                <a:spcPct val="100000"/>
              </a:lnSpc>
              <a:spcBef>
                <a:spcPts val="1600"/>
              </a:spcBef>
              <a:spcAft>
                <a:spcPts val="0"/>
              </a:spcAft>
              <a:buSzPts val="3000"/>
              <a:buNone/>
              <a:defRPr sz="3000"/>
            </a:lvl8pPr>
            <a:lvl9pPr lvl="8" rtl="0" algn="ctr">
              <a:lnSpc>
                <a:spcPct val="100000"/>
              </a:lnSpc>
              <a:spcBef>
                <a:spcPts val="1600"/>
              </a:spcBef>
              <a:spcAft>
                <a:spcPts val="1600"/>
              </a:spcAft>
              <a:buSzPts val="3000"/>
              <a:buNone/>
              <a:defRPr sz="3000"/>
            </a:lvl9pPr>
          </a:lstStyle>
          <a:p/>
        </p:txBody>
      </p:sp>
      <p:grpSp>
        <p:nvGrpSpPr>
          <p:cNvPr id="409" name="Google Shape;409;p61"/>
          <p:cNvGrpSpPr/>
          <p:nvPr/>
        </p:nvGrpSpPr>
        <p:grpSpPr>
          <a:xfrm>
            <a:off x="0" y="-12"/>
            <a:ext cx="9157525" cy="5146513"/>
            <a:chOff x="0" y="-12"/>
            <a:chExt cx="9157525" cy="5146513"/>
          </a:xfrm>
        </p:grpSpPr>
        <p:pic>
          <p:nvPicPr>
            <p:cNvPr id="410" name="Google Shape;410;p61"/>
            <p:cNvPicPr preferRelativeResize="0"/>
            <p:nvPr/>
          </p:nvPicPr>
          <p:blipFill rotWithShape="1">
            <a:blip r:embed="rId2">
              <a:alphaModFix/>
            </a:blip>
            <a:srcRect b="0" l="54322" r="36434" t="0"/>
            <a:stretch/>
          </p:blipFill>
          <p:spPr>
            <a:xfrm>
              <a:off x="0" y="0"/>
              <a:ext cx="713226" cy="5143501"/>
            </a:xfrm>
            <a:prstGeom prst="rect">
              <a:avLst/>
            </a:prstGeom>
            <a:noFill/>
            <a:ln>
              <a:noFill/>
            </a:ln>
          </p:spPr>
        </p:pic>
        <p:pic>
          <p:nvPicPr>
            <p:cNvPr id="411" name="Google Shape;411;p61"/>
            <p:cNvPicPr preferRelativeResize="0"/>
            <p:nvPr/>
          </p:nvPicPr>
          <p:blipFill rotWithShape="1">
            <a:blip r:embed="rId3">
              <a:alphaModFix/>
            </a:blip>
            <a:srcRect b="14310" l="14344" r="66250" t="-21422"/>
            <a:stretch/>
          </p:blipFill>
          <p:spPr>
            <a:xfrm flipH="1">
              <a:off x="8366925" y="2409025"/>
              <a:ext cx="790600" cy="2454751"/>
            </a:xfrm>
            <a:prstGeom prst="rect">
              <a:avLst/>
            </a:prstGeom>
            <a:noFill/>
            <a:ln>
              <a:noFill/>
            </a:ln>
          </p:spPr>
        </p:pic>
        <p:pic>
          <p:nvPicPr>
            <p:cNvPr id="412" name="Google Shape;412;p61"/>
            <p:cNvPicPr preferRelativeResize="0"/>
            <p:nvPr/>
          </p:nvPicPr>
          <p:blipFill rotWithShape="1">
            <a:blip r:embed="rId4">
              <a:alphaModFix/>
            </a:blip>
            <a:srcRect b="62250" l="37584" r="-5820" t="-16263"/>
            <a:stretch/>
          </p:blipFill>
          <p:spPr>
            <a:xfrm flipH="1">
              <a:off x="7510875" y="3801328"/>
              <a:ext cx="1639016" cy="1345173"/>
            </a:xfrm>
            <a:prstGeom prst="rect">
              <a:avLst/>
            </a:prstGeom>
            <a:noFill/>
            <a:ln>
              <a:noFill/>
            </a:ln>
          </p:spPr>
        </p:pic>
        <p:pic>
          <p:nvPicPr>
            <p:cNvPr id="413" name="Google Shape;413;p61"/>
            <p:cNvPicPr preferRelativeResize="0"/>
            <p:nvPr/>
          </p:nvPicPr>
          <p:blipFill rotWithShape="1">
            <a:blip r:embed="rId5">
              <a:alphaModFix/>
            </a:blip>
            <a:srcRect b="52928" l="-25346" r="-25346" t="-6959"/>
            <a:stretch/>
          </p:blipFill>
          <p:spPr>
            <a:xfrm flipH="1" rot="-5400000">
              <a:off x="7929012" y="253876"/>
              <a:ext cx="1474774" cy="966999"/>
            </a:xfrm>
            <a:prstGeom prst="rect">
              <a:avLst/>
            </a:prstGeom>
            <a:noFill/>
            <a:ln>
              <a:noFill/>
            </a:ln>
          </p:spPr>
        </p:pic>
      </p:gr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414" name="Shape 414"/>
        <p:cNvGrpSpPr/>
        <p:nvPr/>
      </p:nvGrpSpPr>
      <p:grpSpPr>
        <a:xfrm>
          <a:off x="0" y="0"/>
          <a:ext cx="0" cy="0"/>
          <a:chOff x="0" y="0"/>
          <a:chExt cx="0" cy="0"/>
        </a:xfrm>
      </p:grpSpPr>
      <p:sp>
        <p:nvSpPr>
          <p:cNvPr id="415" name="Google Shape;415;p6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416" name="Google Shape;416;p62"/>
          <p:cNvGrpSpPr/>
          <p:nvPr/>
        </p:nvGrpSpPr>
        <p:grpSpPr>
          <a:xfrm>
            <a:off x="-8598" y="-7175"/>
            <a:ext cx="9161698" cy="5159312"/>
            <a:chOff x="-34423" y="0"/>
            <a:chExt cx="9161698" cy="5159312"/>
          </a:xfrm>
        </p:grpSpPr>
        <p:pic>
          <p:nvPicPr>
            <p:cNvPr id="417" name="Google Shape;417;p62"/>
            <p:cNvPicPr preferRelativeResize="0"/>
            <p:nvPr/>
          </p:nvPicPr>
          <p:blipFill rotWithShape="1">
            <a:blip r:embed="rId2">
              <a:alphaModFix/>
            </a:blip>
            <a:srcRect b="-5750" l="60516" r="-3303" t="49541"/>
            <a:stretch/>
          </p:blipFill>
          <p:spPr>
            <a:xfrm flipH="1">
              <a:off x="7954325" y="0"/>
              <a:ext cx="1172950" cy="1597726"/>
            </a:xfrm>
            <a:prstGeom prst="rect">
              <a:avLst/>
            </a:prstGeom>
            <a:noFill/>
            <a:ln>
              <a:noFill/>
            </a:ln>
          </p:spPr>
        </p:pic>
        <p:pic>
          <p:nvPicPr>
            <p:cNvPr id="418" name="Google Shape;418;p62"/>
            <p:cNvPicPr preferRelativeResize="0"/>
            <p:nvPr/>
          </p:nvPicPr>
          <p:blipFill rotWithShape="1">
            <a:blip r:embed="rId3">
              <a:alphaModFix/>
            </a:blip>
            <a:srcRect b="19340" l="-4553" r="80973" t="-44200"/>
            <a:stretch/>
          </p:blipFill>
          <p:spPr>
            <a:xfrm flipH="1">
              <a:off x="-34423" y="2352637"/>
              <a:ext cx="942198" cy="2806675"/>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419" name="Shape 419"/>
        <p:cNvGrpSpPr/>
        <p:nvPr/>
      </p:nvGrpSpPr>
      <p:grpSpPr>
        <a:xfrm>
          <a:off x="0" y="0"/>
          <a:ext cx="0" cy="0"/>
          <a:chOff x="0" y="0"/>
          <a:chExt cx="0" cy="0"/>
        </a:xfrm>
      </p:grpSpPr>
      <p:sp>
        <p:nvSpPr>
          <p:cNvPr id="420" name="Google Shape;420;p63"/>
          <p:cNvSpPr txBox="1"/>
          <p:nvPr>
            <p:ph type="title"/>
          </p:nvPr>
        </p:nvSpPr>
        <p:spPr>
          <a:xfrm>
            <a:off x="713225" y="714775"/>
            <a:ext cx="2785500" cy="22962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21" name="Google Shape;421;p63"/>
          <p:cNvSpPr txBox="1"/>
          <p:nvPr>
            <p:ph idx="1" type="subTitle"/>
          </p:nvPr>
        </p:nvSpPr>
        <p:spPr>
          <a:xfrm>
            <a:off x="713225" y="3010825"/>
            <a:ext cx="2785500" cy="1116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22" name="Google Shape;422;p63"/>
          <p:cNvSpPr/>
          <p:nvPr>
            <p:ph idx="2" type="pic"/>
          </p:nvPr>
        </p:nvSpPr>
        <p:spPr>
          <a:xfrm>
            <a:off x="4239450" y="539500"/>
            <a:ext cx="4191300" cy="3762900"/>
          </a:xfrm>
          <a:prstGeom prst="rect">
            <a:avLst/>
          </a:prstGeom>
          <a:noFill/>
          <a:ln>
            <a:noFill/>
          </a:ln>
        </p:spPr>
      </p:sp>
      <p:grpSp>
        <p:nvGrpSpPr>
          <p:cNvPr id="423" name="Google Shape;423;p63"/>
          <p:cNvGrpSpPr/>
          <p:nvPr/>
        </p:nvGrpSpPr>
        <p:grpSpPr>
          <a:xfrm>
            <a:off x="0" y="0"/>
            <a:ext cx="9413376" cy="5143500"/>
            <a:chOff x="0" y="0"/>
            <a:chExt cx="9413376" cy="5143500"/>
          </a:xfrm>
        </p:grpSpPr>
        <p:pic>
          <p:nvPicPr>
            <p:cNvPr id="424" name="Google Shape;424;p63"/>
            <p:cNvPicPr preferRelativeResize="0"/>
            <p:nvPr/>
          </p:nvPicPr>
          <p:blipFill rotWithShape="1">
            <a:blip r:embed="rId2">
              <a:alphaModFix/>
            </a:blip>
            <a:srcRect b="33257" l="22218" r="54809" t="-31567"/>
            <a:stretch/>
          </p:blipFill>
          <p:spPr>
            <a:xfrm flipH="1">
              <a:off x="8326249" y="0"/>
              <a:ext cx="817751" cy="1968474"/>
            </a:xfrm>
            <a:prstGeom prst="rect">
              <a:avLst/>
            </a:prstGeom>
            <a:noFill/>
            <a:ln>
              <a:noFill/>
            </a:ln>
          </p:spPr>
        </p:pic>
        <p:pic>
          <p:nvPicPr>
            <p:cNvPr id="425" name="Google Shape;425;p63"/>
            <p:cNvPicPr preferRelativeResize="0"/>
            <p:nvPr/>
          </p:nvPicPr>
          <p:blipFill rotWithShape="1">
            <a:blip r:embed="rId3">
              <a:alphaModFix/>
            </a:blip>
            <a:srcRect b="0" l="-9430" r="59560" t="0"/>
            <a:stretch/>
          </p:blipFill>
          <p:spPr>
            <a:xfrm rot="5400000">
              <a:off x="8583638" y="4313761"/>
              <a:ext cx="676875" cy="982600"/>
            </a:xfrm>
            <a:prstGeom prst="rect">
              <a:avLst/>
            </a:prstGeom>
            <a:noFill/>
            <a:ln>
              <a:noFill/>
            </a:ln>
          </p:spPr>
        </p:pic>
        <p:pic>
          <p:nvPicPr>
            <p:cNvPr id="426" name="Google Shape;426;p63"/>
            <p:cNvPicPr preferRelativeResize="0"/>
            <p:nvPr/>
          </p:nvPicPr>
          <p:blipFill rotWithShape="1">
            <a:blip r:embed="rId4">
              <a:alphaModFix/>
            </a:blip>
            <a:srcRect b="66346" l="22766" r="-8743" t="-15793"/>
            <a:stretch/>
          </p:blipFill>
          <p:spPr>
            <a:xfrm>
              <a:off x="0" y="4200729"/>
              <a:ext cx="1580890" cy="942721"/>
            </a:xfrm>
            <a:prstGeom prst="rect">
              <a:avLst/>
            </a:prstGeom>
            <a:noFill/>
            <a:ln>
              <a:noFill/>
            </a:ln>
          </p:spPr>
        </p:pic>
        <p:pic>
          <p:nvPicPr>
            <p:cNvPr id="427" name="Google Shape;427;p63"/>
            <p:cNvPicPr preferRelativeResize="0"/>
            <p:nvPr/>
          </p:nvPicPr>
          <p:blipFill rotWithShape="1">
            <a:blip r:embed="rId5">
              <a:alphaModFix/>
            </a:blip>
            <a:srcRect b="-7426" l="52876" r="-4940" t="-19091"/>
            <a:stretch/>
          </p:blipFill>
          <p:spPr>
            <a:xfrm>
              <a:off x="3" y="3256902"/>
              <a:ext cx="362498" cy="1610939"/>
            </a:xfrm>
            <a:prstGeom prst="rect">
              <a:avLst/>
            </a:prstGeom>
            <a:noFill/>
            <a:ln>
              <a:noFill/>
            </a:ln>
          </p:spPr>
        </p:pic>
        <p:pic>
          <p:nvPicPr>
            <p:cNvPr id="428" name="Google Shape;428;p63"/>
            <p:cNvPicPr preferRelativeResize="0"/>
            <p:nvPr/>
          </p:nvPicPr>
          <p:blipFill rotWithShape="1">
            <a:blip r:embed="rId6">
              <a:alphaModFix/>
            </a:blip>
            <a:srcRect b="-10429" l="27978" r="10960" t="65219"/>
            <a:stretch/>
          </p:blipFill>
          <p:spPr>
            <a:xfrm flipH="1">
              <a:off x="813401" y="4226275"/>
              <a:ext cx="2202291" cy="917225"/>
            </a:xfrm>
            <a:prstGeom prst="rect">
              <a:avLst/>
            </a:prstGeom>
            <a:noFill/>
            <a:ln>
              <a:noFill/>
            </a:ln>
          </p:spPr>
        </p:pic>
      </p:gr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429" name="Shape 429"/>
        <p:cNvGrpSpPr/>
        <p:nvPr/>
      </p:nvGrpSpPr>
      <p:grpSpPr>
        <a:xfrm>
          <a:off x="0" y="0"/>
          <a:ext cx="0" cy="0"/>
          <a:chOff x="0" y="0"/>
          <a:chExt cx="0" cy="0"/>
        </a:xfrm>
      </p:grpSpPr>
      <p:sp>
        <p:nvSpPr>
          <p:cNvPr id="430" name="Google Shape;430;p64"/>
          <p:cNvSpPr txBox="1"/>
          <p:nvPr>
            <p:ph type="title"/>
          </p:nvPr>
        </p:nvSpPr>
        <p:spPr>
          <a:xfrm>
            <a:off x="915175" y="1506438"/>
            <a:ext cx="2623500" cy="12186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31" name="Google Shape;431;p64"/>
          <p:cNvSpPr txBox="1"/>
          <p:nvPr>
            <p:ph idx="1" type="subTitle"/>
          </p:nvPr>
        </p:nvSpPr>
        <p:spPr>
          <a:xfrm>
            <a:off x="915175" y="2648813"/>
            <a:ext cx="2623500" cy="1107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432" name="Google Shape;432;p64"/>
          <p:cNvGrpSpPr/>
          <p:nvPr/>
        </p:nvGrpSpPr>
        <p:grpSpPr>
          <a:xfrm flipH="1">
            <a:off x="-338989" y="-3012"/>
            <a:ext cx="9453765" cy="5149510"/>
            <a:chOff x="76199" y="-3012"/>
            <a:chExt cx="9453765" cy="5149510"/>
          </a:xfrm>
        </p:grpSpPr>
        <p:pic>
          <p:nvPicPr>
            <p:cNvPr id="433" name="Google Shape;433;p64"/>
            <p:cNvPicPr preferRelativeResize="0"/>
            <p:nvPr/>
          </p:nvPicPr>
          <p:blipFill rotWithShape="1">
            <a:blip r:embed="rId2">
              <a:alphaModFix/>
            </a:blip>
            <a:srcRect b="14310" l="18039" r="61734" t="-21422"/>
            <a:stretch/>
          </p:blipFill>
          <p:spPr>
            <a:xfrm flipH="1" rot="-5400000">
              <a:off x="7655527" y="-935250"/>
              <a:ext cx="942198" cy="2806675"/>
            </a:xfrm>
            <a:prstGeom prst="rect">
              <a:avLst/>
            </a:prstGeom>
            <a:noFill/>
            <a:ln>
              <a:noFill/>
            </a:ln>
          </p:spPr>
        </p:pic>
        <p:grpSp>
          <p:nvGrpSpPr>
            <p:cNvPr id="434" name="Google Shape;434;p64"/>
            <p:cNvGrpSpPr/>
            <p:nvPr/>
          </p:nvGrpSpPr>
          <p:grpSpPr>
            <a:xfrm>
              <a:off x="76199" y="3608475"/>
              <a:ext cx="9128776" cy="1538023"/>
              <a:chOff x="76199" y="3608475"/>
              <a:chExt cx="9128776" cy="1538023"/>
            </a:xfrm>
          </p:grpSpPr>
          <p:pic>
            <p:nvPicPr>
              <p:cNvPr id="435" name="Google Shape;435;p64"/>
              <p:cNvPicPr preferRelativeResize="0"/>
              <p:nvPr/>
            </p:nvPicPr>
            <p:blipFill rotWithShape="1">
              <a:blip r:embed="rId3">
                <a:alphaModFix/>
              </a:blip>
              <a:srcRect b="62250" l="35362" r="-5819" t="-16263"/>
              <a:stretch/>
            </p:blipFill>
            <p:spPr>
              <a:xfrm flipH="1">
                <a:off x="7270000" y="3608475"/>
                <a:ext cx="1934975" cy="1538023"/>
              </a:xfrm>
              <a:prstGeom prst="rect">
                <a:avLst/>
              </a:prstGeom>
              <a:noFill/>
              <a:ln>
                <a:noFill/>
              </a:ln>
            </p:spPr>
          </p:pic>
          <p:pic>
            <p:nvPicPr>
              <p:cNvPr id="436" name="Google Shape;436;p64"/>
              <p:cNvPicPr preferRelativeResize="0"/>
              <p:nvPr/>
            </p:nvPicPr>
            <p:blipFill rotWithShape="1">
              <a:blip r:embed="rId4">
                <a:alphaModFix/>
              </a:blip>
              <a:srcRect b="0" l="-9430" r="59560" t="0"/>
              <a:stretch/>
            </p:blipFill>
            <p:spPr>
              <a:xfrm rot="5400000">
                <a:off x="317149" y="3835600"/>
                <a:ext cx="1066951" cy="1548850"/>
              </a:xfrm>
              <a:prstGeom prst="rect">
                <a:avLst/>
              </a:prstGeom>
              <a:noFill/>
              <a:ln>
                <a:noFill/>
              </a:ln>
            </p:spPr>
          </p:pic>
        </p:grpSp>
      </p:grpSp>
      <p:pic>
        <p:nvPicPr>
          <p:cNvPr id="437" name="Google Shape;437;p64"/>
          <p:cNvPicPr preferRelativeResize="0"/>
          <p:nvPr/>
        </p:nvPicPr>
        <p:blipFill rotWithShape="1">
          <a:blip r:embed="rId5">
            <a:alphaModFix/>
          </a:blip>
          <a:srcRect b="-9926" l="35187" r="7587" t="-22069"/>
          <a:stretch/>
        </p:blipFill>
        <p:spPr>
          <a:xfrm flipH="1">
            <a:off x="8303375" y="0"/>
            <a:ext cx="840626" cy="2002924"/>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438" name="Shape 438"/>
        <p:cNvGrpSpPr/>
        <p:nvPr/>
      </p:nvGrpSpPr>
      <p:grpSpPr>
        <a:xfrm>
          <a:off x="0" y="0"/>
          <a:ext cx="0" cy="0"/>
          <a:chOff x="0" y="0"/>
          <a:chExt cx="0" cy="0"/>
        </a:xfrm>
      </p:grpSpPr>
      <p:sp>
        <p:nvSpPr>
          <p:cNvPr id="439" name="Google Shape;439;p65"/>
          <p:cNvSpPr txBox="1"/>
          <p:nvPr>
            <p:ph type="title"/>
          </p:nvPr>
        </p:nvSpPr>
        <p:spPr>
          <a:xfrm>
            <a:off x="5770975" y="1575200"/>
            <a:ext cx="2630400" cy="11496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40" name="Google Shape;440;p65"/>
          <p:cNvSpPr txBox="1"/>
          <p:nvPr>
            <p:ph idx="1" type="subTitle"/>
          </p:nvPr>
        </p:nvSpPr>
        <p:spPr>
          <a:xfrm>
            <a:off x="5771100" y="2648700"/>
            <a:ext cx="2630400" cy="1080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441" name="Google Shape;441;p65"/>
          <p:cNvGrpSpPr/>
          <p:nvPr/>
        </p:nvGrpSpPr>
        <p:grpSpPr>
          <a:xfrm>
            <a:off x="0" y="0"/>
            <a:ext cx="9143997" cy="5143500"/>
            <a:chOff x="0" y="0"/>
            <a:chExt cx="9143997" cy="5143500"/>
          </a:xfrm>
        </p:grpSpPr>
        <p:pic>
          <p:nvPicPr>
            <p:cNvPr id="442" name="Google Shape;442;p65"/>
            <p:cNvPicPr preferRelativeResize="0"/>
            <p:nvPr/>
          </p:nvPicPr>
          <p:blipFill rotWithShape="1">
            <a:blip r:embed="rId2">
              <a:alphaModFix/>
            </a:blip>
            <a:srcRect b="-1178" l="42194" r="-40070" t="61886"/>
            <a:stretch/>
          </p:blipFill>
          <p:spPr>
            <a:xfrm>
              <a:off x="0" y="0"/>
              <a:ext cx="2762065" cy="1149600"/>
            </a:xfrm>
            <a:prstGeom prst="rect">
              <a:avLst/>
            </a:prstGeom>
            <a:noFill/>
            <a:ln>
              <a:noFill/>
            </a:ln>
          </p:spPr>
        </p:pic>
        <p:pic>
          <p:nvPicPr>
            <p:cNvPr id="443" name="Google Shape;443;p65"/>
            <p:cNvPicPr preferRelativeResize="0"/>
            <p:nvPr/>
          </p:nvPicPr>
          <p:blipFill rotWithShape="1">
            <a:blip r:embed="rId3">
              <a:alphaModFix/>
            </a:blip>
            <a:srcRect b="1434" l="22543" r="60782" t="9486"/>
            <a:stretch/>
          </p:blipFill>
          <p:spPr>
            <a:xfrm rot="-5400000">
              <a:off x="7422435" y="3421937"/>
              <a:ext cx="859725" cy="2583400"/>
            </a:xfrm>
            <a:prstGeom prst="rect">
              <a:avLst/>
            </a:prstGeom>
            <a:noFill/>
            <a:ln>
              <a:noFill/>
            </a:ln>
          </p:spPr>
        </p:pic>
      </p:gr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444" name="Shape 444"/>
        <p:cNvGrpSpPr/>
        <p:nvPr/>
      </p:nvGrpSpPr>
      <p:grpSpPr>
        <a:xfrm>
          <a:off x="0" y="0"/>
          <a:ext cx="0" cy="0"/>
          <a:chOff x="0" y="0"/>
          <a:chExt cx="0" cy="0"/>
        </a:xfrm>
      </p:grpSpPr>
      <p:grpSp>
        <p:nvGrpSpPr>
          <p:cNvPr id="445" name="Google Shape;445;p66"/>
          <p:cNvGrpSpPr/>
          <p:nvPr/>
        </p:nvGrpSpPr>
        <p:grpSpPr>
          <a:xfrm>
            <a:off x="0" y="-10025"/>
            <a:ext cx="9143997" cy="5153525"/>
            <a:chOff x="0" y="-10025"/>
            <a:chExt cx="9143997" cy="5153525"/>
          </a:xfrm>
        </p:grpSpPr>
        <p:pic>
          <p:nvPicPr>
            <p:cNvPr id="446" name="Google Shape;446;p66"/>
            <p:cNvPicPr preferRelativeResize="0"/>
            <p:nvPr/>
          </p:nvPicPr>
          <p:blipFill rotWithShape="1">
            <a:blip r:embed="rId2">
              <a:alphaModFix/>
            </a:blip>
            <a:srcRect b="-10109" l="38827" r="-36703" t="58740"/>
            <a:stretch/>
          </p:blipFill>
          <p:spPr>
            <a:xfrm>
              <a:off x="0" y="-10025"/>
              <a:ext cx="2065600" cy="1123977"/>
            </a:xfrm>
            <a:prstGeom prst="rect">
              <a:avLst/>
            </a:prstGeom>
            <a:noFill/>
            <a:ln>
              <a:noFill/>
            </a:ln>
          </p:spPr>
        </p:pic>
        <p:pic>
          <p:nvPicPr>
            <p:cNvPr id="447" name="Google Shape;447;p66"/>
            <p:cNvPicPr preferRelativeResize="0"/>
            <p:nvPr/>
          </p:nvPicPr>
          <p:blipFill rotWithShape="1">
            <a:blip r:embed="rId3">
              <a:alphaModFix/>
            </a:blip>
            <a:srcRect b="204" l="22541" r="60784" t="10716"/>
            <a:stretch/>
          </p:blipFill>
          <p:spPr>
            <a:xfrm rot="-5400000">
              <a:off x="7422435" y="3421937"/>
              <a:ext cx="859725" cy="2583400"/>
            </a:xfrm>
            <a:prstGeom prst="rect">
              <a:avLst/>
            </a:prstGeom>
            <a:noFill/>
            <a:ln>
              <a:noFill/>
            </a:ln>
          </p:spPr>
        </p:pic>
      </p:grpSp>
      <p:sp>
        <p:nvSpPr>
          <p:cNvPr id="448" name="Google Shape;448;p6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49" name="Google Shape;449;p66"/>
          <p:cNvSpPr txBox="1"/>
          <p:nvPr>
            <p:ph idx="1" type="body"/>
          </p:nvPr>
        </p:nvSpPr>
        <p:spPr>
          <a:xfrm>
            <a:off x="780800" y="1188575"/>
            <a:ext cx="6408300" cy="15087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2"/>
              </a:buClr>
              <a:buSzPts val="1200"/>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4_1_1_1">
    <p:spTree>
      <p:nvGrpSpPr>
        <p:cNvPr id="450" name="Shape 450"/>
        <p:cNvGrpSpPr/>
        <p:nvPr/>
      </p:nvGrpSpPr>
      <p:grpSpPr>
        <a:xfrm>
          <a:off x="0" y="0"/>
          <a:ext cx="0" cy="0"/>
          <a:chOff x="0" y="0"/>
          <a:chExt cx="0" cy="0"/>
        </a:xfrm>
      </p:grpSpPr>
      <p:sp>
        <p:nvSpPr>
          <p:cNvPr id="451" name="Google Shape;451;p6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52" name="Google Shape;452;p67"/>
          <p:cNvSpPr txBox="1"/>
          <p:nvPr>
            <p:ph idx="1" type="body"/>
          </p:nvPr>
        </p:nvSpPr>
        <p:spPr>
          <a:xfrm>
            <a:off x="780800" y="1188575"/>
            <a:ext cx="6408300" cy="31449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2"/>
              </a:buClr>
              <a:buSzPts val="1200"/>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grpSp>
        <p:nvGrpSpPr>
          <p:cNvPr id="453" name="Google Shape;453;p67"/>
          <p:cNvGrpSpPr/>
          <p:nvPr/>
        </p:nvGrpSpPr>
        <p:grpSpPr>
          <a:xfrm flipH="1">
            <a:off x="-4300" y="-2912"/>
            <a:ext cx="9154199" cy="5137687"/>
            <a:chOff x="-4300" y="-2912"/>
            <a:chExt cx="9154199" cy="5137687"/>
          </a:xfrm>
        </p:grpSpPr>
        <p:grpSp>
          <p:nvGrpSpPr>
            <p:cNvPr id="454" name="Google Shape;454;p67"/>
            <p:cNvGrpSpPr/>
            <p:nvPr/>
          </p:nvGrpSpPr>
          <p:grpSpPr>
            <a:xfrm flipH="1" rot="10800000">
              <a:off x="-4300" y="-2912"/>
              <a:ext cx="1862525" cy="2002925"/>
              <a:chOff x="0" y="3131850"/>
              <a:chExt cx="1862525" cy="2002925"/>
            </a:xfrm>
          </p:grpSpPr>
          <p:pic>
            <p:nvPicPr>
              <p:cNvPr id="455" name="Google Shape;455;p67"/>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456" name="Google Shape;456;p67"/>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457" name="Google Shape;457;p67"/>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458" name="Shape 458"/>
        <p:cNvGrpSpPr/>
        <p:nvPr/>
      </p:nvGrpSpPr>
      <p:grpSpPr>
        <a:xfrm>
          <a:off x="0" y="0"/>
          <a:ext cx="0" cy="0"/>
          <a:chOff x="0" y="0"/>
          <a:chExt cx="0" cy="0"/>
        </a:xfrm>
      </p:grpSpPr>
      <p:sp>
        <p:nvSpPr>
          <p:cNvPr id="459" name="Google Shape;459;p6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60" name="Google Shape;460;p68"/>
          <p:cNvSpPr txBox="1"/>
          <p:nvPr>
            <p:ph idx="1" type="subTitle"/>
          </p:nvPr>
        </p:nvSpPr>
        <p:spPr>
          <a:xfrm>
            <a:off x="4923150" y="2898323"/>
            <a:ext cx="28521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61" name="Google Shape;461;p68"/>
          <p:cNvSpPr txBox="1"/>
          <p:nvPr>
            <p:ph idx="2" type="subTitle"/>
          </p:nvPr>
        </p:nvSpPr>
        <p:spPr>
          <a:xfrm>
            <a:off x="1368750" y="2898323"/>
            <a:ext cx="28521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62" name="Google Shape;462;p68"/>
          <p:cNvSpPr txBox="1"/>
          <p:nvPr>
            <p:ph idx="3" type="subTitle"/>
          </p:nvPr>
        </p:nvSpPr>
        <p:spPr>
          <a:xfrm>
            <a:off x="1368750" y="2410700"/>
            <a:ext cx="28521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63" name="Google Shape;463;p68"/>
          <p:cNvSpPr txBox="1"/>
          <p:nvPr>
            <p:ph idx="4" type="subTitle"/>
          </p:nvPr>
        </p:nvSpPr>
        <p:spPr>
          <a:xfrm>
            <a:off x="4923154" y="2410700"/>
            <a:ext cx="28521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464" name="Google Shape;464;p68"/>
          <p:cNvGrpSpPr/>
          <p:nvPr/>
        </p:nvGrpSpPr>
        <p:grpSpPr>
          <a:xfrm>
            <a:off x="0" y="0"/>
            <a:ext cx="9144000" cy="5143499"/>
            <a:chOff x="0" y="0"/>
            <a:chExt cx="9144000" cy="5143499"/>
          </a:xfrm>
        </p:grpSpPr>
        <p:pic>
          <p:nvPicPr>
            <p:cNvPr id="465" name="Google Shape;465;p68"/>
            <p:cNvPicPr preferRelativeResize="0"/>
            <p:nvPr/>
          </p:nvPicPr>
          <p:blipFill rotWithShape="1">
            <a:blip r:embed="rId2">
              <a:alphaModFix/>
            </a:blip>
            <a:srcRect b="-9926" l="35187" r="7587" t="-22069"/>
            <a:stretch/>
          </p:blipFill>
          <p:spPr>
            <a:xfrm flipH="1">
              <a:off x="8303375" y="0"/>
              <a:ext cx="840626" cy="2002924"/>
            </a:xfrm>
            <a:prstGeom prst="rect">
              <a:avLst/>
            </a:prstGeom>
            <a:noFill/>
            <a:ln>
              <a:noFill/>
            </a:ln>
          </p:spPr>
        </p:pic>
        <p:pic>
          <p:nvPicPr>
            <p:cNvPr id="466" name="Google Shape;466;p68"/>
            <p:cNvPicPr preferRelativeResize="0"/>
            <p:nvPr/>
          </p:nvPicPr>
          <p:blipFill rotWithShape="1">
            <a:blip r:embed="rId3">
              <a:alphaModFix/>
            </a:blip>
            <a:srcRect b="-20786" l="-16649" r="60362" t="12690"/>
            <a:stretch/>
          </p:blipFill>
          <p:spPr>
            <a:xfrm flipH="1" rot="-5400000">
              <a:off x="273700" y="4186125"/>
              <a:ext cx="801099" cy="1113650"/>
            </a:xfrm>
            <a:prstGeom prst="rect">
              <a:avLst/>
            </a:prstGeom>
            <a:noFill/>
            <a:ln>
              <a:noFill/>
            </a:ln>
          </p:spPr>
        </p:pic>
        <p:pic>
          <p:nvPicPr>
            <p:cNvPr id="467" name="Google Shape;467;p68"/>
            <p:cNvPicPr preferRelativeResize="0"/>
            <p:nvPr/>
          </p:nvPicPr>
          <p:blipFill rotWithShape="1">
            <a:blip r:embed="rId4">
              <a:alphaModFix/>
            </a:blip>
            <a:srcRect b="-13733" l="11565" r="70085" t="32755"/>
            <a:stretch/>
          </p:blipFill>
          <p:spPr>
            <a:xfrm flipH="1">
              <a:off x="0" y="3131850"/>
              <a:ext cx="806825" cy="2002925"/>
            </a:xfrm>
            <a:prstGeom prst="rect">
              <a:avLst/>
            </a:prstGeom>
            <a:noFill/>
            <a:ln>
              <a:noFill/>
            </a:ln>
          </p:spPr>
        </p:pic>
      </p:gr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468" name="Shape 468"/>
        <p:cNvGrpSpPr/>
        <p:nvPr/>
      </p:nvGrpSpPr>
      <p:grpSpPr>
        <a:xfrm>
          <a:off x="0" y="0"/>
          <a:ext cx="0" cy="0"/>
          <a:chOff x="0" y="0"/>
          <a:chExt cx="0" cy="0"/>
        </a:xfrm>
      </p:grpSpPr>
      <p:sp>
        <p:nvSpPr>
          <p:cNvPr id="469" name="Google Shape;469;p6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70" name="Google Shape;470;p69"/>
          <p:cNvSpPr txBox="1"/>
          <p:nvPr>
            <p:ph idx="1" type="subTitle"/>
          </p:nvPr>
        </p:nvSpPr>
        <p:spPr>
          <a:xfrm>
            <a:off x="4985200" y="1426525"/>
            <a:ext cx="3065700" cy="287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71" name="Google Shape;471;p69"/>
          <p:cNvSpPr txBox="1"/>
          <p:nvPr>
            <p:ph idx="2" type="subTitle"/>
          </p:nvPr>
        </p:nvSpPr>
        <p:spPr>
          <a:xfrm>
            <a:off x="1093100" y="1426525"/>
            <a:ext cx="3065700" cy="287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472" name="Google Shape;472;p69"/>
          <p:cNvGrpSpPr/>
          <p:nvPr/>
        </p:nvGrpSpPr>
        <p:grpSpPr>
          <a:xfrm>
            <a:off x="0" y="1934025"/>
            <a:ext cx="9144001" cy="3209476"/>
            <a:chOff x="0" y="1934025"/>
            <a:chExt cx="9144001" cy="3209476"/>
          </a:xfrm>
        </p:grpSpPr>
        <p:pic>
          <p:nvPicPr>
            <p:cNvPr id="473" name="Google Shape;473;p69"/>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474" name="Google Shape;474;p69"/>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2">
    <p:spTree>
      <p:nvGrpSpPr>
        <p:cNvPr id="475" name="Shape 475"/>
        <p:cNvGrpSpPr/>
        <p:nvPr/>
      </p:nvGrpSpPr>
      <p:grpSpPr>
        <a:xfrm>
          <a:off x="0" y="0"/>
          <a:ext cx="0" cy="0"/>
          <a:chOff x="0" y="0"/>
          <a:chExt cx="0" cy="0"/>
        </a:xfrm>
      </p:grpSpPr>
      <p:sp>
        <p:nvSpPr>
          <p:cNvPr id="476" name="Google Shape;476;p7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77" name="Google Shape;477;p70"/>
          <p:cNvSpPr txBox="1"/>
          <p:nvPr>
            <p:ph idx="1" type="subTitle"/>
          </p:nvPr>
        </p:nvSpPr>
        <p:spPr>
          <a:xfrm>
            <a:off x="4849720" y="2269451"/>
            <a:ext cx="3076200" cy="18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78" name="Google Shape;478;p70"/>
          <p:cNvSpPr txBox="1"/>
          <p:nvPr>
            <p:ph idx="2" type="subTitle"/>
          </p:nvPr>
        </p:nvSpPr>
        <p:spPr>
          <a:xfrm>
            <a:off x="1218080" y="2269451"/>
            <a:ext cx="3076200" cy="18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79" name="Google Shape;479;p70"/>
          <p:cNvSpPr txBox="1"/>
          <p:nvPr>
            <p:ph idx="3" type="subTitle"/>
          </p:nvPr>
        </p:nvSpPr>
        <p:spPr>
          <a:xfrm>
            <a:off x="4849705" y="1707025"/>
            <a:ext cx="3076200" cy="572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80" name="Google Shape;480;p70"/>
          <p:cNvSpPr txBox="1"/>
          <p:nvPr>
            <p:ph idx="4" type="subTitle"/>
          </p:nvPr>
        </p:nvSpPr>
        <p:spPr>
          <a:xfrm>
            <a:off x="1218080" y="1707025"/>
            <a:ext cx="3076200" cy="572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481" name="Google Shape;481;p70"/>
          <p:cNvGrpSpPr/>
          <p:nvPr/>
        </p:nvGrpSpPr>
        <p:grpSpPr>
          <a:xfrm>
            <a:off x="-4300" y="-2912"/>
            <a:ext cx="9154199" cy="5137687"/>
            <a:chOff x="-4300" y="-2912"/>
            <a:chExt cx="9154199" cy="5137687"/>
          </a:xfrm>
        </p:grpSpPr>
        <p:grpSp>
          <p:nvGrpSpPr>
            <p:cNvPr id="482" name="Google Shape;482;p70"/>
            <p:cNvGrpSpPr/>
            <p:nvPr/>
          </p:nvGrpSpPr>
          <p:grpSpPr>
            <a:xfrm flipH="1" rot="10800000">
              <a:off x="-4300" y="-2912"/>
              <a:ext cx="1862525" cy="2002925"/>
              <a:chOff x="0" y="3131850"/>
              <a:chExt cx="1862525" cy="2002925"/>
            </a:xfrm>
          </p:grpSpPr>
          <p:pic>
            <p:nvPicPr>
              <p:cNvPr id="483" name="Google Shape;483;p70"/>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484" name="Google Shape;484;p70"/>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485" name="Google Shape;485;p70"/>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486" name="Shape 486"/>
        <p:cNvGrpSpPr/>
        <p:nvPr/>
      </p:nvGrpSpPr>
      <p:grpSpPr>
        <a:xfrm>
          <a:off x="0" y="0"/>
          <a:ext cx="0" cy="0"/>
          <a:chOff x="0" y="0"/>
          <a:chExt cx="0" cy="0"/>
        </a:xfrm>
      </p:grpSpPr>
      <p:sp>
        <p:nvSpPr>
          <p:cNvPr id="487" name="Google Shape;487;p7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88" name="Google Shape;488;p71"/>
          <p:cNvSpPr txBox="1"/>
          <p:nvPr>
            <p:ph idx="1" type="subTitle"/>
          </p:nvPr>
        </p:nvSpPr>
        <p:spPr>
          <a:xfrm>
            <a:off x="806226" y="3135251"/>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89" name="Google Shape;489;p71"/>
          <p:cNvSpPr txBox="1"/>
          <p:nvPr>
            <p:ph idx="2" type="subTitle"/>
          </p:nvPr>
        </p:nvSpPr>
        <p:spPr>
          <a:xfrm>
            <a:off x="3418650" y="3135251"/>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90" name="Google Shape;490;p71"/>
          <p:cNvSpPr txBox="1"/>
          <p:nvPr>
            <p:ph idx="3" type="subTitle"/>
          </p:nvPr>
        </p:nvSpPr>
        <p:spPr>
          <a:xfrm>
            <a:off x="6031075" y="3135250"/>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91" name="Google Shape;491;p71"/>
          <p:cNvSpPr txBox="1"/>
          <p:nvPr>
            <p:ph idx="4" type="subTitle"/>
          </p:nvPr>
        </p:nvSpPr>
        <p:spPr>
          <a:xfrm>
            <a:off x="806225"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92" name="Google Shape;492;p71"/>
          <p:cNvSpPr txBox="1"/>
          <p:nvPr>
            <p:ph idx="5" type="subTitle"/>
          </p:nvPr>
        </p:nvSpPr>
        <p:spPr>
          <a:xfrm>
            <a:off x="3418653"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93" name="Google Shape;493;p71"/>
          <p:cNvSpPr txBox="1"/>
          <p:nvPr>
            <p:ph idx="6" type="subTitle"/>
          </p:nvPr>
        </p:nvSpPr>
        <p:spPr>
          <a:xfrm>
            <a:off x="6031076"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494" name="Google Shape;494;p71"/>
          <p:cNvGrpSpPr/>
          <p:nvPr/>
        </p:nvGrpSpPr>
        <p:grpSpPr>
          <a:xfrm>
            <a:off x="-6850" y="-11950"/>
            <a:ext cx="9150861" cy="5155450"/>
            <a:chOff x="-6850" y="-11950"/>
            <a:chExt cx="9150861" cy="5155450"/>
          </a:xfrm>
        </p:grpSpPr>
        <p:pic>
          <p:nvPicPr>
            <p:cNvPr id="495" name="Google Shape;495;p71"/>
            <p:cNvPicPr preferRelativeResize="0"/>
            <p:nvPr/>
          </p:nvPicPr>
          <p:blipFill rotWithShape="1">
            <a:blip r:embed="rId2">
              <a:alphaModFix/>
            </a:blip>
            <a:srcRect b="-8389" l="60268" r="-3305" t="57514"/>
            <a:stretch/>
          </p:blipFill>
          <p:spPr>
            <a:xfrm>
              <a:off x="-6850" y="-11950"/>
              <a:ext cx="1179799" cy="1446074"/>
            </a:xfrm>
            <a:prstGeom prst="rect">
              <a:avLst/>
            </a:prstGeom>
            <a:noFill/>
            <a:ln>
              <a:noFill/>
            </a:ln>
          </p:spPr>
        </p:pic>
        <p:pic>
          <p:nvPicPr>
            <p:cNvPr id="496" name="Google Shape;496;p71"/>
            <p:cNvPicPr preferRelativeResize="0"/>
            <p:nvPr/>
          </p:nvPicPr>
          <p:blipFill rotWithShape="1">
            <a:blip r:embed="rId3">
              <a:alphaModFix/>
            </a:blip>
            <a:srcRect b="-14600" l="11532" r="70118" t="33622"/>
            <a:stretch/>
          </p:blipFill>
          <p:spPr>
            <a:xfrm>
              <a:off x="8337186" y="3140575"/>
              <a:ext cx="806825" cy="2002925"/>
            </a:xfrm>
            <a:prstGeom prst="rect">
              <a:avLst/>
            </a:prstGeom>
            <a:noFill/>
            <a:ln>
              <a:noFill/>
            </a:ln>
          </p:spPr>
        </p:pic>
      </p:gr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_1">
    <p:spTree>
      <p:nvGrpSpPr>
        <p:cNvPr id="497" name="Shape 497"/>
        <p:cNvGrpSpPr/>
        <p:nvPr/>
      </p:nvGrpSpPr>
      <p:grpSpPr>
        <a:xfrm>
          <a:off x="0" y="0"/>
          <a:ext cx="0" cy="0"/>
          <a:chOff x="0" y="0"/>
          <a:chExt cx="0" cy="0"/>
        </a:xfrm>
      </p:grpSpPr>
      <p:sp>
        <p:nvSpPr>
          <p:cNvPr id="498" name="Google Shape;498;p7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3500"/>
              <a:buNone/>
              <a:defRPr/>
            </a:lvl1pPr>
            <a:lvl2pPr lvl="1" rtl="0">
              <a:lnSpc>
                <a:spcPct val="115000"/>
              </a:lnSpc>
              <a:spcBef>
                <a:spcPts val="0"/>
              </a:spcBef>
              <a:spcAft>
                <a:spcPts val="0"/>
              </a:spcAft>
              <a:buSzPts val="3500"/>
              <a:buNone/>
              <a:defRPr/>
            </a:lvl2pPr>
            <a:lvl3pPr lvl="2" rtl="0">
              <a:lnSpc>
                <a:spcPct val="115000"/>
              </a:lnSpc>
              <a:spcBef>
                <a:spcPts val="0"/>
              </a:spcBef>
              <a:spcAft>
                <a:spcPts val="0"/>
              </a:spcAft>
              <a:buSzPts val="3500"/>
              <a:buNone/>
              <a:defRPr/>
            </a:lvl3pPr>
            <a:lvl4pPr lvl="3" rtl="0">
              <a:lnSpc>
                <a:spcPct val="115000"/>
              </a:lnSpc>
              <a:spcBef>
                <a:spcPts val="0"/>
              </a:spcBef>
              <a:spcAft>
                <a:spcPts val="0"/>
              </a:spcAft>
              <a:buSzPts val="3500"/>
              <a:buNone/>
              <a:defRPr/>
            </a:lvl4pPr>
            <a:lvl5pPr lvl="4" rtl="0">
              <a:lnSpc>
                <a:spcPct val="115000"/>
              </a:lnSpc>
              <a:spcBef>
                <a:spcPts val="0"/>
              </a:spcBef>
              <a:spcAft>
                <a:spcPts val="0"/>
              </a:spcAft>
              <a:buSzPts val="3500"/>
              <a:buNone/>
              <a:defRPr/>
            </a:lvl5pPr>
            <a:lvl6pPr lvl="5" rtl="0">
              <a:lnSpc>
                <a:spcPct val="115000"/>
              </a:lnSpc>
              <a:spcBef>
                <a:spcPts val="0"/>
              </a:spcBef>
              <a:spcAft>
                <a:spcPts val="0"/>
              </a:spcAft>
              <a:buSzPts val="3500"/>
              <a:buNone/>
              <a:defRPr/>
            </a:lvl6pPr>
            <a:lvl7pPr lvl="6" rtl="0">
              <a:lnSpc>
                <a:spcPct val="115000"/>
              </a:lnSpc>
              <a:spcBef>
                <a:spcPts val="0"/>
              </a:spcBef>
              <a:spcAft>
                <a:spcPts val="0"/>
              </a:spcAft>
              <a:buSzPts val="3500"/>
              <a:buNone/>
              <a:defRPr/>
            </a:lvl7pPr>
            <a:lvl8pPr lvl="7" rtl="0">
              <a:lnSpc>
                <a:spcPct val="115000"/>
              </a:lnSpc>
              <a:spcBef>
                <a:spcPts val="0"/>
              </a:spcBef>
              <a:spcAft>
                <a:spcPts val="0"/>
              </a:spcAft>
              <a:buSzPts val="3500"/>
              <a:buNone/>
              <a:defRPr/>
            </a:lvl8pPr>
            <a:lvl9pPr lvl="8" rtl="0">
              <a:lnSpc>
                <a:spcPct val="115000"/>
              </a:lnSpc>
              <a:spcBef>
                <a:spcPts val="0"/>
              </a:spcBef>
              <a:spcAft>
                <a:spcPts val="0"/>
              </a:spcAft>
              <a:buSzPts val="3500"/>
              <a:buNone/>
              <a:defRPr/>
            </a:lvl9pPr>
          </a:lstStyle>
          <a:p/>
        </p:txBody>
      </p:sp>
      <p:sp>
        <p:nvSpPr>
          <p:cNvPr id="499" name="Google Shape;499;p72"/>
          <p:cNvSpPr txBox="1"/>
          <p:nvPr>
            <p:ph idx="1" type="subTitle"/>
          </p:nvPr>
        </p:nvSpPr>
        <p:spPr>
          <a:xfrm>
            <a:off x="340665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accent2"/>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500" name="Google Shape;500;p72"/>
          <p:cNvSpPr txBox="1"/>
          <p:nvPr>
            <p:ph idx="2" type="subTitle"/>
          </p:nvPr>
        </p:nvSpPr>
        <p:spPr>
          <a:xfrm>
            <a:off x="585860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accent4"/>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501" name="Google Shape;501;p72"/>
          <p:cNvSpPr txBox="1"/>
          <p:nvPr>
            <p:ph idx="3" type="subTitle"/>
          </p:nvPr>
        </p:nvSpPr>
        <p:spPr>
          <a:xfrm>
            <a:off x="585860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sp>
        <p:nvSpPr>
          <p:cNvPr id="502" name="Google Shape;502;p72"/>
          <p:cNvSpPr txBox="1"/>
          <p:nvPr>
            <p:ph idx="4" type="subTitle"/>
          </p:nvPr>
        </p:nvSpPr>
        <p:spPr>
          <a:xfrm>
            <a:off x="95470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dk2"/>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503" name="Google Shape;503;p72"/>
          <p:cNvSpPr txBox="1"/>
          <p:nvPr>
            <p:ph idx="5" type="subTitle"/>
          </p:nvPr>
        </p:nvSpPr>
        <p:spPr>
          <a:xfrm>
            <a:off x="95470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sp>
        <p:nvSpPr>
          <p:cNvPr id="504" name="Google Shape;504;p72"/>
          <p:cNvSpPr txBox="1"/>
          <p:nvPr>
            <p:ph idx="6" type="subTitle"/>
          </p:nvPr>
        </p:nvSpPr>
        <p:spPr>
          <a:xfrm>
            <a:off x="340665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grpSp>
        <p:nvGrpSpPr>
          <p:cNvPr id="505" name="Google Shape;505;p72"/>
          <p:cNvGrpSpPr/>
          <p:nvPr/>
        </p:nvGrpSpPr>
        <p:grpSpPr>
          <a:xfrm>
            <a:off x="0" y="1934025"/>
            <a:ext cx="9144001" cy="3209476"/>
            <a:chOff x="0" y="1934025"/>
            <a:chExt cx="9144001" cy="3209476"/>
          </a:xfrm>
        </p:grpSpPr>
        <p:pic>
          <p:nvPicPr>
            <p:cNvPr id="506" name="Google Shape;506;p72"/>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507" name="Google Shape;507;p72"/>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508" name="Shape 508"/>
        <p:cNvGrpSpPr/>
        <p:nvPr/>
      </p:nvGrpSpPr>
      <p:grpSpPr>
        <a:xfrm>
          <a:off x="0" y="0"/>
          <a:ext cx="0" cy="0"/>
          <a:chOff x="0" y="0"/>
          <a:chExt cx="0" cy="0"/>
        </a:xfrm>
      </p:grpSpPr>
      <p:sp>
        <p:nvSpPr>
          <p:cNvPr id="509" name="Google Shape;509;p7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10" name="Google Shape;510;p73"/>
          <p:cNvSpPr txBox="1"/>
          <p:nvPr>
            <p:ph idx="1" type="subTitle"/>
          </p:nvPr>
        </p:nvSpPr>
        <p:spPr>
          <a:xfrm>
            <a:off x="2126336" y="1998950"/>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11" name="Google Shape;511;p73"/>
          <p:cNvSpPr txBox="1"/>
          <p:nvPr>
            <p:ph idx="2" type="subTitle"/>
          </p:nvPr>
        </p:nvSpPr>
        <p:spPr>
          <a:xfrm>
            <a:off x="5039464" y="1998950"/>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12" name="Google Shape;512;p73"/>
          <p:cNvSpPr txBox="1"/>
          <p:nvPr>
            <p:ph idx="3" type="subTitle"/>
          </p:nvPr>
        </p:nvSpPr>
        <p:spPr>
          <a:xfrm>
            <a:off x="2126336" y="355862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13" name="Google Shape;513;p73"/>
          <p:cNvSpPr txBox="1"/>
          <p:nvPr>
            <p:ph idx="4" type="subTitle"/>
          </p:nvPr>
        </p:nvSpPr>
        <p:spPr>
          <a:xfrm>
            <a:off x="5039464" y="355862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14" name="Google Shape;514;p73"/>
          <p:cNvSpPr txBox="1"/>
          <p:nvPr>
            <p:ph idx="5" type="subTitle"/>
          </p:nvPr>
        </p:nvSpPr>
        <p:spPr>
          <a:xfrm>
            <a:off x="2126325" y="1536675"/>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15" name="Google Shape;515;p73"/>
          <p:cNvSpPr txBox="1"/>
          <p:nvPr>
            <p:ph idx="6" type="subTitle"/>
          </p:nvPr>
        </p:nvSpPr>
        <p:spPr>
          <a:xfrm>
            <a:off x="2126325" y="3096350"/>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16" name="Google Shape;516;p73"/>
          <p:cNvSpPr txBox="1"/>
          <p:nvPr>
            <p:ph idx="7" type="subTitle"/>
          </p:nvPr>
        </p:nvSpPr>
        <p:spPr>
          <a:xfrm>
            <a:off x="5039450" y="1536675"/>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17" name="Google Shape;517;p73"/>
          <p:cNvSpPr txBox="1"/>
          <p:nvPr>
            <p:ph idx="8" type="subTitle"/>
          </p:nvPr>
        </p:nvSpPr>
        <p:spPr>
          <a:xfrm>
            <a:off x="5039450" y="3096350"/>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518" name="Google Shape;518;p73"/>
          <p:cNvGrpSpPr/>
          <p:nvPr/>
        </p:nvGrpSpPr>
        <p:grpSpPr>
          <a:xfrm>
            <a:off x="0" y="-3012"/>
            <a:ext cx="9190975" cy="5149509"/>
            <a:chOff x="0" y="-3012"/>
            <a:chExt cx="9190975" cy="5149509"/>
          </a:xfrm>
        </p:grpSpPr>
        <p:pic>
          <p:nvPicPr>
            <p:cNvPr id="519" name="Google Shape;519;p73"/>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520" name="Google Shape;520;p73"/>
            <p:cNvGrpSpPr/>
            <p:nvPr/>
          </p:nvGrpSpPr>
          <p:grpSpPr>
            <a:xfrm>
              <a:off x="0" y="-3012"/>
              <a:ext cx="9144000" cy="5149509"/>
              <a:chOff x="0" y="-3012"/>
              <a:chExt cx="9144000" cy="5149509"/>
            </a:xfrm>
          </p:grpSpPr>
          <p:grpSp>
            <p:nvGrpSpPr>
              <p:cNvPr id="521" name="Google Shape;521;p73"/>
              <p:cNvGrpSpPr/>
              <p:nvPr/>
            </p:nvGrpSpPr>
            <p:grpSpPr>
              <a:xfrm flipH="1">
                <a:off x="0" y="-3012"/>
                <a:ext cx="9144000" cy="5149509"/>
                <a:chOff x="0" y="-6012"/>
                <a:chExt cx="9144000" cy="5149509"/>
              </a:xfrm>
            </p:grpSpPr>
            <p:pic>
              <p:nvPicPr>
                <p:cNvPr id="522" name="Google Shape;522;p73"/>
                <p:cNvPicPr preferRelativeResize="0"/>
                <p:nvPr/>
              </p:nvPicPr>
              <p:blipFill rotWithShape="1">
                <a:blip r:embed="rId3">
                  <a:alphaModFix/>
                </a:blip>
                <a:srcRect b="62250" l="37584" r="-5820" t="-16263"/>
                <a:stretch/>
              </p:blipFill>
              <p:spPr>
                <a:xfrm>
                  <a:off x="0" y="3605474"/>
                  <a:ext cx="1873999" cy="1538023"/>
                </a:xfrm>
                <a:prstGeom prst="rect">
                  <a:avLst/>
                </a:prstGeom>
                <a:noFill/>
                <a:ln>
                  <a:noFill/>
                </a:ln>
              </p:spPr>
            </p:pic>
            <p:pic>
              <p:nvPicPr>
                <p:cNvPr id="523" name="Google Shape;523;p73"/>
                <p:cNvPicPr preferRelativeResize="0"/>
                <p:nvPr/>
              </p:nvPicPr>
              <p:blipFill rotWithShape="1">
                <a:blip r:embed="rId4">
                  <a:alphaModFix/>
                </a:blip>
                <a:srcRect b="52928" l="-25346" r="-25346" t="-6959"/>
                <a:stretch/>
              </p:blipFill>
              <p:spPr>
                <a:xfrm flipH="1" rot="-5400000">
                  <a:off x="7923113" y="247876"/>
                  <a:ext cx="1474774" cy="966999"/>
                </a:xfrm>
                <a:prstGeom prst="rect">
                  <a:avLst/>
                </a:prstGeom>
                <a:noFill/>
                <a:ln>
                  <a:noFill/>
                </a:ln>
              </p:spPr>
            </p:pic>
          </p:grpSp>
          <p:pic>
            <p:nvPicPr>
              <p:cNvPr id="524" name="Google Shape;524;p73"/>
              <p:cNvPicPr preferRelativeResize="0"/>
              <p:nvPr/>
            </p:nvPicPr>
            <p:blipFill rotWithShape="1">
              <a:blip r:embed="rId5">
                <a:alphaModFix/>
              </a:blip>
              <a:srcRect b="0" l="-9430" r="59560" t="0"/>
              <a:stretch/>
            </p:blipFill>
            <p:spPr>
              <a:xfrm rot="5400000">
                <a:off x="209154" y="4008240"/>
                <a:ext cx="926112" cy="1344409"/>
              </a:xfrm>
              <a:prstGeom prst="rect">
                <a:avLst/>
              </a:prstGeom>
              <a:noFill/>
              <a:ln>
                <a:noFill/>
              </a:ln>
            </p:spPr>
          </p:pic>
        </p:grpSp>
      </p:gr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525" name="Shape 525"/>
        <p:cNvGrpSpPr/>
        <p:nvPr/>
      </p:nvGrpSpPr>
      <p:grpSpPr>
        <a:xfrm>
          <a:off x="0" y="0"/>
          <a:ext cx="0" cy="0"/>
          <a:chOff x="0" y="0"/>
          <a:chExt cx="0" cy="0"/>
        </a:xfrm>
      </p:grpSpPr>
      <p:sp>
        <p:nvSpPr>
          <p:cNvPr id="526" name="Google Shape;526;p7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27" name="Google Shape;527;p74"/>
          <p:cNvSpPr txBox="1"/>
          <p:nvPr>
            <p:ph idx="1" type="subTitle"/>
          </p:nvPr>
        </p:nvSpPr>
        <p:spPr>
          <a:xfrm>
            <a:off x="955975" y="2040124"/>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28" name="Google Shape;528;p74"/>
          <p:cNvSpPr txBox="1"/>
          <p:nvPr>
            <p:ph idx="2" type="subTitle"/>
          </p:nvPr>
        </p:nvSpPr>
        <p:spPr>
          <a:xfrm>
            <a:off x="3505174" y="2040124"/>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29" name="Google Shape;529;p74"/>
          <p:cNvSpPr txBox="1"/>
          <p:nvPr>
            <p:ph idx="3" type="subTitle"/>
          </p:nvPr>
        </p:nvSpPr>
        <p:spPr>
          <a:xfrm>
            <a:off x="955975" y="3625926"/>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30" name="Google Shape;530;p74"/>
          <p:cNvSpPr txBox="1"/>
          <p:nvPr>
            <p:ph idx="4" type="subTitle"/>
          </p:nvPr>
        </p:nvSpPr>
        <p:spPr>
          <a:xfrm>
            <a:off x="3505174" y="3625926"/>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31" name="Google Shape;531;p74"/>
          <p:cNvSpPr txBox="1"/>
          <p:nvPr>
            <p:ph idx="5" type="subTitle"/>
          </p:nvPr>
        </p:nvSpPr>
        <p:spPr>
          <a:xfrm>
            <a:off x="6054373" y="2040124"/>
            <a:ext cx="21339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32" name="Google Shape;532;p74"/>
          <p:cNvSpPr txBox="1"/>
          <p:nvPr>
            <p:ph idx="6" type="subTitle"/>
          </p:nvPr>
        </p:nvSpPr>
        <p:spPr>
          <a:xfrm>
            <a:off x="6054373" y="3625925"/>
            <a:ext cx="21339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33" name="Google Shape;533;p74"/>
          <p:cNvSpPr txBox="1"/>
          <p:nvPr>
            <p:ph idx="7" type="subTitle"/>
          </p:nvPr>
        </p:nvSpPr>
        <p:spPr>
          <a:xfrm>
            <a:off x="9543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4" name="Google Shape;534;p74"/>
          <p:cNvSpPr txBox="1"/>
          <p:nvPr>
            <p:ph idx="8" type="subTitle"/>
          </p:nvPr>
        </p:nvSpPr>
        <p:spPr>
          <a:xfrm>
            <a:off x="35035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5" name="Google Shape;535;p74"/>
          <p:cNvSpPr txBox="1"/>
          <p:nvPr>
            <p:ph idx="9" type="subTitle"/>
          </p:nvPr>
        </p:nvSpPr>
        <p:spPr>
          <a:xfrm>
            <a:off x="60527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6" name="Google Shape;536;p74"/>
          <p:cNvSpPr txBox="1"/>
          <p:nvPr>
            <p:ph idx="13" type="subTitle"/>
          </p:nvPr>
        </p:nvSpPr>
        <p:spPr>
          <a:xfrm>
            <a:off x="954350" y="3179395"/>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7" name="Google Shape;537;p74"/>
          <p:cNvSpPr txBox="1"/>
          <p:nvPr>
            <p:ph idx="14" type="subTitle"/>
          </p:nvPr>
        </p:nvSpPr>
        <p:spPr>
          <a:xfrm>
            <a:off x="3503550" y="3179395"/>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8" name="Google Shape;538;p74"/>
          <p:cNvSpPr txBox="1"/>
          <p:nvPr>
            <p:ph idx="15" type="subTitle"/>
          </p:nvPr>
        </p:nvSpPr>
        <p:spPr>
          <a:xfrm>
            <a:off x="6052750" y="3179394"/>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539" name="Google Shape;539;p74"/>
          <p:cNvGrpSpPr/>
          <p:nvPr/>
        </p:nvGrpSpPr>
        <p:grpSpPr>
          <a:xfrm>
            <a:off x="0" y="-10500"/>
            <a:ext cx="9144000" cy="5167987"/>
            <a:chOff x="0" y="-10500"/>
            <a:chExt cx="9144000" cy="5167987"/>
          </a:xfrm>
        </p:grpSpPr>
        <p:pic>
          <p:nvPicPr>
            <p:cNvPr id="540" name="Google Shape;540;p74"/>
            <p:cNvPicPr preferRelativeResize="0"/>
            <p:nvPr/>
          </p:nvPicPr>
          <p:blipFill rotWithShape="1">
            <a:blip r:embed="rId2">
              <a:alphaModFix/>
            </a:blip>
            <a:srcRect b="-4601" l="51695" r="-2007" t="58218"/>
            <a:stretch/>
          </p:blipFill>
          <p:spPr>
            <a:xfrm flipH="1">
              <a:off x="7874451" y="-10500"/>
              <a:ext cx="1269549" cy="1213551"/>
            </a:xfrm>
            <a:prstGeom prst="rect">
              <a:avLst/>
            </a:prstGeom>
            <a:noFill/>
            <a:ln>
              <a:noFill/>
            </a:ln>
          </p:spPr>
        </p:pic>
        <p:pic>
          <p:nvPicPr>
            <p:cNvPr id="541" name="Google Shape;541;p74"/>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542" name="Shape 542"/>
        <p:cNvGrpSpPr/>
        <p:nvPr/>
      </p:nvGrpSpPr>
      <p:grpSpPr>
        <a:xfrm>
          <a:off x="0" y="0"/>
          <a:ext cx="0" cy="0"/>
          <a:chOff x="0" y="0"/>
          <a:chExt cx="0" cy="0"/>
        </a:xfrm>
      </p:grpSpPr>
      <p:sp>
        <p:nvSpPr>
          <p:cNvPr id="543" name="Google Shape;543;p75"/>
          <p:cNvSpPr txBox="1"/>
          <p:nvPr>
            <p:ph hasCustomPrompt="1" type="title"/>
          </p:nvPr>
        </p:nvSpPr>
        <p:spPr>
          <a:xfrm>
            <a:off x="3716125" y="706175"/>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544" name="Google Shape;544;p75"/>
          <p:cNvSpPr txBox="1"/>
          <p:nvPr>
            <p:ph idx="1" type="subTitle"/>
          </p:nvPr>
        </p:nvSpPr>
        <p:spPr>
          <a:xfrm>
            <a:off x="3716125" y="1464175"/>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545" name="Google Shape;545;p75"/>
          <p:cNvSpPr txBox="1"/>
          <p:nvPr>
            <p:ph hasCustomPrompt="1" idx="2" type="title"/>
          </p:nvPr>
        </p:nvSpPr>
        <p:spPr>
          <a:xfrm>
            <a:off x="3716125" y="2003879"/>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546" name="Google Shape;546;p75"/>
          <p:cNvSpPr txBox="1"/>
          <p:nvPr>
            <p:ph idx="3" type="subTitle"/>
          </p:nvPr>
        </p:nvSpPr>
        <p:spPr>
          <a:xfrm>
            <a:off x="3716125" y="2764450"/>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547" name="Google Shape;547;p75"/>
          <p:cNvSpPr txBox="1"/>
          <p:nvPr>
            <p:ph hasCustomPrompt="1" idx="4" type="title"/>
          </p:nvPr>
        </p:nvSpPr>
        <p:spPr>
          <a:xfrm>
            <a:off x="3716125" y="3301584"/>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548" name="Google Shape;548;p75"/>
          <p:cNvSpPr txBox="1"/>
          <p:nvPr>
            <p:ph idx="5" type="subTitle"/>
          </p:nvPr>
        </p:nvSpPr>
        <p:spPr>
          <a:xfrm>
            <a:off x="3716125" y="4064726"/>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grpSp>
        <p:nvGrpSpPr>
          <p:cNvPr id="549" name="Google Shape;549;p75"/>
          <p:cNvGrpSpPr/>
          <p:nvPr/>
        </p:nvGrpSpPr>
        <p:grpSpPr>
          <a:xfrm flipH="1">
            <a:off x="5915325" y="-25"/>
            <a:ext cx="3228675" cy="5152735"/>
            <a:chOff x="0" y="-2686040"/>
            <a:chExt cx="4916515" cy="7846407"/>
          </a:xfrm>
        </p:grpSpPr>
        <p:pic>
          <p:nvPicPr>
            <p:cNvPr id="550" name="Google Shape;550;p75"/>
            <p:cNvPicPr preferRelativeResize="0"/>
            <p:nvPr/>
          </p:nvPicPr>
          <p:blipFill rotWithShape="1">
            <a:blip r:embed="rId2">
              <a:alphaModFix/>
            </a:blip>
            <a:srcRect b="-36127" l="7633" r="49671" t="-29216"/>
            <a:stretch/>
          </p:blipFill>
          <p:spPr>
            <a:xfrm rot="5400000">
              <a:off x="3435320" y="3677597"/>
              <a:ext cx="778819" cy="2183570"/>
            </a:xfrm>
            <a:prstGeom prst="rect">
              <a:avLst/>
            </a:prstGeom>
            <a:noFill/>
            <a:ln>
              <a:noFill/>
            </a:ln>
          </p:spPr>
        </p:pic>
        <p:pic>
          <p:nvPicPr>
            <p:cNvPr id="551" name="Google Shape;551;p75"/>
            <p:cNvPicPr preferRelativeResize="0"/>
            <p:nvPr/>
          </p:nvPicPr>
          <p:blipFill rotWithShape="1">
            <a:blip r:embed="rId3">
              <a:alphaModFix/>
            </a:blip>
            <a:srcRect b="-7364" l="53171" r="-8367" t="47922"/>
            <a:stretch/>
          </p:blipFill>
          <p:spPr>
            <a:xfrm>
              <a:off x="0" y="-2686040"/>
              <a:ext cx="1996840" cy="2229635"/>
            </a:xfrm>
            <a:prstGeom prst="rect">
              <a:avLst/>
            </a:prstGeom>
            <a:noFill/>
            <a:ln>
              <a:noFill/>
            </a:ln>
          </p:spPr>
        </p:pic>
        <p:pic>
          <p:nvPicPr>
            <p:cNvPr id="552" name="Google Shape;552;p75"/>
            <p:cNvPicPr preferRelativeResize="0"/>
            <p:nvPr/>
          </p:nvPicPr>
          <p:blipFill rotWithShape="1">
            <a:blip r:embed="rId4">
              <a:alphaModFix/>
            </a:blip>
            <a:srcRect b="6528" l="32323" r="-11607" t="-33046"/>
            <a:stretch/>
          </p:blipFill>
          <p:spPr>
            <a:xfrm>
              <a:off x="0" y="2235500"/>
              <a:ext cx="997406" cy="2910842"/>
            </a:xfrm>
            <a:prstGeom prst="rect">
              <a:avLst/>
            </a:prstGeom>
            <a:noFill/>
            <a:ln>
              <a:noFill/>
            </a:ln>
          </p:spPr>
        </p:pic>
        <p:pic>
          <p:nvPicPr>
            <p:cNvPr id="553" name="Google Shape;553;p75"/>
            <p:cNvPicPr preferRelativeResize="0"/>
            <p:nvPr/>
          </p:nvPicPr>
          <p:blipFill rotWithShape="1">
            <a:blip r:embed="rId5">
              <a:alphaModFix/>
            </a:blip>
            <a:srcRect b="-8180" l="25865" r="28963" t="60977"/>
            <a:stretch/>
          </p:blipFill>
          <p:spPr>
            <a:xfrm>
              <a:off x="393218" y="3663919"/>
              <a:ext cx="2545725" cy="1496448"/>
            </a:xfrm>
            <a:prstGeom prst="rect">
              <a:avLst/>
            </a:prstGeom>
            <a:noFill/>
            <a:ln>
              <a:noFill/>
            </a:ln>
          </p:spPr>
        </p:pic>
      </p:gr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554" name="Shape 554"/>
        <p:cNvGrpSpPr/>
        <p:nvPr/>
      </p:nvGrpSpPr>
      <p:grpSpPr>
        <a:xfrm>
          <a:off x="0" y="0"/>
          <a:ext cx="0" cy="0"/>
          <a:chOff x="0" y="0"/>
          <a:chExt cx="0" cy="0"/>
        </a:xfrm>
      </p:grpSpPr>
      <p:sp>
        <p:nvSpPr>
          <p:cNvPr id="555" name="Google Shape;555;p76"/>
          <p:cNvSpPr txBox="1"/>
          <p:nvPr>
            <p:ph type="title"/>
          </p:nvPr>
        </p:nvSpPr>
        <p:spPr>
          <a:xfrm>
            <a:off x="1018025" y="485175"/>
            <a:ext cx="4139400" cy="12255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sz="7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56" name="Google Shape;556;p76"/>
          <p:cNvSpPr txBox="1"/>
          <p:nvPr>
            <p:ph idx="1" type="subTitle"/>
          </p:nvPr>
        </p:nvSpPr>
        <p:spPr>
          <a:xfrm>
            <a:off x="1018025" y="1618848"/>
            <a:ext cx="4139400" cy="122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557" name="Google Shape;557;p76"/>
          <p:cNvSpPr txBox="1"/>
          <p:nvPr/>
        </p:nvSpPr>
        <p:spPr>
          <a:xfrm>
            <a:off x="1018025" y="3385900"/>
            <a:ext cx="4139400" cy="712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200">
                <a:solidFill>
                  <a:schemeClr val="dk1"/>
                </a:solidFill>
                <a:latin typeface="DM Sans"/>
                <a:ea typeface="DM Sans"/>
                <a:cs typeface="DM Sans"/>
                <a:sym typeface="DM Sans"/>
              </a:rPr>
              <a:t>CREDITS:</a:t>
            </a:r>
            <a:r>
              <a:rPr lang="en" sz="1200">
                <a:solidFill>
                  <a:schemeClr val="dk1"/>
                </a:solidFill>
                <a:latin typeface="DM Sans"/>
                <a:ea typeface="DM Sans"/>
                <a:cs typeface="DM Sans"/>
                <a:sym typeface="DM Sans"/>
              </a:rPr>
              <a:t> This presentation template was created by </a:t>
            </a:r>
            <a:r>
              <a:rPr b="1" lang="en" sz="1200" u="sng">
                <a:solidFill>
                  <a:schemeClr val="dk1"/>
                </a:solidFill>
                <a:latin typeface="DM Sans"/>
                <a:ea typeface="DM Sans"/>
                <a:cs typeface="DM Sans"/>
                <a:sym typeface="DM Sans"/>
                <a:hlinkClick r:id="rId2">
                  <a:extLst>
                    <a:ext uri="{A12FA001-AC4F-418D-AE19-62706E023703}">
                      <ahyp:hlinkClr val="tx"/>
                    </a:ext>
                  </a:extLst>
                </a:hlinkClick>
              </a:rPr>
              <a:t>Slidesgo</a:t>
            </a:r>
            <a:r>
              <a:rPr lang="en" sz="1200">
                <a:solidFill>
                  <a:schemeClr val="dk1"/>
                </a:solidFill>
                <a:latin typeface="DM Sans"/>
                <a:ea typeface="DM Sans"/>
                <a:cs typeface="DM Sans"/>
                <a:sym typeface="DM Sans"/>
              </a:rPr>
              <a:t>, and includes icons by </a:t>
            </a:r>
            <a:r>
              <a:rPr b="1" lang="en" sz="1200" u="sng">
                <a:solidFill>
                  <a:schemeClr val="dk1"/>
                </a:solidFill>
                <a:latin typeface="DM Sans"/>
                <a:ea typeface="DM Sans"/>
                <a:cs typeface="DM Sans"/>
                <a:sym typeface="DM Sans"/>
                <a:hlinkClick r:id="rId3">
                  <a:extLst>
                    <a:ext uri="{A12FA001-AC4F-418D-AE19-62706E023703}">
                      <ahyp:hlinkClr val="tx"/>
                    </a:ext>
                  </a:extLst>
                </a:hlinkClick>
              </a:rPr>
              <a:t>Flaticon</a:t>
            </a:r>
            <a:r>
              <a:rPr lang="en" sz="1200">
                <a:solidFill>
                  <a:schemeClr val="dk1"/>
                </a:solidFill>
                <a:latin typeface="DM Sans"/>
                <a:ea typeface="DM Sans"/>
                <a:cs typeface="DM Sans"/>
                <a:sym typeface="DM Sans"/>
              </a:rPr>
              <a:t>, and infographics &amp; images by </a:t>
            </a:r>
            <a:r>
              <a:rPr b="1" lang="en" sz="1200" u="sng">
                <a:solidFill>
                  <a:schemeClr val="dk1"/>
                </a:solidFill>
                <a:latin typeface="DM Sans"/>
                <a:ea typeface="DM Sans"/>
                <a:cs typeface="DM Sans"/>
                <a:sym typeface="DM Sans"/>
                <a:hlinkClick r:id="rId4">
                  <a:extLst>
                    <a:ext uri="{A12FA001-AC4F-418D-AE19-62706E023703}">
                      <ahyp:hlinkClr val="tx"/>
                    </a:ext>
                  </a:extLst>
                </a:hlinkClick>
              </a:rPr>
              <a:t>Freepik</a:t>
            </a:r>
            <a:r>
              <a:rPr lang="en" sz="1200" u="sng">
                <a:solidFill>
                  <a:schemeClr val="dk1"/>
                </a:solidFill>
                <a:latin typeface="DM Sans"/>
                <a:ea typeface="DM Sans"/>
                <a:cs typeface="DM Sans"/>
                <a:sym typeface="DM Sans"/>
              </a:rPr>
              <a:t> </a:t>
            </a:r>
            <a:endParaRPr b="1" sz="1200" u="sng">
              <a:solidFill>
                <a:schemeClr val="dk1"/>
              </a:solidFill>
              <a:latin typeface="DM Sans"/>
              <a:ea typeface="DM Sans"/>
              <a:cs typeface="DM Sans"/>
              <a:sym typeface="DM Sans"/>
            </a:endParaRPr>
          </a:p>
        </p:txBody>
      </p:sp>
      <p:grpSp>
        <p:nvGrpSpPr>
          <p:cNvPr id="558" name="Google Shape;558;p76"/>
          <p:cNvGrpSpPr/>
          <p:nvPr/>
        </p:nvGrpSpPr>
        <p:grpSpPr>
          <a:xfrm>
            <a:off x="-71600" y="-325564"/>
            <a:ext cx="1344425" cy="5474290"/>
            <a:chOff x="-71600" y="-325564"/>
            <a:chExt cx="1344425" cy="5474290"/>
          </a:xfrm>
        </p:grpSpPr>
        <p:pic>
          <p:nvPicPr>
            <p:cNvPr id="559" name="Google Shape;559;p76"/>
            <p:cNvPicPr preferRelativeResize="0"/>
            <p:nvPr/>
          </p:nvPicPr>
          <p:blipFill rotWithShape="1">
            <a:blip r:embed="rId5">
              <a:alphaModFix/>
            </a:blip>
            <a:srcRect b="0" l="-9431" r="57439" t="0"/>
            <a:stretch/>
          </p:blipFill>
          <p:spPr>
            <a:xfrm rot="5400000">
              <a:off x="117875" y="3993776"/>
              <a:ext cx="965475" cy="1344425"/>
            </a:xfrm>
            <a:prstGeom prst="rect">
              <a:avLst/>
            </a:prstGeom>
            <a:noFill/>
            <a:ln>
              <a:noFill/>
            </a:ln>
          </p:spPr>
        </p:pic>
        <p:pic>
          <p:nvPicPr>
            <p:cNvPr id="560" name="Google Shape;560;p76"/>
            <p:cNvPicPr preferRelativeResize="0"/>
            <p:nvPr/>
          </p:nvPicPr>
          <p:blipFill rotWithShape="1">
            <a:blip r:embed="rId6">
              <a:alphaModFix/>
            </a:blip>
            <a:srcRect b="-7426" l="52876" r="-4940" t="-19091"/>
            <a:stretch/>
          </p:blipFill>
          <p:spPr>
            <a:xfrm>
              <a:off x="5" y="-325564"/>
              <a:ext cx="666794" cy="2963257"/>
            </a:xfrm>
            <a:prstGeom prst="rect">
              <a:avLst/>
            </a:prstGeom>
            <a:noFill/>
            <a:ln>
              <a:noFill/>
            </a:ln>
          </p:spPr>
        </p:pic>
      </p:gr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561" name="Shape 561"/>
        <p:cNvGrpSpPr/>
        <p:nvPr/>
      </p:nvGrpSpPr>
      <p:grpSpPr>
        <a:xfrm>
          <a:off x="0" y="0"/>
          <a:ext cx="0" cy="0"/>
          <a:chOff x="0" y="0"/>
          <a:chExt cx="0" cy="0"/>
        </a:xfrm>
      </p:grpSpPr>
      <p:grpSp>
        <p:nvGrpSpPr>
          <p:cNvPr id="562" name="Google Shape;562;p77"/>
          <p:cNvGrpSpPr/>
          <p:nvPr/>
        </p:nvGrpSpPr>
        <p:grpSpPr>
          <a:xfrm flipH="1">
            <a:off x="-6850" y="-11950"/>
            <a:ext cx="9150850" cy="5155407"/>
            <a:chOff x="-6850" y="-11950"/>
            <a:chExt cx="9150850" cy="5155407"/>
          </a:xfrm>
        </p:grpSpPr>
        <p:grpSp>
          <p:nvGrpSpPr>
            <p:cNvPr id="563" name="Google Shape;563;p77"/>
            <p:cNvGrpSpPr/>
            <p:nvPr/>
          </p:nvGrpSpPr>
          <p:grpSpPr>
            <a:xfrm flipH="1">
              <a:off x="5387545" y="2705868"/>
              <a:ext cx="3756455" cy="2437589"/>
              <a:chOff x="0" y="1434400"/>
              <a:chExt cx="5720200" cy="3711876"/>
            </a:xfrm>
          </p:grpSpPr>
          <p:pic>
            <p:nvPicPr>
              <p:cNvPr id="564" name="Google Shape;564;p77"/>
              <p:cNvPicPr preferRelativeResize="0"/>
              <p:nvPr/>
            </p:nvPicPr>
            <p:blipFill rotWithShape="1">
              <a:blip r:embed="rId2">
                <a:alphaModFix/>
              </a:blip>
              <a:srcRect b="0" l="-9430" r="59560" t="0"/>
              <a:stretch/>
            </p:blipFill>
            <p:spPr>
              <a:xfrm rot="5400000">
                <a:off x="4505888" y="3918789"/>
                <a:ext cx="990600" cy="1438025"/>
              </a:xfrm>
              <a:prstGeom prst="rect">
                <a:avLst/>
              </a:prstGeom>
              <a:noFill/>
              <a:ln>
                <a:noFill/>
              </a:ln>
            </p:spPr>
          </p:pic>
          <p:pic>
            <p:nvPicPr>
              <p:cNvPr id="565" name="Google Shape;565;p77"/>
              <p:cNvPicPr preferRelativeResize="0"/>
              <p:nvPr/>
            </p:nvPicPr>
            <p:blipFill rotWithShape="1">
              <a:blip r:embed="rId3">
                <a:alphaModFix/>
              </a:blip>
              <a:srcRect b="52497" l="14022" r="0" t="-1943"/>
              <a:stretch/>
            </p:blipFill>
            <p:spPr>
              <a:xfrm>
                <a:off x="0" y="3291425"/>
                <a:ext cx="3110451" cy="1854851"/>
              </a:xfrm>
              <a:prstGeom prst="rect">
                <a:avLst/>
              </a:prstGeom>
              <a:noFill/>
              <a:ln>
                <a:noFill/>
              </a:ln>
            </p:spPr>
          </p:pic>
          <p:pic>
            <p:nvPicPr>
              <p:cNvPr id="566" name="Google Shape;566;p77"/>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567" name="Google Shape;567;p77"/>
              <p:cNvPicPr preferRelativeResize="0"/>
              <p:nvPr/>
            </p:nvPicPr>
            <p:blipFill rotWithShape="1">
              <a:blip r:embed="rId5">
                <a:alphaModFix/>
              </a:blip>
              <a:srcRect b="35874" l="6973" r="64005" t="11846"/>
              <a:stretch/>
            </p:blipFill>
            <p:spPr>
              <a:xfrm>
                <a:off x="2585825" y="3338800"/>
                <a:ext cx="1780977" cy="1804700"/>
              </a:xfrm>
              <a:prstGeom prst="rect">
                <a:avLst/>
              </a:prstGeom>
              <a:noFill/>
              <a:ln>
                <a:noFill/>
              </a:ln>
            </p:spPr>
          </p:pic>
        </p:grpSp>
        <p:pic>
          <p:nvPicPr>
            <p:cNvPr id="568" name="Google Shape;568;p77"/>
            <p:cNvPicPr preferRelativeResize="0"/>
            <p:nvPr/>
          </p:nvPicPr>
          <p:blipFill rotWithShape="1">
            <a:blip r:embed="rId6">
              <a:alphaModFix/>
            </a:blip>
            <a:srcRect b="-3463" l="23173" r="-11085" t="-7907"/>
            <a:stretch/>
          </p:blipFill>
          <p:spPr>
            <a:xfrm rot="5">
              <a:off x="-6850" y="799276"/>
              <a:ext cx="1524951" cy="1995847"/>
            </a:xfrm>
            <a:prstGeom prst="rect">
              <a:avLst/>
            </a:prstGeom>
            <a:noFill/>
            <a:ln>
              <a:noFill/>
            </a:ln>
          </p:spPr>
        </p:pic>
        <p:pic>
          <p:nvPicPr>
            <p:cNvPr id="569" name="Google Shape;569;p77"/>
            <p:cNvPicPr preferRelativeResize="0"/>
            <p:nvPr/>
          </p:nvPicPr>
          <p:blipFill rotWithShape="1">
            <a:blip r:embed="rId7">
              <a:alphaModFix/>
            </a:blip>
            <a:srcRect b="-2535" l="-2935" r="79801" t="6483"/>
            <a:stretch/>
          </p:blipFill>
          <p:spPr>
            <a:xfrm flipH="1" rot="5400000">
              <a:off x="822027" y="-822025"/>
              <a:ext cx="1231073" cy="2875124"/>
            </a:xfrm>
            <a:prstGeom prst="rect">
              <a:avLst/>
            </a:prstGeom>
            <a:noFill/>
            <a:ln>
              <a:noFill/>
            </a:ln>
          </p:spPr>
        </p:pic>
        <p:pic>
          <p:nvPicPr>
            <p:cNvPr id="570" name="Google Shape;570;p77"/>
            <p:cNvPicPr preferRelativeResize="0"/>
            <p:nvPr/>
          </p:nvPicPr>
          <p:blipFill rotWithShape="1">
            <a:blip r:embed="rId5">
              <a:alphaModFix/>
            </a:blip>
            <a:srcRect b="-1550" l="9315" r="66392" t="5838"/>
            <a:stretch/>
          </p:blipFill>
          <p:spPr>
            <a:xfrm flipH="1">
              <a:off x="2" y="2414875"/>
              <a:ext cx="1231073" cy="2728575"/>
            </a:xfrm>
            <a:prstGeom prst="rect">
              <a:avLst/>
            </a:prstGeom>
            <a:noFill/>
            <a:ln>
              <a:noFill/>
            </a:ln>
          </p:spPr>
        </p:pic>
        <p:pic>
          <p:nvPicPr>
            <p:cNvPr id="571" name="Google Shape;571;p77"/>
            <p:cNvPicPr preferRelativeResize="0"/>
            <p:nvPr/>
          </p:nvPicPr>
          <p:blipFill rotWithShape="1">
            <a:blip r:embed="rId2">
              <a:alphaModFix/>
            </a:blip>
            <a:srcRect b="-61053" l="51475" r="6244" t="3820"/>
            <a:stretch/>
          </p:blipFill>
          <p:spPr>
            <a:xfrm rot="5400000">
              <a:off x="7331650" y="-842725"/>
              <a:ext cx="981575" cy="2643124"/>
            </a:xfrm>
            <a:prstGeom prst="rect">
              <a:avLst/>
            </a:prstGeom>
            <a:noFill/>
            <a:ln>
              <a:noFill/>
            </a:ln>
          </p:spPr>
        </p:pic>
      </p:gr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572" name="Shape 572"/>
        <p:cNvGrpSpPr/>
        <p:nvPr/>
      </p:nvGrpSpPr>
      <p:grpSpPr>
        <a:xfrm>
          <a:off x="0" y="0"/>
          <a:ext cx="0" cy="0"/>
          <a:chOff x="0" y="0"/>
          <a:chExt cx="0" cy="0"/>
        </a:xfrm>
      </p:grpSpPr>
      <p:grpSp>
        <p:nvGrpSpPr>
          <p:cNvPr id="573" name="Google Shape;573;p78"/>
          <p:cNvGrpSpPr/>
          <p:nvPr/>
        </p:nvGrpSpPr>
        <p:grpSpPr>
          <a:xfrm flipH="1" rot="10800000">
            <a:off x="0" y="0"/>
            <a:ext cx="9144000" cy="5157487"/>
            <a:chOff x="0" y="0"/>
            <a:chExt cx="9144000" cy="5157487"/>
          </a:xfrm>
        </p:grpSpPr>
        <p:pic>
          <p:nvPicPr>
            <p:cNvPr id="574" name="Google Shape;574;p78"/>
            <p:cNvPicPr preferRelativeResize="0"/>
            <p:nvPr/>
          </p:nvPicPr>
          <p:blipFill rotWithShape="1">
            <a:blip r:embed="rId2">
              <a:alphaModFix/>
            </a:blip>
            <a:srcRect b="-4602" l="51695" r="-2007" t="58621"/>
            <a:stretch/>
          </p:blipFill>
          <p:spPr>
            <a:xfrm flipH="1">
              <a:off x="7874451" y="0"/>
              <a:ext cx="1269549" cy="1203049"/>
            </a:xfrm>
            <a:prstGeom prst="rect">
              <a:avLst/>
            </a:prstGeom>
            <a:noFill/>
            <a:ln>
              <a:noFill/>
            </a:ln>
          </p:spPr>
        </p:pic>
        <p:pic>
          <p:nvPicPr>
            <p:cNvPr id="575" name="Google Shape;575;p78"/>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79" name="Shape 579"/>
        <p:cNvGrpSpPr/>
        <p:nvPr/>
      </p:nvGrpSpPr>
      <p:grpSpPr>
        <a:xfrm>
          <a:off x="0" y="0"/>
          <a:ext cx="0" cy="0"/>
          <a:chOff x="0" y="0"/>
          <a:chExt cx="0" cy="0"/>
        </a:xfrm>
      </p:grpSpPr>
      <p:sp>
        <p:nvSpPr>
          <p:cNvPr id="580" name="Google Shape;580;p80"/>
          <p:cNvSpPr txBox="1"/>
          <p:nvPr>
            <p:ph type="ctrTitle"/>
          </p:nvPr>
        </p:nvSpPr>
        <p:spPr>
          <a:xfrm>
            <a:off x="713225" y="585425"/>
            <a:ext cx="4559700" cy="2235900"/>
          </a:xfrm>
          <a:prstGeom prst="rect">
            <a:avLst/>
          </a:prstGeom>
        </p:spPr>
        <p:txBody>
          <a:bodyPr anchorCtr="0" anchor="b" bIns="91425" lIns="91425" spcFirstLastPara="1" rIns="91425" wrap="square" tIns="91425">
            <a:noAutofit/>
          </a:bodyPr>
          <a:lstStyle>
            <a:lvl1pPr lvl="0">
              <a:spcBef>
                <a:spcPts val="0"/>
              </a:spcBef>
              <a:spcAft>
                <a:spcPts val="0"/>
              </a:spcAft>
              <a:buClr>
                <a:srgbClr val="191919"/>
              </a:buClr>
              <a:buSzPts val="5200"/>
              <a:buNone/>
              <a:defRPr sz="7000">
                <a:latin typeface="Baskervville"/>
                <a:ea typeface="Baskervville"/>
                <a:cs typeface="Baskervville"/>
                <a:sym typeface="Baskervvill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581" name="Google Shape;581;p80"/>
          <p:cNvSpPr txBox="1"/>
          <p:nvPr>
            <p:ph idx="1" type="subTitle"/>
          </p:nvPr>
        </p:nvSpPr>
        <p:spPr>
          <a:xfrm>
            <a:off x="713225" y="2775300"/>
            <a:ext cx="4559700" cy="406800"/>
          </a:xfrm>
          <a:prstGeom prst="rect">
            <a:avLst/>
          </a:prstGeom>
          <a:noFill/>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solidFill>
                  <a:schemeClr val="dk1"/>
                </a:solidFill>
                <a:latin typeface="DM Sans"/>
                <a:ea typeface="DM Sans"/>
                <a:cs typeface="DM Sans"/>
                <a:sym typeface="DM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2" name="Shape 582"/>
        <p:cNvGrpSpPr/>
        <p:nvPr/>
      </p:nvGrpSpPr>
      <p:grpSpPr>
        <a:xfrm>
          <a:off x="0" y="0"/>
          <a:ext cx="0" cy="0"/>
          <a:chOff x="0" y="0"/>
          <a:chExt cx="0" cy="0"/>
        </a:xfrm>
      </p:grpSpPr>
      <p:sp>
        <p:nvSpPr>
          <p:cNvPr id="583" name="Google Shape;583;p81"/>
          <p:cNvSpPr txBox="1"/>
          <p:nvPr>
            <p:ph type="title"/>
          </p:nvPr>
        </p:nvSpPr>
        <p:spPr>
          <a:xfrm>
            <a:off x="2685500" y="2460927"/>
            <a:ext cx="5267100" cy="837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4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584" name="Google Shape;584;p81"/>
          <p:cNvSpPr txBox="1"/>
          <p:nvPr>
            <p:ph hasCustomPrompt="1" idx="2" type="title"/>
          </p:nvPr>
        </p:nvSpPr>
        <p:spPr>
          <a:xfrm>
            <a:off x="2685500" y="1577100"/>
            <a:ext cx="1810200" cy="11124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9600">
                <a:solidFill>
                  <a:schemeClr val="dk2"/>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585" name="Google Shape;585;p81"/>
          <p:cNvSpPr txBox="1"/>
          <p:nvPr>
            <p:ph idx="1" type="subTitle"/>
          </p:nvPr>
        </p:nvSpPr>
        <p:spPr>
          <a:xfrm>
            <a:off x="2685500" y="3209075"/>
            <a:ext cx="5267100" cy="45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pic>
        <p:nvPicPr>
          <p:cNvPr id="586" name="Google Shape;586;p81"/>
          <p:cNvPicPr preferRelativeResize="0"/>
          <p:nvPr/>
        </p:nvPicPr>
        <p:blipFill rotWithShape="1">
          <a:blip r:embed="rId2">
            <a:alphaModFix/>
          </a:blip>
          <a:srcRect b="5225" l="-48875" r="-5112" t="45011"/>
          <a:stretch/>
        </p:blipFill>
        <p:spPr>
          <a:xfrm rot="5400000">
            <a:off x="7230975" y="3244400"/>
            <a:ext cx="3100625" cy="725425"/>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87" name="Shape 587"/>
        <p:cNvGrpSpPr/>
        <p:nvPr/>
      </p:nvGrpSpPr>
      <p:grpSpPr>
        <a:xfrm>
          <a:off x="0" y="0"/>
          <a:ext cx="0" cy="0"/>
          <a:chOff x="0" y="0"/>
          <a:chExt cx="0" cy="0"/>
        </a:xfrm>
      </p:grpSpPr>
      <p:sp>
        <p:nvSpPr>
          <p:cNvPr id="588" name="Google Shape;588;p8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589" name="Google Shape;589;p82"/>
          <p:cNvSpPr txBox="1"/>
          <p:nvPr>
            <p:ph idx="1" type="body"/>
          </p:nvPr>
        </p:nvSpPr>
        <p:spPr>
          <a:xfrm>
            <a:off x="791450" y="1164775"/>
            <a:ext cx="7704000" cy="4020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SzPts val="1400"/>
              <a:buFont typeface="Nunito Light"/>
              <a:buChar char="●"/>
              <a:defRPr sz="1200"/>
            </a:lvl1pPr>
            <a:lvl2pPr indent="-317500" lvl="1" marL="914400">
              <a:lnSpc>
                <a:spcPct val="100000"/>
              </a:lnSpc>
              <a:spcBef>
                <a:spcPts val="0"/>
              </a:spcBef>
              <a:spcAft>
                <a:spcPts val="0"/>
              </a:spcAft>
              <a:buSzPts val="1400"/>
              <a:buFont typeface="Nunito Light"/>
              <a:buChar char="○"/>
              <a:defRPr/>
            </a:lvl2pPr>
            <a:lvl3pPr indent="-317500" lvl="2" marL="1371600">
              <a:lnSpc>
                <a:spcPct val="100000"/>
              </a:lnSpc>
              <a:spcBef>
                <a:spcPts val="0"/>
              </a:spcBef>
              <a:spcAft>
                <a:spcPts val="0"/>
              </a:spcAft>
              <a:buSzPts val="1400"/>
              <a:buFont typeface="Nunito Light"/>
              <a:buChar char="■"/>
              <a:defRPr/>
            </a:lvl3pPr>
            <a:lvl4pPr indent="-317500" lvl="3" marL="1828800">
              <a:lnSpc>
                <a:spcPct val="100000"/>
              </a:lnSpc>
              <a:spcBef>
                <a:spcPts val="0"/>
              </a:spcBef>
              <a:spcAft>
                <a:spcPts val="0"/>
              </a:spcAft>
              <a:buSzPts val="1400"/>
              <a:buFont typeface="Nunito Light"/>
              <a:buChar char="●"/>
              <a:defRPr/>
            </a:lvl4pPr>
            <a:lvl5pPr indent="-317500" lvl="4" marL="2286000">
              <a:lnSpc>
                <a:spcPct val="100000"/>
              </a:lnSpc>
              <a:spcBef>
                <a:spcPts val="0"/>
              </a:spcBef>
              <a:spcAft>
                <a:spcPts val="0"/>
              </a:spcAft>
              <a:buSzPts val="1400"/>
              <a:buFont typeface="Nunito Light"/>
              <a:buChar char="○"/>
              <a:defRPr/>
            </a:lvl5pPr>
            <a:lvl6pPr indent="-317500" lvl="5" marL="2743200">
              <a:lnSpc>
                <a:spcPct val="100000"/>
              </a:lnSpc>
              <a:spcBef>
                <a:spcPts val="0"/>
              </a:spcBef>
              <a:spcAft>
                <a:spcPts val="0"/>
              </a:spcAft>
              <a:buSzPts val="1400"/>
              <a:buFont typeface="Nunito Light"/>
              <a:buChar char="■"/>
              <a:defRPr/>
            </a:lvl6pPr>
            <a:lvl7pPr indent="-317500" lvl="6" marL="3200400">
              <a:lnSpc>
                <a:spcPct val="100000"/>
              </a:lnSpc>
              <a:spcBef>
                <a:spcPts val="0"/>
              </a:spcBef>
              <a:spcAft>
                <a:spcPts val="0"/>
              </a:spcAft>
              <a:buSzPts val="1400"/>
              <a:buFont typeface="Nunito Light"/>
              <a:buChar char="●"/>
              <a:defRPr/>
            </a:lvl7pPr>
            <a:lvl8pPr indent="-317500" lvl="7" marL="3657600">
              <a:lnSpc>
                <a:spcPct val="100000"/>
              </a:lnSpc>
              <a:spcBef>
                <a:spcPts val="0"/>
              </a:spcBef>
              <a:spcAft>
                <a:spcPts val="0"/>
              </a:spcAft>
              <a:buSzPts val="1400"/>
              <a:buFont typeface="Nunito Light"/>
              <a:buChar char="○"/>
              <a:defRPr/>
            </a:lvl8pPr>
            <a:lvl9pPr indent="-317500" lvl="8" marL="4114800">
              <a:lnSpc>
                <a:spcPct val="100000"/>
              </a:lnSpc>
              <a:spcBef>
                <a:spcPts val="0"/>
              </a:spcBef>
              <a:spcAft>
                <a:spcPts val="0"/>
              </a:spcAft>
              <a:buSzPts val="1400"/>
              <a:buFont typeface="Nunito Light"/>
              <a:buChar char="■"/>
              <a:defRPr/>
            </a:lvl9pPr>
          </a:lstStyle>
          <a:p/>
        </p:txBody>
      </p:sp>
      <p:pic>
        <p:nvPicPr>
          <p:cNvPr id="590" name="Google Shape;590;p82"/>
          <p:cNvPicPr preferRelativeResize="0"/>
          <p:nvPr/>
        </p:nvPicPr>
        <p:blipFill rotWithShape="1">
          <a:blip r:embed="rId2">
            <a:alphaModFix/>
          </a:blip>
          <a:srcRect b="10326" l="8146" r="23738" t="-27408"/>
          <a:stretch/>
        </p:blipFill>
        <p:spPr>
          <a:xfrm flipH="1">
            <a:off x="1" y="3352450"/>
            <a:ext cx="1008499" cy="1791050"/>
          </a:xfrm>
          <a:prstGeom prst="rect">
            <a:avLst/>
          </a:prstGeom>
          <a:noFill/>
          <a:ln>
            <a:noFill/>
          </a:ln>
        </p:spPr>
      </p:pic>
      <p:pic>
        <p:nvPicPr>
          <p:cNvPr id="591" name="Google Shape;591;p82"/>
          <p:cNvPicPr preferRelativeResize="0"/>
          <p:nvPr/>
        </p:nvPicPr>
        <p:blipFill rotWithShape="1">
          <a:blip r:embed="rId3">
            <a:alphaModFix/>
          </a:blip>
          <a:srcRect b="897" l="1579" r="81744" t="15976"/>
          <a:stretch/>
        </p:blipFill>
        <p:spPr>
          <a:xfrm>
            <a:off x="8256575" y="0"/>
            <a:ext cx="887424" cy="2488225"/>
          </a:xfrm>
          <a:prstGeom prst="rect">
            <a:avLst/>
          </a:prstGeom>
          <a:noFill/>
          <a:ln>
            <a:noFill/>
          </a:ln>
        </p:spPr>
      </p:pic>
      <p:pic>
        <p:nvPicPr>
          <p:cNvPr id="592" name="Google Shape;592;p82"/>
          <p:cNvPicPr preferRelativeResize="0"/>
          <p:nvPr/>
        </p:nvPicPr>
        <p:blipFill rotWithShape="1">
          <a:blip r:embed="rId4">
            <a:alphaModFix/>
          </a:blip>
          <a:srcRect b="-14341" l="2867" r="75227" t="13484"/>
          <a:stretch/>
        </p:blipFill>
        <p:spPr>
          <a:xfrm>
            <a:off x="8033877" y="2414875"/>
            <a:ext cx="1110124" cy="2875124"/>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93" name="Shape 593"/>
        <p:cNvGrpSpPr/>
        <p:nvPr/>
      </p:nvGrpSpPr>
      <p:grpSpPr>
        <a:xfrm>
          <a:off x="0" y="0"/>
          <a:ext cx="0" cy="0"/>
          <a:chOff x="0" y="0"/>
          <a:chExt cx="0" cy="0"/>
        </a:xfrm>
      </p:grpSpPr>
      <p:sp>
        <p:nvSpPr>
          <p:cNvPr id="594" name="Google Shape;594;p8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595" name="Google Shape;595;p83"/>
          <p:cNvSpPr txBox="1"/>
          <p:nvPr>
            <p:ph idx="1" type="subTitle"/>
          </p:nvPr>
        </p:nvSpPr>
        <p:spPr>
          <a:xfrm>
            <a:off x="5055197" y="3678874"/>
            <a:ext cx="2505600" cy="572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96" name="Google Shape;596;p83"/>
          <p:cNvSpPr txBox="1"/>
          <p:nvPr>
            <p:ph idx="2" type="subTitle"/>
          </p:nvPr>
        </p:nvSpPr>
        <p:spPr>
          <a:xfrm>
            <a:off x="1583213" y="3678874"/>
            <a:ext cx="2505600" cy="572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97" name="Google Shape;597;p83"/>
          <p:cNvSpPr txBox="1"/>
          <p:nvPr>
            <p:ph idx="3" type="subTitle"/>
          </p:nvPr>
        </p:nvSpPr>
        <p:spPr>
          <a:xfrm>
            <a:off x="5055188" y="3370850"/>
            <a:ext cx="2505600" cy="3945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98" name="Google Shape;598;p83"/>
          <p:cNvSpPr txBox="1"/>
          <p:nvPr>
            <p:ph idx="4" type="subTitle"/>
          </p:nvPr>
        </p:nvSpPr>
        <p:spPr>
          <a:xfrm>
            <a:off x="1583213" y="3370850"/>
            <a:ext cx="2505600" cy="3945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599" name="Google Shape;599;p83"/>
          <p:cNvGrpSpPr/>
          <p:nvPr/>
        </p:nvGrpSpPr>
        <p:grpSpPr>
          <a:xfrm>
            <a:off x="0" y="3140575"/>
            <a:ext cx="1231075" cy="2002925"/>
            <a:chOff x="0" y="3131850"/>
            <a:chExt cx="1231075" cy="2002925"/>
          </a:xfrm>
        </p:grpSpPr>
        <p:pic>
          <p:nvPicPr>
            <p:cNvPr id="600" name="Google Shape;600;p83"/>
            <p:cNvPicPr preferRelativeResize="0"/>
            <p:nvPr/>
          </p:nvPicPr>
          <p:blipFill rotWithShape="1">
            <a:blip r:embed="rId2">
              <a:alphaModFix/>
            </a:blip>
            <a:srcRect b="-20786" l="-16649" r="60362" t="12690"/>
            <a:stretch/>
          </p:blipFill>
          <p:spPr>
            <a:xfrm flipH="1" rot="-5400000">
              <a:off x="273700" y="4177300"/>
              <a:ext cx="801099" cy="1113650"/>
            </a:xfrm>
            <a:prstGeom prst="rect">
              <a:avLst/>
            </a:prstGeom>
            <a:noFill/>
            <a:ln>
              <a:noFill/>
            </a:ln>
          </p:spPr>
        </p:pic>
        <p:pic>
          <p:nvPicPr>
            <p:cNvPr id="601" name="Google Shape;601;p83"/>
            <p:cNvPicPr preferRelativeResize="0"/>
            <p:nvPr/>
          </p:nvPicPr>
          <p:blipFill rotWithShape="1">
            <a:blip r:embed="rId3">
              <a:alphaModFix/>
            </a:blip>
            <a:srcRect b="-14600" l="11532" r="70118" t="33622"/>
            <a:stretch/>
          </p:blipFill>
          <p:spPr>
            <a:xfrm flipH="1">
              <a:off x="0" y="3131850"/>
              <a:ext cx="806825" cy="2002925"/>
            </a:xfrm>
            <a:prstGeom prst="rect">
              <a:avLst/>
            </a:prstGeom>
            <a:noFill/>
            <a:ln>
              <a:noFill/>
            </a:ln>
          </p:spPr>
        </p:pic>
      </p:grpSp>
      <p:pic>
        <p:nvPicPr>
          <p:cNvPr id="602" name="Google Shape;602;p83"/>
          <p:cNvPicPr preferRelativeResize="0"/>
          <p:nvPr/>
        </p:nvPicPr>
        <p:blipFill rotWithShape="1">
          <a:blip r:embed="rId4">
            <a:alphaModFix/>
          </a:blip>
          <a:srcRect b="42279" l="-35864" r="-14828" t="3690"/>
          <a:stretch/>
        </p:blipFill>
        <p:spPr>
          <a:xfrm flipH="1" rot="-5400000">
            <a:off x="7929012" y="253876"/>
            <a:ext cx="1474774" cy="96699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3" name="Shape 603"/>
        <p:cNvGrpSpPr/>
        <p:nvPr/>
      </p:nvGrpSpPr>
      <p:grpSpPr>
        <a:xfrm>
          <a:off x="0" y="0"/>
          <a:ext cx="0" cy="0"/>
          <a:chOff x="0" y="0"/>
          <a:chExt cx="0" cy="0"/>
        </a:xfrm>
      </p:grpSpPr>
      <p:sp>
        <p:nvSpPr>
          <p:cNvPr id="604" name="Google Shape;604;p8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grpSp>
        <p:nvGrpSpPr>
          <p:cNvPr id="605" name="Google Shape;605;p84"/>
          <p:cNvGrpSpPr/>
          <p:nvPr/>
        </p:nvGrpSpPr>
        <p:grpSpPr>
          <a:xfrm flipH="1">
            <a:off x="0" y="17225"/>
            <a:ext cx="9143998" cy="5134774"/>
            <a:chOff x="2" y="0"/>
            <a:chExt cx="9143998" cy="5134774"/>
          </a:xfrm>
        </p:grpSpPr>
        <p:pic>
          <p:nvPicPr>
            <p:cNvPr id="606" name="Google Shape;606;p84"/>
            <p:cNvPicPr preferRelativeResize="0"/>
            <p:nvPr/>
          </p:nvPicPr>
          <p:blipFill rotWithShape="1">
            <a:blip r:embed="rId2">
              <a:alphaModFix/>
            </a:blip>
            <a:srcRect b="-8381" l="45533" r="-2758" t="-23614"/>
            <a:stretch/>
          </p:blipFill>
          <p:spPr>
            <a:xfrm flipH="1">
              <a:off x="8303375" y="0"/>
              <a:ext cx="840626" cy="2002924"/>
            </a:xfrm>
            <a:prstGeom prst="rect">
              <a:avLst/>
            </a:prstGeom>
            <a:noFill/>
            <a:ln>
              <a:noFill/>
            </a:ln>
          </p:spPr>
        </p:pic>
        <p:pic>
          <p:nvPicPr>
            <p:cNvPr id="607" name="Google Shape;607;p84"/>
            <p:cNvPicPr preferRelativeResize="0"/>
            <p:nvPr/>
          </p:nvPicPr>
          <p:blipFill rotWithShape="1">
            <a:blip r:embed="rId3">
              <a:alphaModFix/>
            </a:blip>
            <a:srcRect b="-20786" l="-16649" r="60362" t="12690"/>
            <a:stretch/>
          </p:blipFill>
          <p:spPr>
            <a:xfrm flipH="1" rot="-5400000">
              <a:off x="248962" y="4263847"/>
              <a:ext cx="728687" cy="1012989"/>
            </a:xfrm>
            <a:prstGeom prst="rect">
              <a:avLst/>
            </a:prstGeom>
            <a:noFill/>
            <a:ln>
              <a:noFill/>
            </a:ln>
          </p:spPr>
        </p:pic>
        <p:pic>
          <p:nvPicPr>
            <p:cNvPr id="608" name="Google Shape;608;p84"/>
            <p:cNvPicPr preferRelativeResize="0"/>
            <p:nvPr/>
          </p:nvPicPr>
          <p:blipFill rotWithShape="1">
            <a:blip r:embed="rId4">
              <a:alphaModFix/>
            </a:blip>
            <a:srcRect b="-14600" l="11532" r="70118" t="33622"/>
            <a:stretch/>
          </p:blipFill>
          <p:spPr>
            <a:xfrm flipH="1">
              <a:off x="2" y="3312900"/>
              <a:ext cx="733896" cy="1821874"/>
            </a:xfrm>
            <a:prstGeom prst="rect">
              <a:avLst/>
            </a:prstGeom>
            <a:noFill/>
            <a:ln>
              <a:noFill/>
            </a:ln>
          </p:spPr>
        </p:pic>
      </p:gr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09" name="Shape 609"/>
        <p:cNvGrpSpPr/>
        <p:nvPr/>
      </p:nvGrpSpPr>
      <p:grpSpPr>
        <a:xfrm>
          <a:off x="0" y="0"/>
          <a:ext cx="0" cy="0"/>
          <a:chOff x="0" y="0"/>
          <a:chExt cx="0" cy="0"/>
        </a:xfrm>
      </p:grpSpPr>
      <p:sp>
        <p:nvSpPr>
          <p:cNvPr id="610" name="Google Shape;610;p85"/>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611" name="Google Shape;611;p85"/>
          <p:cNvSpPr txBox="1"/>
          <p:nvPr>
            <p:ph idx="1" type="subTitle"/>
          </p:nvPr>
        </p:nvSpPr>
        <p:spPr>
          <a:xfrm>
            <a:off x="720000" y="1541950"/>
            <a:ext cx="4552500" cy="229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2"/>
              </a:buClr>
              <a:buSzPts val="1600"/>
              <a:buFont typeface="Nunito Light"/>
              <a:buChar char="●"/>
              <a:defRPr sz="1600"/>
            </a:lvl1pPr>
            <a:lvl2pPr lvl="1" algn="ctr">
              <a:lnSpc>
                <a:spcPct val="100000"/>
              </a:lnSpc>
              <a:spcBef>
                <a:spcPts val="0"/>
              </a:spcBef>
              <a:spcAft>
                <a:spcPts val="0"/>
              </a:spcAft>
              <a:buClr>
                <a:srgbClr val="E76A28"/>
              </a:buClr>
              <a:buSzPts val="1600"/>
              <a:buFont typeface="Nunito Light"/>
              <a:buChar char="○"/>
              <a:defRPr/>
            </a:lvl2pPr>
            <a:lvl3pPr lvl="2" algn="ctr">
              <a:lnSpc>
                <a:spcPct val="100000"/>
              </a:lnSpc>
              <a:spcBef>
                <a:spcPts val="1600"/>
              </a:spcBef>
              <a:spcAft>
                <a:spcPts val="0"/>
              </a:spcAft>
              <a:buClr>
                <a:srgbClr val="E76A28"/>
              </a:buClr>
              <a:buSzPts val="1500"/>
              <a:buFont typeface="Nunito Light"/>
              <a:buChar char="■"/>
              <a:defRPr/>
            </a:lvl3pPr>
            <a:lvl4pPr lvl="3" algn="ctr">
              <a:lnSpc>
                <a:spcPct val="100000"/>
              </a:lnSpc>
              <a:spcBef>
                <a:spcPts val="1600"/>
              </a:spcBef>
              <a:spcAft>
                <a:spcPts val="0"/>
              </a:spcAft>
              <a:buClr>
                <a:srgbClr val="E76A28"/>
              </a:buClr>
              <a:buSzPts val="1500"/>
              <a:buFont typeface="Nunito Light"/>
              <a:buChar char="●"/>
              <a:defRPr/>
            </a:lvl4pPr>
            <a:lvl5pPr lvl="4" algn="ctr">
              <a:lnSpc>
                <a:spcPct val="100000"/>
              </a:lnSpc>
              <a:spcBef>
                <a:spcPts val="1600"/>
              </a:spcBef>
              <a:spcAft>
                <a:spcPts val="0"/>
              </a:spcAft>
              <a:buClr>
                <a:srgbClr val="E76A28"/>
              </a:buClr>
              <a:buSzPts val="1400"/>
              <a:buFont typeface="Nunito Light"/>
              <a:buChar char="○"/>
              <a:defRPr/>
            </a:lvl5pPr>
            <a:lvl6pPr lvl="5" algn="ctr">
              <a:lnSpc>
                <a:spcPct val="100000"/>
              </a:lnSpc>
              <a:spcBef>
                <a:spcPts val="1600"/>
              </a:spcBef>
              <a:spcAft>
                <a:spcPts val="0"/>
              </a:spcAft>
              <a:buClr>
                <a:srgbClr val="999999"/>
              </a:buClr>
              <a:buSzPts val="1400"/>
              <a:buFont typeface="Nunito Light"/>
              <a:buChar char="■"/>
              <a:defRPr/>
            </a:lvl6pPr>
            <a:lvl7pPr lvl="6" algn="ctr">
              <a:lnSpc>
                <a:spcPct val="100000"/>
              </a:lnSpc>
              <a:spcBef>
                <a:spcPts val="1600"/>
              </a:spcBef>
              <a:spcAft>
                <a:spcPts val="0"/>
              </a:spcAft>
              <a:buClr>
                <a:srgbClr val="999999"/>
              </a:buClr>
              <a:buSzPts val="1300"/>
              <a:buFont typeface="Nunito Light"/>
              <a:buChar char="●"/>
              <a:defRPr/>
            </a:lvl7pPr>
            <a:lvl8pPr lvl="7" algn="ctr">
              <a:lnSpc>
                <a:spcPct val="100000"/>
              </a:lnSpc>
              <a:spcBef>
                <a:spcPts val="1600"/>
              </a:spcBef>
              <a:spcAft>
                <a:spcPts val="0"/>
              </a:spcAft>
              <a:buClr>
                <a:srgbClr val="999999"/>
              </a:buClr>
              <a:buSzPts val="1300"/>
              <a:buFont typeface="Nunito Light"/>
              <a:buChar char="○"/>
              <a:defRPr/>
            </a:lvl8pPr>
            <a:lvl9pPr lvl="8" algn="ctr">
              <a:lnSpc>
                <a:spcPct val="100000"/>
              </a:lnSpc>
              <a:spcBef>
                <a:spcPts val="1600"/>
              </a:spcBef>
              <a:spcAft>
                <a:spcPts val="1600"/>
              </a:spcAft>
              <a:buClr>
                <a:srgbClr val="999999"/>
              </a:buClr>
              <a:buSzPts val="1400"/>
              <a:buFont typeface="Nunito Light"/>
              <a:buChar char="■"/>
              <a:defRPr/>
            </a:lvl9pPr>
          </a:lstStyle>
          <a:p/>
        </p:txBody>
      </p:sp>
      <p:grpSp>
        <p:nvGrpSpPr>
          <p:cNvPr id="612" name="Google Shape;612;p85"/>
          <p:cNvGrpSpPr/>
          <p:nvPr/>
        </p:nvGrpSpPr>
        <p:grpSpPr>
          <a:xfrm>
            <a:off x="0" y="0"/>
            <a:ext cx="9143996" cy="5160900"/>
            <a:chOff x="0" y="0"/>
            <a:chExt cx="9143996" cy="5160900"/>
          </a:xfrm>
        </p:grpSpPr>
        <p:pic>
          <p:nvPicPr>
            <p:cNvPr id="613" name="Google Shape;613;p85"/>
            <p:cNvPicPr preferRelativeResize="0"/>
            <p:nvPr/>
          </p:nvPicPr>
          <p:blipFill rotWithShape="1">
            <a:blip r:embed="rId2">
              <a:alphaModFix/>
            </a:blip>
            <a:srcRect b="33257" l="22218" r="54809" t="-31567"/>
            <a:stretch/>
          </p:blipFill>
          <p:spPr>
            <a:xfrm>
              <a:off x="0" y="0"/>
              <a:ext cx="817751" cy="1968474"/>
            </a:xfrm>
            <a:prstGeom prst="rect">
              <a:avLst/>
            </a:prstGeom>
            <a:noFill/>
            <a:ln>
              <a:noFill/>
            </a:ln>
          </p:spPr>
        </p:pic>
        <p:grpSp>
          <p:nvGrpSpPr>
            <p:cNvPr id="614" name="Google Shape;614;p85"/>
            <p:cNvGrpSpPr/>
            <p:nvPr/>
          </p:nvGrpSpPr>
          <p:grpSpPr>
            <a:xfrm flipH="1">
              <a:off x="5387550" y="2705868"/>
              <a:ext cx="3756446" cy="2455032"/>
              <a:chOff x="6" y="1434400"/>
              <a:chExt cx="5720186" cy="3738437"/>
            </a:xfrm>
          </p:grpSpPr>
          <p:pic>
            <p:nvPicPr>
              <p:cNvPr id="615" name="Google Shape;615;p85"/>
              <p:cNvPicPr preferRelativeResize="0"/>
              <p:nvPr/>
            </p:nvPicPr>
            <p:blipFill rotWithShape="1">
              <a:blip r:embed="rId3">
                <a:alphaModFix/>
              </a:blip>
              <a:srcRect b="0" l="-9429" r="57560" t="0"/>
              <a:stretch/>
            </p:blipFill>
            <p:spPr>
              <a:xfrm rot="5400000">
                <a:off x="4486010" y="3938655"/>
                <a:ext cx="1030341" cy="1438024"/>
              </a:xfrm>
              <a:prstGeom prst="rect">
                <a:avLst/>
              </a:prstGeom>
              <a:noFill/>
              <a:ln>
                <a:noFill/>
              </a:ln>
            </p:spPr>
          </p:pic>
          <p:pic>
            <p:nvPicPr>
              <p:cNvPr id="616" name="Google Shape;616;p85"/>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grpSp>
      </p:gr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17" name="Shape 617"/>
        <p:cNvGrpSpPr/>
        <p:nvPr/>
      </p:nvGrpSpPr>
      <p:grpSpPr>
        <a:xfrm>
          <a:off x="0" y="0"/>
          <a:ext cx="0" cy="0"/>
          <a:chOff x="0" y="0"/>
          <a:chExt cx="0" cy="0"/>
        </a:xfrm>
      </p:grpSpPr>
      <p:sp>
        <p:nvSpPr>
          <p:cNvPr id="618" name="Google Shape;618;p86"/>
          <p:cNvSpPr txBox="1"/>
          <p:nvPr>
            <p:ph type="title"/>
          </p:nvPr>
        </p:nvSpPr>
        <p:spPr>
          <a:xfrm>
            <a:off x="884250" y="1494625"/>
            <a:ext cx="7375500" cy="13824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619" name="Google Shape;619;p86"/>
          <p:cNvGrpSpPr/>
          <p:nvPr/>
        </p:nvGrpSpPr>
        <p:grpSpPr>
          <a:xfrm flipH="1" rot="10800000">
            <a:off x="0" y="-28677"/>
            <a:ext cx="9143996" cy="2466266"/>
            <a:chOff x="0" y="2705868"/>
            <a:chExt cx="9143996" cy="2466266"/>
          </a:xfrm>
        </p:grpSpPr>
        <p:pic>
          <p:nvPicPr>
            <p:cNvPr id="620" name="Google Shape;620;p86"/>
            <p:cNvPicPr preferRelativeResize="0"/>
            <p:nvPr/>
          </p:nvPicPr>
          <p:blipFill rotWithShape="1">
            <a:blip r:embed="rId2">
              <a:alphaModFix/>
            </a:blip>
            <a:srcRect b="37062" l="12051" r="57322" t="-35371"/>
            <a:stretch/>
          </p:blipFill>
          <p:spPr>
            <a:xfrm>
              <a:off x="0" y="3189582"/>
              <a:ext cx="1090227" cy="1968474"/>
            </a:xfrm>
            <a:prstGeom prst="rect">
              <a:avLst/>
            </a:prstGeom>
            <a:noFill/>
            <a:ln>
              <a:noFill/>
            </a:ln>
          </p:spPr>
        </p:pic>
        <p:grpSp>
          <p:nvGrpSpPr>
            <p:cNvPr id="621" name="Google Shape;621;p86"/>
            <p:cNvGrpSpPr/>
            <p:nvPr/>
          </p:nvGrpSpPr>
          <p:grpSpPr>
            <a:xfrm flipH="1">
              <a:off x="396445" y="2705868"/>
              <a:ext cx="8747551" cy="2466266"/>
              <a:chOff x="6" y="1434400"/>
              <a:chExt cx="13320468" cy="3755544"/>
            </a:xfrm>
          </p:grpSpPr>
          <p:pic>
            <p:nvPicPr>
              <p:cNvPr id="622" name="Google Shape;622;p86"/>
              <p:cNvPicPr preferRelativeResize="0"/>
              <p:nvPr/>
            </p:nvPicPr>
            <p:blipFill rotWithShape="1">
              <a:blip r:embed="rId3">
                <a:alphaModFix/>
              </a:blip>
              <a:srcRect b="0" l="-9430" r="59560" t="0"/>
              <a:stretch/>
            </p:blipFill>
            <p:spPr>
              <a:xfrm rot="5400000">
                <a:off x="12106162" y="3954193"/>
                <a:ext cx="990600" cy="1438025"/>
              </a:xfrm>
              <a:prstGeom prst="rect">
                <a:avLst/>
              </a:prstGeom>
              <a:noFill/>
              <a:ln>
                <a:noFill/>
              </a:ln>
            </p:spPr>
          </p:pic>
          <p:pic>
            <p:nvPicPr>
              <p:cNvPr id="623" name="Google Shape;623;p86"/>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624" name="Google Shape;624;p86"/>
              <p:cNvPicPr preferRelativeResize="0"/>
              <p:nvPr/>
            </p:nvPicPr>
            <p:blipFill rotWithShape="1">
              <a:blip r:embed="rId5">
                <a:alphaModFix/>
              </a:blip>
              <a:srcRect b="43438" l="7542" r="63436" t="4281"/>
              <a:stretch/>
            </p:blipFill>
            <p:spPr>
              <a:xfrm>
                <a:off x="1976643" y="3385244"/>
                <a:ext cx="1780977" cy="1804700"/>
              </a:xfrm>
              <a:prstGeom prst="rect">
                <a:avLst/>
              </a:prstGeom>
              <a:noFill/>
              <a:ln>
                <a:noFill/>
              </a:ln>
            </p:spPr>
          </p:pic>
        </p:grpSp>
      </p:gr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25" name="Shape 625"/>
        <p:cNvGrpSpPr/>
        <p:nvPr/>
      </p:nvGrpSpPr>
      <p:grpSpPr>
        <a:xfrm>
          <a:off x="0" y="0"/>
          <a:ext cx="0" cy="0"/>
          <a:chOff x="0" y="0"/>
          <a:chExt cx="0" cy="0"/>
        </a:xfrm>
      </p:grpSpPr>
      <p:sp>
        <p:nvSpPr>
          <p:cNvPr id="626" name="Google Shape;626;p87"/>
          <p:cNvSpPr txBox="1"/>
          <p:nvPr>
            <p:ph type="title"/>
          </p:nvPr>
        </p:nvSpPr>
        <p:spPr>
          <a:xfrm>
            <a:off x="2135550" y="1505850"/>
            <a:ext cx="4872900" cy="1460700"/>
          </a:xfrm>
          <a:prstGeom prst="rect">
            <a:avLst/>
          </a:prstGeom>
        </p:spPr>
        <p:txBody>
          <a:bodyPr anchorCtr="0" anchor="b" bIns="91425" lIns="91425" spcFirstLastPara="1" rIns="91425" wrap="square" tIns="91425">
            <a:noAutofit/>
          </a:bodyPr>
          <a:lstStyle>
            <a:lvl1pPr lvl="0" algn="ctr">
              <a:spcBef>
                <a:spcPts val="0"/>
              </a:spcBef>
              <a:spcAft>
                <a:spcPts val="0"/>
              </a:spcAft>
              <a:buSzPts val="3500"/>
              <a:buNone/>
              <a:defRPr sz="9600"/>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
        <p:nvSpPr>
          <p:cNvPr id="627" name="Google Shape;627;p87"/>
          <p:cNvSpPr txBox="1"/>
          <p:nvPr>
            <p:ph idx="1" type="subTitle"/>
          </p:nvPr>
        </p:nvSpPr>
        <p:spPr>
          <a:xfrm>
            <a:off x="2135550" y="2966550"/>
            <a:ext cx="4872900" cy="671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pic>
        <p:nvPicPr>
          <p:cNvPr id="628" name="Google Shape;628;p87"/>
          <p:cNvPicPr preferRelativeResize="0"/>
          <p:nvPr/>
        </p:nvPicPr>
        <p:blipFill rotWithShape="1">
          <a:blip r:embed="rId2">
            <a:alphaModFix/>
          </a:blip>
          <a:srcRect b="-61053" l="51987" r="6247" t="3820"/>
          <a:stretch/>
        </p:blipFill>
        <p:spPr>
          <a:xfrm rot="5400000">
            <a:off x="7337624" y="-836747"/>
            <a:ext cx="969625" cy="2643124"/>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29" name="Shape 629"/>
        <p:cNvGrpSpPr/>
        <p:nvPr/>
      </p:nvGrpSpPr>
      <p:grpSpPr>
        <a:xfrm>
          <a:off x="0" y="0"/>
          <a:ext cx="0" cy="0"/>
          <a:chOff x="0" y="0"/>
          <a:chExt cx="0" cy="0"/>
        </a:xfrm>
      </p:grpSpPr>
      <p:sp>
        <p:nvSpPr>
          <p:cNvPr id="630" name="Google Shape;630;p88"/>
          <p:cNvSpPr/>
          <p:nvPr>
            <p:ph idx="2" type="pic"/>
          </p:nvPr>
        </p:nvSpPr>
        <p:spPr>
          <a:xfrm>
            <a:off x="-3301" y="0"/>
            <a:ext cx="9150600" cy="5143500"/>
          </a:xfrm>
          <a:prstGeom prst="rect">
            <a:avLst/>
          </a:prstGeom>
          <a:noFill/>
          <a:ln>
            <a:noFill/>
          </a:ln>
        </p:spPr>
      </p:sp>
      <p:sp>
        <p:nvSpPr>
          <p:cNvPr id="631" name="Google Shape;631;p88"/>
          <p:cNvSpPr txBox="1"/>
          <p:nvPr>
            <p:ph type="title"/>
          </p:nvPr>
        </p:nvSpPr>
        <p:spPr>
          <a:xfrm>
            <a:off x="1055850" y="539500"/>
            <a:ext cx="7032300" cy="572700"/>
          </a:xfrm>
          <a:prstGeom prst="rect">
            <a:avLst/>
          </a:prstGeom>
          <a:solidFill>
            <a:schemeClr val="lt1"/>
          </a:solidFill>
        </p:spPr>
        <p:txBody>
          <a:bodyPr anchorCtr="0" anchor="ctr" bIns="91425" lIns="91425" spcFirstLastPara="1" rIns="91425" wrap="square" tIns="91425">
            <a:noAutofit/>
          </a:bodyPr>
          <a:lstStyle>
            <a:lvl1pPr lvl="0" algn="ctr">
              <a:spcBef>
                <a:spcPts val="0"/>
              </a:spcBef>
              <a:spcAft>
                <a:spcPts val="0"/>
              </a:spcAft>
              <a:buSzPts val="3500"/>
              <a:buNone/>
              <a:defRPr sz="3000"/>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32" name="Shape 632"/>
        <p:cNvGrpSpPr/>
        <p:nvPr/>
      </p:nvGrpSpPr>
      <p:grpSpPr>
        <a:xfrm>
          <a:off x="0" y="0"/>
          <a:ext cx="0" cy="0"/>
          <a:chOff x="0" y="0"/>
          <a:chExt cx="0" cy="0"/>
        </a:xfrm>
      </p:grpSpPr>
      <p:sp>
        <p:nvSpPr>
          <p:cNvPr id="633" name="Google Shape;633;p89"/>
          <p:cNvSpPr txBox="1"/>
          <p:nvPr>
            <p:ph hasCustomPrompt="1" type="title"/>
          </p:nvPr>
        </p:nvSpPr>
        <p:spPr>
          <a:xfrm>
            <a:off x="1284000" y="1668175"/>
            <a:ext cx="6576000" cy="13020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7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34" name="Google Shape;634;p89"/>
          <p:cNvSpPr txBox="1"/>
          <p:nvPr>
            <p:ph idx="1" type="subTitle"/>
          </p:nvPr>
        </p:nvSpPr>
        <p:spPr>
          <a:xfrm>
            <a:off x="1284000" y="3075375"/>
            <a:ext cx="6576000" cy="497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800"/>
            </a:lvl1pPr>
            <a:lvl2pPr lvl="1" algn="ctr">
              <a:lnSpc>
                <a:spcPct val="100000"/>
              </a:lnSpc>
              <a:spcBef>
                <a:spcPts val="0"/>
              </a:spcBef>
              <a:spcAft>
                <a:spcPts val="0"/>
              </a:spcAft>
              <a:buSzPts val="1600"/>
              <a:buNone/>
              <a:defRPr sz="1600"/>
            </a:lvl2pPr>
            <a:lvl3pPr lvl="2" algn="ctr">
              <a:lnSpc>
                <a:spcPct val="100000"/>
              </a:lnSpc>
              <a:spcBef>
                <a:spcPts val="1600"/>
              </a:spcBef>
              <a:spcAft>
                <a:spcPts val="0"/>
              </a:spcAft>
              <a:buSzPts val="1600"/>
              <a:buNone/>
              <a:defRPr sz="1600"/>
            </a:lvl3pPr>
            <a:lvl4pPr lvl="3" algn="ctr">
              <a:lnSpc>
                <a:spcPct val="100000"/>
              </a:lnSpc>
              <a:spcBef>
                <a:spcPts val="1600"/>
              </a:spcBef>
              <a:spcAft>
                <a:spcPts val="0"/>
              </a:spcAft>
              <a:buSzPts val="1600"/>
              <a:buNone/>
              <a:defRPr sz="1600"/>
            </a:lvl4pPr>
            <a:lvl5pPr lvl="4" algn="ctr">
              <a:lnSpc>
                <a:spcPct val="100000"/>
              </a:lnSpc>
              <a:spcBef>
                <a:spcPts val="1600"/>
              </a:spcBef>
              <a:spcAft>
                <a:spcPts val="0"/>
              </a:spcAft>
              <a:buSzPts val="1600"/>
              <a:buNone/>
              <a:defRPr sz="1600"/>
            </a:lvl5pPr>
            <a:lvl6pPr lvl="5" algn="ctr">
              <a:lnSpc>
                <a:spcPct val="100000"/>
              </a:lnSpc>
              <a:spcBef>
                <a:spcPts val="1600"/>
              </a:spcBef>
              <a:spcAft>
                <a:spcPts val="0"/>
              </a:spcAft>
              <a:buSzPts val="1600"/>
              <a:buNone/>
              <a:defRPr sz="1600"/>
            </a:lvl6pPr>
            <a:lvl7pPr lvl="6" algn="ctr">
              <a:lnSpc>
                <a:spcPct val="100000"/>
              </a:lnSpc>
              <a:spcBef>
                <a:spcPts val="1600"/>
              </a:spcBef>
              <a:spcAft>
                <a:spcPts val="0"/>
              </a:spcAft>
              <a:buSzPts val="1600"/>
              <a:buNone/>
              <a:defRPr sz="1600"/>
            </a:lvl7pPr>
            <a:lvl8pPr lvl="7" algn="ctr">
              <a:lnSpc>
                <a:spcPct val="100000"/>
              </a:lnSpc>
              <a:spcBef>
                <a:spcPts val="1600"/>
              </a:spcBef>
              <a:spcAft>
                <a:spcPts val="0"/>
              </a:spcAft>
              <a:buSzPts val="1600"/>
              <a:buNone/>
              <a:defRPr sz="1600"/>
            </a:lvl8pPr>
            <a:lvl9pPr lvl="8" algn="ctr">
              <a:lnSpc>
                <a:spcPct val="100000"/>
              </a:lnSpc>
              <a:spcBef>
                <a:spcPts val="1600"/>
              </a:spcBef>
              <a:spcAft>
                <a:spcPts val="1600"/>
              </a:spcAft>
              <a:buSzPts val="1600"/>
              <a:buNone/>
              <a:defRPr sz="1600"/>
            </a:lvl9pPr>
          </a:lstStyle>
          <a:p/>
        </p:txBody>
      </p:sp>
      <p:grpSp>
        <p:nvGrpSpPr>
          <p:cNvPr id="635" name="Google Shape;635;p89"/>
          <p:cNvGrpSpPr/>
          <p:nvPr/>
        </p:nvGrpSpPr>
        <p:grpSpPr>
          <a:xfrm>
            <a:off x="1" y="2016562"/>
            <a:ext cx="9190974" cy="3129935"/>
            <a:chOff x="1" y="2016562"/>
            <a:chExt cx="9190974" cy="3129935"/>
          </a:xfrm>
        </p:grpSpPr>
        <p:pic>
          <p:nvPicPr>
            <p:cNvPr id="636" name="Google Shape;636;p89"/>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637" name="Google Shape;637;p89"/>
            <p:cNvGrpSpPr/>
            <p:nvPr/>
          </p:nvGrpSpPr>
          <p:grpSpPr>
            <a:xfrm>
              <a:off x="1" y="3608474"/>
              <a:ext cx="9143999" cy="1538023"/>
              <a:chOff x="1" y="3608474"/>
              <a:chExt cx="9143999" cy="1538023"/>
            </a:xfrm>
          </p:grpSpPr>
          <p:pic>
            <p:nvPicPr>
              <p:cNvPr id="638" name="Google Shape;638;p89"/>
              <p:cNvPicPr preferRelativeResize="0"/>
              <p:nvPr/>
            </p:nvPicPr>
            <p:blipFill rotWithShape="1">
              <a:blip r:embed="rId3">
                <a:alphaModFix/>
              </a:blip>
              <a:srcRect b="62250" l="37584" r="-5820" t="-16263"/>
              <a:stretch/>
            </p:blipFill>
            <p:spPr>
              <a:xfrm flipH="1">
                <a:off x="7270001" y="3608474"/>
                <a:ext cx="1873999" cy="1538023"/>
              </a:xfrm>
              <a:prstGeom prst="rect">
                <a:avLst/>
              </a:prstGeom>
              <a:noFill/>
              <a:ln>
                <a:noFill/>
              </a:ln>
            </p:spPr>
          </p:pic>
          <p:pic>
            <p:nvPicPr>
              <p:cNvPr id="639" name="Google Shape;639;p89"/>
              <p:cNvPicPr preferRelativeResize="0"/>
              <p:nvPr/>
            </p:nvPicPr>
            <p:blipFill rotWithShape="1">
              <a:blip r:embed="rId4">
                <a:alphaModFix/>
              </a:blip>
              <a:srcRect b="0" l="-14301" r="33591" t="15261"/>
              <a:stretch/>
            </p:blipFill>
            <p:spPr>
              <a:xfrm rot="5400000">
                <a:off x="-179787" y="3824487"/>
                <a:ext cx="1498800" cy="1139225"/>
              </a:xfrm>
              <a:prstGeom prst="rect">
                <a:avLst/>
              </a:prstGeom>
              <a:noFill/>
              <a:ln>
                <a:noFill/>
              </a:ln>
            </p:spPr>
          </p:pic>
        </p:grpSp>
      </p:gr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640" name="Shape 640"/>
        <p:cNvGrpSpPr/>
        <p:nvPr/>
      </p:nvGrpSpPr>
      <p:grpSpPr>
        <a:xfrm>
          <a:off x="0" y="0"/>
          <a:ext cx="0" cy="0"/>
          <a:chOff x="0" y="0"/>
          <a:chExt cx="0" cy="0"/>
        </a:xfrm>
      </p:grpSpPr>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641" name="Shape 641"/>
        <p:cNvGrpSpPr/>
        <p:nvPr/>
      </p:nvGrpSpPr>
      <p:grpSpPr>
        <a:xfrm>
          <a:off x="0" y="0"/>
          <a:ext cx="0" cy="0"/>
          <a:chOff x="0" y="0"/>
          <a:chExt cx="0" cy="0"/>
        </a:xfrm>
      </p:grpSpPr>
      <p:sp>
        <p:nvSpPr>
          <p:cNvPr id="642" name="Google Shape;642;p9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643" name="Google Shape;643;p91"/>
          <p:cNvSpPr txBox="1"/>
          <p:nvPr>
            <p:ph idx="1" type="subTitle"/>
          </p:nvPr>
        </p:nvSpPr>
        <p:spPr>
          <a:xfrm>
            <a:off x="719975" y="3109813"/>
            <a:ext cx="23055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644" name="Google Shape;644;p91"/>
          <p:cNvSpPr txBox="1"/>
          <p:nvPr>
            <p:ph idx="2" type="subTitle"/>
          </p:nvPr>
        </p:nvSpPr>
        <p:spPr>
          <a:xfrm>
            <a:off x="3419246" y="3109813"/>
            <a:ext cx="23055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645" name="Google Shape;645;p91"/>
          <p:cNvSpPr txBox="1"/>
          <p:nvPr>
            <p:ph idx="3" type="subTitle"/>
          </p:nvPr>
        </p:nvSpPr>
        <p:spPr>
          <a:xfrm>
            <a:off x="6118524" y="3109813"/>
            <a:ext cx="23055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646" name="Google Shape;646;p91"/>
          <p:cNvSpPr txBox="1"/>
          <p:nvPr>
            <p:ph hasCustomPrompt="1" idx="4" type="title"/>
          </p:nvPr>
        </p:nvSpPr>
        <p:spPr>
          <a:xfrm>
            <a:off x="719975" y="1492300"/>
            <a:ext cx="1136100" cy="8250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4800">
                <a:solidFill>
                  <a:schemeClr val="dk2"/>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647" name="Google Shape;647;p91"/>
          <p:cNvSpPr txBox="1"/>
          <p:nvPr>
            <p:ph hasCustomPrompt="1" idx="5" type="title"/>
          </p:nvPr>
        </p:nvSpPr>
        <p:spPr>
          <a:xfrm>
            <a:off x="3419246" y="1492300"/>
            <a:ext cx="1136100" cy="8250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4800">
                <a:solidFill>
                  <a:schemeClr val="accen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648" name="Google Shape;648;p91"/>
          <p:cNvSpPr txBox="1"/>
          <p:nvPr>
            <p:ph hasCustomPrompt="1" idx="6" type="title"/>
          </p:nvPr>
        </p:nvSpPr>
        <p:spPr>
          <a:xfrm>
            <a:off x="6118525" y="1492300"/>
            <a:ext cx="1136100" cy="8250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4800">
                <a:solidFill>
                  <a:schemeClr val="accent3"/>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649" name="Google Shape;649;p91"/>
          <p:cNvSpPr txBox="1"/>
          <p:nvPr>
            <p:ph idx="7" type="subTitle"/>
          </p:nvPr>
        </p:nvSpPr>
        <p:spPr>
          <a:xfrm>
            <a:off x="719975" y="2317288"/>
            <a:ext cx="2305500" cy="86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50" name="Google Shape;650;p91"/>
          <p:cNvSpPr txBox="1"/>
          <p:nvPr>
            <p:ph idx="8" type="subTitle"/>
          </p:nvPr>
        </p:nvSpPr>
        <p:spPr>
          <a:xfrm>
            <a:off x="3419246" y="2317288"/>
            <a:ext cx="2305500" cy="86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51" name="Google Shape;651;p91"/>
          <p:cNvSpPr txBox="1"/>
          <p:nvPr>
            <p:ph idx="9" type="subTitle"/>
          </p:nvPr>
        </p:nvSpPr>
        <p:spPr>
          <a:xfrm>
            <a:off x="6118524" y="2317288"/>
            <a:ext cx="2305500" cy="86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pic>
        <p:nvPicPr>
          <p:cNvPr id="652" name="Google Shape;652;p91"/>
          <p:cNvPicPr preferRelativeResize="0"/>
          <p:nvPr/>
        </p:nvPicPr>
        <p:blipFill rotWithShape="1">
          <a:blip r:embed="rId2">
            <a:alphaModFix/>
          </a:blip>
          <a:srcRect b="22797" l="0" r="0" t="68350"/>
          <a:stretch/>
        </p:blipFill>
        <p:spPr>
          <a:xfrm>
            <a:off x="0" y="4604001"/>
            <a:ext cx="9143926" cy="539499"/>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_1">
    <p:spTree>
      <p:nvGrpSpPr>
        <p:cNvPr id="653" name="Shape 653"/>
        <p:cNvGrpSpPr/>
        <p:nvPr/>
      </p:nvGrpSpPr>
      <p:grpSpPr>
        <a:xfrm>
          <a:off x="0" y="0"/>
          <a:ext cx="0" cy="0"/>
          <a:chOff x="0" y="0"/>
          <a:chExt cx="0" cy="0"/>
        </a:xfrm>
      </p:grpSpPr>
      <p:sp>
        <p:nvSpPr>
          <p:cNvPr id="654" name="Google Shape;654;p92"/>
          <p:cNvSpPr txBox="1"/>
          <p:nvPr>
            <p:ph type="title"/>
          </p:nvPr>
        </p:nvSpPr>
        <p:spPr>
          <a:xfrm>
            <a:off x="1615950" y="1760950"/>
            <a:ext cx="2979600" cy="1200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55" name="Google Shape;655;p92"/>
          <p:cNvSpPr txBox="1"/>
          <p:nvPr>
            <p:ph hasCustomPrompt="1" idx="2" type="title"/>
          </p:nvPr>
        </p:nvSpPr>
        <p:spPr>
          <a:xfrm>
            <a:off x="1615950" y="781775"/>
            <a:ext cx="1447500" cy="11223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9600">
                <a:solidFill>
                  <a:schemeClr val="dk2"/>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656" name="Google Shape;656;p92"/>
          <p:cNvSpPr txBox="1"/>
          <p:nvPr>
            <p:ph idx="1" type="subTitle"/>
          </p:nvPr>
        </p:nvSpPr>
        <p:spPr>
          <a:xfrm>
            <a:off x="1615950" y="2908550"/>
            <a:ext cx="2979600" cy="70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657" name="Google Shape;657;p92"/>
          <p:cNvGrpSpPr/>
          <p:nvPr/>
        </p:nvGrpSpPr>
        <p:grpSpPr>
          <a:xfrm flipH="1">
            <a:off x="0" y="0"/>
            <a:ext cx="1365525" cy="5143501"/>
            <a:chOff x="7778480" y="0"/>
            <a:chExt cx="1365525" cy="5143501"/>
          </a:xfrm>
        </p:grpSpPr>
        <p:pic>
          <p:nvPicPr>
            <p:cNvPr id="658" name="Google Shape;658;p92"/>
            <p:cNvPicPr preferRelativeResize="0"/>
            <p:nvPr/>
          </p:nvPicPr>
          <p:blipFill rotWithShape="1">
            <a:blip r:embed="rId2">
              <a:alphaModFix/>
            </a:blip>
            <a:srcRect b="8152" l="10410" r="73804" t="13606"/>
            <a:stretch/>
          </p:blipFill>
          <p:spPr>
            <a:xfrm>
              <a:off x="8257350" y="2671525"/>
              <a:ext cx="886651" cy="2471976"/>
            </a:xfrm>
            <a:prstGeom prst="rect">
              <a:avLst/>
            </a:prstGeom>
            <a:noFill/>
            <a:ln>
              <a:noFill/>
            </a:ln>
          </p:spPr>
        </p:pic>
        <p:pic>
          <p:nvPicPr>
            <p:cNvPr id="659" name="Google Shape;659;p92"/>
            <p:cNvPicPr preferRelativeResize="0"/>
            <p:nvPr/>
          </p:nvPicPr>
          <p:blipFill rotWithShape="1">
            <a:blip r:embed="rId3">
              <a:alphaModFix/>
            </a:blip>
            <a:srcRect b="1773" l="64650" r="-14962" t="27006"/>
            <a:stretch/>
          </p:blipFill>
          <p:spPr>
            <a:xfrm flipH="1">
              <a:off x="7778480" y="0"/>
              <a:ext cx="1365525" cy="2004300"/>
            </a:xfrm>
            <a:prstGeom prst="rect">
              <a:avLst/>
            </a:prstGeom>
            <a:noFill/>
            <a:ln>
              <a:noFill/>
            </a:ln>
          </p:spPr>
        </p:pic>
      </p:grpSp>
      <p:pic>
        <p:nvPicPr>
          <p:cNvPr id="660" name="Google Shape;660;p92"/>
          <p:cNvPicPr preferRelativeResize="0"/>
          <p:nvPr/>
        </p:nvPicPr>
        <p:blipFill rotWithShape="1">
          <a:blip r:embed="rId4">
            <a:alphaModFix/>
          </a:blip>
          <a:srcRect b="-9926" l="35187" r="7587" t="-22069"/>
          <a:stretch/>
        </p:blipFill>
        <p:spPr>
          <a:xfrm flipH="1" rot="5400000">
            <a:off x="1294362" y="3721725"/>
            <a:ext cx="840626" cy="2002924"/>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0_1_1">
    <p:spTree>
      <p:nvGrpSpPr>
        <p:cNvPr id="661" name="Shape 661"/>
        <p:cNvGrpSpPr/>
        <p:nvPr/>
      </p:nvGrpSpPr>
      <p:grpSpPr>
        <a:xfrm>
          <a:off x="0" y="0"/>
          <a:ext cx="0" cy="0"/>
          <a:chOff x="0" y="0"/>
          <a:chExt cx="0" cy="0"/>
        </a:xfrm>
      </p:grpSpPr>
      <p:sp>
        <p:nvSpPr>
          <p:cNvPr id="662" name="Google Shape;662;p93"/>
          <p:cNvSpPr txBox="1"/>
          <p:nvPr>
            <p:ph type="title"/>
          </p:nvPr>
        </p:nvSpPr>
        <p:spPr>
          <a:xfrm>
            <a:off x="4229700" y="2281775"/>
            <a:ext cx="2979600" cy="1200000"/>
          </a:xfrm>
          <a:prstGeom prst="rect">
            <a:avLst/>
          </a:prstGeom>
        </p:spPr>
        <p:txBody>
          <a:bodyPr anchorCtr="0" anchor="b" bIns="91425" lIns="91425" spcFirstLastPara="1" rIns="91425" wrap="square" tIns="91425">
            <a:noAutofit/>
          </a:bodyPr>
          <a:lstStyle>
            <a:lvl1pPr lvl="0" algn="r">
              <a:spcBef>
                <a:spcPts val="0"/>
              </a:spcBef>
              <a:spcAft>
                <a:spcPts val="0"/>
              </a:spcAft>
              <a:buSzPts val="3600"/>
              <a:buNone/>
              <a:defRPr sz="3600"/>
            </a:lvl1pPr>
            <a:lvl2pPr lvl="1" algn="r">
              <a:spcBef>
                <a:spcPts val="0"/>
              </a:spcBef>
              <a:spcAft>
                <a:spcPts val="0"/>
              </a:spcAft>
              <a:buSzPts val="3600"/>
              <a:buNone/>
              <a:defRPr sz="3600"/>
            </a:lvl2pPr>
            <a:lvl3pPr lvl="2" algn="r">
              <a:spcBef>
                <a:spcPts val="0"/>
              </a:spcBef>
              <a:spcAft>
                <a:spcPts val="0"/>
              </a:spcAft>
              <a:buSzPts val="3600"/>
              <a:buNone/>
              <a:defRPr sz="3600"/>
            </a:lvl3pPr>
            <a:lvl4pPr lvl="3" algn="r">
              <a:spcBef>
                <a:spcPts val="0"/>
              </a:spcBef>
              <a:spcAft>
                <a:spcPts val="0"/>
              </a:spcAft>
              <a:buSzPts val="3600"/>
              <a:buNone/>
              <a:defRPr sz="3600"/>
            </a:lvl4pPr>
            <a:lvl5pPr lvl="4" algn="r">
              <a:spcBef>
                <a:spcPts val="0"/>
              </a:spcBef>
              <a:spcAft>
                <a:spcPts val="0"/>
              </a:spcAft>
              <a:buSzPts val="3600"/>
              <a:buNone/>
              <a:defRPr sz="3600"/>
            </a:lvl5pPr>
            <a:lvl6pPr lvl="5" algn="r">
              <a:spcBef>
                <a:spcPts val="0"/>
              </a:spcBef>
              <a:spcAft>
                <a:spcPts val="0"/>
              </a:spcAft>
              <a:buSzPts val="3600"/>
              <a:buNone/>
              <a:defRPr sz="3600"/>
            </a:lvl6pPr>
            <a:lvl7pPr lvl="6" algn="r">
              <a:spcBef>
                <a:spcPts val="0"/>
              </a:spcBef>
              <a:spcAft>
                <a:spcPts val="0"/>
              </a:spcAft>
              <a:buSzPts val="3600"/>
              <a:buNone/>
              <a:defRPr sz="3600"/>
            </a:lvl7pPr>
            <a:lvl8pPr lvl="7" algn="r">
              <a:spcBef>
                <a:spcPts val="0"/>
              </a:spcBef>
              <a:spcAft>
                <a:spcPts val="0"/>
              </a:spcAft>
              <a:buSzPts val="3600"/>
              <a:buNone/>
              <a:defRPr sz="3600"/>
            </a:lvl8pPr>
            <a:lvl9pPr lvl="8" algn="r">
              <a:spcBef>
                <a:spcPts val="0"/>
              </a:spcBef>
              <a:spcAft>
                <a:spcPts val="0"/>
              </a:spcAft>
              <a:buSzPts val="3600"/>
              <a:buNone/>
              <a:defRPr sz="3600"/>
            </a:lvl9pPr>
          </a:lstStyle>
          <a:p/>
        </p:txBody>
      </p:sp>
      <p:sp>
        <p:nvSpPr>
          <p:cNvPr id="663" name="Google Shape;663;p93"/>
          <p:cNvSpPr txBox="1"/>
          <p:nvPr>
            <p:ph hasCustomPrompt="1" idx="2" type="title"/>
          </p:nvPr>
        </p:nvSpPr>
        <p:spPr>
          <a:xfrm>
            <a:off x="5761800" y="990475"/>
            <a:ext cx="1447500" cy="1122300"/>
          </a:xfrm>
          <a:prstGeom prst="rect">
            <a:avLst/>
          </a:prstGeom>
          <a:noFill/>
        </p:spPr>
        <p:txBody>
          <a:bodyPr anchorCtr="0" anchor="b" bIns="91425" lIns="91425" spcFirstLastPara="1" rIns="91425" wrap="square" tIns="91425">
            <a:noAutofit/>
          </a:bodyPr>
          <a:lstStyle>
            <a:lvl1pPr lvl="0" algn="r">
              <a:spcBef>
                <a:spcPts val="0"/>
              </a:spcBef>
              <a:spcAft>
                <a:spcPts val="0"/>
              </a:spcAft>
              <a:buClr>
                <a:schemeClr val="lt1"/>
              </a:buClr>
              <a:buSzPts val="6000"/>
              <a:buNone/>
              <a:defRPr sz="9600">
                <a:solidFill>
                  <a:schemeClr val="dk2"/>
                </a:solidFill>
              </a:defRPr>
            </a:lvl1pPr>
            <a:lvl2pPr lvl="1" algn="r">
              <a:spcBef>
                <a:spcPts val="0"/>
              </a:spcBef>
              <a:spcAft>
                <a:spcPts val="0"/>
              </a:spcAft>
              <a:buClr>
                <a:schemeClr val="lt1"/>
              </a:buClr>
              <a:buSzPts val="6000"/>
              <a:buNone/>
              <a:defRPr sz="6000">
                <a:solidFill>
                  <a:schemeClr val="lt1"/>
                </a:solidFill>
              </a:defRPr>
            </a:lvl2pPr>
            <a:lvl3pPr lvl="2" algn="r">
              <a:spcBef>
                <a:spcPts val="0"/>
              </a:spcBef>
              <a:spcAft>
                <a:spcPts val="0"/>
              </a:spcAft>
              <a:buClr>
                <a:schemeClr val="lt1"/>
              </a:buClr>
              <a:buSzPts val="6000"/>
              <a:buNone/>
              <a:defRPr sz="6000">
                <a:solidFill>
                  <a:schemeClr val="lt1"/>
                </a:solidFill>
              </a:defRPr>
            </a:lvl3pPr>
            <a:lvl4pPr lvl="3" algn="r">
              <a:spcBef>
                <a:spcPts val="0"/>
              </a:spcBef>
              <a:spcAft>
                <a:spcPts val="0"/>
              </a:spcAft>
              <a:buClr>
                <a:schemeClr val="lt1"/>
              </a:buClr>
              <a:buSzPts val="6000"/>
              <a:buNone/>
              <a:defRPr sz="6000">
                <a:solidFill>
                  <a:schemeClr val="lt1"/>
                </a:solidFill>
              </a:defRPr>
            </a:lvl4pPr>
            <a:lvl5pPr lvl="4" algn="r">
              <a:spcBef>
                <a:spcPts val="0"/>
              </a:spcBef>
              <a:spcAft>
                <a:spcPts val="0"/>
              </a:spcAft>
              <a:buClr>
                <a:schemeClr val="lt1"/>
              </a:buClr>
              <a:buSzPts val="6000"/>
              <a:buNone/>
              <a:defRPr sz="6000">
                <a:solidFill>
                  <a:schemeClr val="lt1"/>
                </a:solidFill>
              </a:defRPr>
            </a:lvl5pPr>
            <a:lvl6pPr lvl="5" algn="r">
              <a:spcBef>
                <a:spcPts val="0"/>
              </a:spcBef>
              <a:spcAft>
                <a:spcPts val="0"/>
              </a:spcAft>
              <a:buClr>
                <a:schemeClr val="lt1"/>
              </a:buClr>
              <a:buSzPts val="6000"/>
              <a:buNone/>
              <a:defRPr sz="6000">
                <a:solidFill>
                  <a:schemeClr val="lt1"/>
                </a:solidFill>
              </a:defRPr>
            </a:lvl6pPr>
            <a:lvl7pPr lvl="6" algn="r">
              <a:spcBef>
                <a:spcPts val="0"/>
              </a:spcBef>
              <a:spcAft>
                <a:spcPts val="0"/>
              </a:spcAft>
              <a:buClr>
                <a:schemeClr val="lt1"/>
              </a:buClr>
              <a:buSzPts val="6000"/>
              <a:buNone/>
              <a:defRPr sz="6000">
                <a:solidFill>
                  <a:schemeClr val="lt1"/>
                </a:solidFill>
              </a:defRPr>
            </a:lvl7pPr>
            <a:lvl8pPr lvl="7" algn="r">
              <a:spcBef>
                <a:spcPts val="0"/>
              </a:spcBef>
              <a:spcAft>
                <a:spcPts val="0"/>
              </a:spcAft>
              <a:buClr>
                <a:schemeClr val="lt1"/>
              </a:buClr>
              <a:buSzPts val="6000"/>
              <a:buNone/>
              <a:defRPr sz="6000">
                <a:solidFill>
                  <a:schemeClr val="lt1"/>
                </a:solidFill>
              </a:defRPr>
            </a:lvl8pPr>
            <a:lvl9pPr lvl="8" algn="r">
              <a:spcBef>
                <a:spcPts val="0"/>
              </a:spcBef>
              <a:spcAft>
                <a:spcPts val="0"/>
              </a:spcAft>
              <a:buClr>
                <a:schemeClr val="lt1"/>
              </a:buClr>
              <a:buSzPts val="6000"/>
              <a:buNone/>
              <a:defRPr sz="6000">
                <a:solidFill>
                  <a:schemeClr val="lt1"/>
                </a:solidFill>
              </a:defRPr>
            </a:lvl9pPr>
          </a:lstStyle>
          <a:p>
            <a:r>
              <a:t>xx%</a:t>
            </a:r>
          </a:p>
        </p:txBody>
      </p:sp>
      <p:sp>
        <p:nvSpPr>
          <p:cNvPr id="664" name="Google Shape;664;p93"/>
          <p:cNvSpPr txBox="1"/>
          <p:nvPr>
            <p:ph idx="1" type="subTitle"/>
          </p:nvPr>
        </p:nvSpPr>
        <p:spPr>
          <a:xfrm>
            <a:off x="4229700" y="3429375"/>
            <a:ext cx="2979600" cy="7083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600"/>
            </a:lvl1pPr>
            <a:lvl2pPr lvl="1" algn="r">
              <a:lnSpc>
                <a:spcPct val="100000"/>
              </a:lnSpc>
              <a:spcBef>
                <a:spcPts val="0"/>
              </a:spcBef>
              <a:spcAft>
                <a:spcPts val="0"/>
              </a:spcAft>
              <a:buSzPts val="1400"/>
              <a:buNone/>
              <a:defRPr/>
            </a:lvl2pPr>
            <a:lvl3pPr lvl="2" algn="r">
              <a:lnSpc>
                <a:spcPct val="100000"/>
              </a:lnSpc>
              <a:spcBef>
                <a:spcPts val="1600"/>
              </a:spcBef>
              <a:spcAft>
                <a:spcPts val="0"/>
              </a:spcAft>
              <a:buSzPts val="1400"/>
              <a:buNone/>
              <a:defRPr/>
            </a:lvl3pPr>
            <a:lvl4pPr lvl="3" algn="r">
              <a:lnSpc>
                <a:spcPct val="100000"/>
              </a:lnSpc>
              <a:spcBef>
                <a:spcPts val="1600"/>
              </a:spcBef>
              <a:spcAft>
                <a:spcPts val="0"/>
              </a:spcAft>
              <a:buSzPts val="1400"/>
              <a:buNone/>
              <a:defRPr/>
            </a:lvl4pPr>
            <a:lvl5pPr lvl="4" algn="r">
              <a:lnSpc>
                <a:spcPct val="100000"/>
              </a:lnSpc>
              <a:spcBef>
                <a:spcPts val="1600"/>
              </a:spcBef>
              <a:spcAft>
                <a:spcPts val="0"/>
              </a:spcAft>
              <a:buSzPts val="1400"/>
              <a:buNone/>
              <a:defRPr/>
            </a:lvl5pPr>
            <a:lvl6pPr lvl="5" algn="r">
              <a:lnSpc>
                <a:spcPct val="100000"/>
              </a:lnSpc>
              <a:spcBef>
                <a:spcPts val="1600"/>
              </a:spcBef>
              <a:spcAft>
                <a:spcPts val="0"/>
              </a:spcAft>
              <a:buSzPts val="1400"/>
              <a:buNone/>
              <a:defRPr/>
            </a:lvl6pPr>
            <a:lvl7pPr lvl="6" algn="r">
              <a:lnSpc>
                <a:spcPct val="100000"/>
              </a:lnSpc>
              <a:spcBef>
                <a:spcPts val="1600"/>
              </a:spcBef>
              <a:spcAft>
                <a:spcPts val="0"/>
              </a:spcAft>
              <a:buSzPts val="1400"/>
              <a:buNone/>
              <a:defRPr/>
            </a:lvl7pPr>
            <a:lvl8pPr lvl="7" algn="r">
              <a:lnSpc>
                <a:spcPct val="100000"/>
              </a:lnSpc>
              <a:spcBef>
                <a:spcPts val="1600"/>
              </a:spcBef>
              <a:spcAft>
                <a:spcPts val="0"/>
              </a:spcAft>
              <a:buSzPts val="1400"/>
              <a:buNone/>
              <a:defRPr/>
            </a:lvl8pPr>
            <a:lvl9pPr lvl="8" algn="r">
              <a:lnSpc>
                <a:spcPct val="100000"/>
              </a:lnSpc>
              <a:spcBef>
                <a:spcPts val="1600"/>
              </a:spcBef>
              <a:spcAft>
                <a:spcPts val="1600"/>
              </a:spcAft>
              <a:buSzPts val="1400"/>
              <a:buNone/>
              <a:defRPr/>
            </a:lvl9pPr>
          </a:lstStyle>
          <a:p/>
        </p:txBody>
      </p:sp>
      <p:grpSp>
        <p:nvGrpSpPr>
          <p:cNvPr id="665" name="Google Shape;665;p93"/>
          <p:cNvGrpSpPr/>
          <p:nvPr/>
        </p:nvGrpSpPr>
        <p:grpSpPr>
          <a:xfrm>
            <a:off x="7510875" y="0"/>
            <a:ext cx="1639025" cy="5146501"/>
            <a:chOff x="7510875" y="0"/>
            <a:chExt cx="1639025" cy="5146501"/>
          </a:xfrm>
        </p:grpSpPr>
        <p:pic>
          <p:nvPicPr>
            <p:cNvPr id="666" name="Google Shape;666;p93"/>
            <p:cNvPicPr preferRelativeResize="0"/>
            <p:nvPr/>
          </p:nvPicPr>
          <p:blipFill rotWithShape="1">
            <a:blip r:embed="rId2">
              <a:alphaModFix/>
            </a:blip>
            <a:srcRect b="14310" l="14530" r="66251" t="-21422"/>
            <a:stretch/>
          </p:blipFill>
          <p:spPr>
            <a:xfrm flipH="1">
              <a:off x="8366924" y="2409025"/>
              <a:ext cx="782976" cy="2454751"/>
            </a:xfrm>
            <a:prstGeom prst="rect">
              <a:avLst/>
            </a:prstGeom>
            <a:noFill/>
            <a:ln>
              <a:noFill/>
            </a:ln>
          </p:spPr>
        </p:pic>
        <p:pic>
          <p:nvPicPr>
            <p:cNvPr id="667" name="Google Shape;667;p93"/>
            <p:cNvPicPr preferRelativeResize="0"/>
            <p:nvPr/>
          </p:nvPicPr>
          <p:blipFill rotWithShape="1">
            <a:blip r:embed="rId3">
              <a:alphaModFix/>
            </a:blip>
            <a:srcRect b="62250" l="37584" r="-5820" t="-16263"/>
            <a:stretch/>
          </p:blipFill>
          <p:spPr>
            <a:xfrm flipH="1">
              <a:off x="7510875" y="3801328"/>
              <a:ext cx="1639016" cy="1345173"/>
            </a:xfrm>
            <a:prstGeom prst="rect">
              <a:avLst/>
            </a:prstGeom>
            <a:noFill/>
            <a:ln>
              <a:noFill/>
            </a:ln>
          </p:spPr>
        </p:pic>
        <p:pic>
          <p:nvPicPr>
            <p:cNvPr id="668" name="Google Shape;668;p93"/>
            <p:cNvPicPr preferRelativeResize="0"/>
            <p:nvPr/>
          </p:nvPicPr>
          <p:blipFill rotWithShape="1">
            <a:blip r:embed="rId4">
              <a:alphaModFix/>
            </a:blip>
            <a:srcRect b="33035" l="-25346" r="-25346" t="1703"/>
            <a:stretch/>
          </p:blipFill>
          <p:spPr>
            <a:xfrm flipH="1" rot="-5400000">
              <a:off x="7828525" y="153400"/>
              <a:ext cx="1474774" cy="1167974"/>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669" name="Shape 669"/>
        <p:cNvGrpSpPr/>
        <p:nvPr/>
      </p:nvGrpSpPr>
      <p:grpSpPr>
        <a:xfrm>
          <a:off x="0" y="0"/>
          <a:ext cx="0" cy="0"/>
          <a:chOff x="0" y="0"/>
          <a:chExt cx="0" cy="0"/>
        </a:xfrm>
      </p:grpSpPr>
      <p:sp>
        <p:nvSpPr>
          <p:cNvPr id="670" name="Google Shape;670;p94"/>
          <p:cNvSpPr txBox="1"/>
          <p:nvPr>
            <p:ph type="title"/>
          </p:nvPr>
        </p:nvSpPr>
        <p:spPr>
          <a:xfrm>
            <a:off x="1401750" y="2971729"/>
            <a:ext cx="6691200" cy="680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p:txBody>
      </p:sp>
      <p:sp>
        <p:nvSpPr>
          <p:cNvPr id="671" name="Google Shape;671;p94"/>
          <p:cNvSpPr txBox="1"/>
          <p:nvPr>
            <p:ph idx="1" type="subTitle"/>
          </p:nvPr>
        </p:nvSpPr>
        <p:spPr>
          <a:xfrm>
            <a:off x="1401750" y="1382725"/>
            <a:ext cx="6691200" cy="14784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1600"/>
              </a:spcBef>
              <a:spcAft>
                <a:spcPts val="0"/>
              </a:spcAft>
              <a:buSzPts val="3000"/>
              <a:buNone/>
              <a:defRPr sz="3000"/>
            </a:lvl3pPr>
            <a:lvl4pPr lvl="3" algn="ctr">
              <a:lnSpc>
                <a:spcPct val="100000"/>
              </a:lnSpc>
              <a:spcBef>
                <a:spcPts val="1600"/>
              </a:spcBef>
              <a:spcAft>
                <a:spcPts val="0"/>
              </a:spcAft>
              <a:buSzPts val="3000"/>
              <a:buNone/>
              <a:defRPr sz="3000"/>
            </a:lvl4pPr>
            <a:lvl5pPr lvl="4" algn="ctr">
              <a:lnSpc>
                <a:spcPct val="100000"/>
              </a:lnSpc>
              <a:spcBef>
                <a:spcPts val="1600"/>
              </a:spcBef>
              <a:spcAft>
                <a:spcPts val="0"/>
              </a:spcAft>
              <a:buSzPts val="3000"/>
              <a:buNone/>
              <a:defRPr sz="3000"/>
            </a:lvl5pPr>
            <a:lvl6pPr lvl="5" algn="ctr">
              <a:lnSpc>
                <a:spcPct val="100000"/>
              </a:lnSpc>
              <a:spcBef>
                <a:spcPts val="1600"/>
              </a:spcBef>
              <a:spcAft>
                <a:spcPts val="0"/>
              </a:spcAft>
              <a:buSzPts val="3000"/>
              <a:buNone/>
              <a:defRPr sz="3000"/>
            </a:lvl6pPr>
            <a:lvl7pPr lvl="6" algn="ctr">
              <a:lnSpc>
                <a:spcPct val="100000"/>
              </a:lnSpc>
              <a:spcBef>
                <a:spcPts val="1600"/>
              </a:spcBef>
              <a:spcAft>
                <a:spcPts val="0"/>
              </a:spcAft>
              <a:buSzPts val="3000"/>
              <a:buNone/>
              <a:defRPr sz="3000"/>
            </a:lvl7pPr>
            <a:lvl8pPr lvl="7" algn="ctr">
              <a:lnSpc>
                <a:spcPct val="100000"/>
              </a:lnSpc>
              <a:spcBef>
                <a:spcPts val="1600"/>
              </a:spcBef>
              <a:spcAft>
                <a:spcPts val="0"/>
              </a:spcAft>
              <a:buSzPts val="3000"/>
              <a:buNone/>
              <a:defRPr sz="3000"/>
            </a:lvl8pPr>
            <a:lvl9pPr lvl="8" algn="ctr">
              <a:lnSpc>
                <a:spcPct val="100000"/>
              </a:lnSpc>
              <a:spcBef>
                <a:spcPts val="1600"/>
              </a:spcBef>
              <a:spcAft>
                <a:spcPts val="1600"/>
              </a:spcAft>
              <a:buSzPts val="3000"/>
              <a:buNone/>
              <a:defRPr sz="3000"/>
            </a:lvl9pPr>
          </a:lstStyle>
          <a:p/>
        </p:txBody>
      </p:sp>
      <p:grpSp>
        <p:nvGrpSpPr>
          <p:cNvPr id="672" name="Google Shape;672;p94"/>
          <p:cNvGrpSpPr/>
          <p:nvPr/>
        </p:nvGrpSpPr>
        <p:grpSpPr>
          <a:xfrm>
            <a:off x="0" y="-12"/>
            <a:ext cx="9157525" cy="5146513"/>
            <a:chOff x="0" y="-12"/>
            <a:chExt cx="9157525" cy="5146513"/>
          </a:xfrm>
        </p:grpSpPr>
        <p:pic>
          <p:nvPicPr>
            <p:cNvPr id="673" name="Google Shape;673;p94"/>
            <p:cNvPicPr preferRelativeResize="0"/>
            <p:nvPr/>
          </p:nvPicPr>
          <p:blipFill rotWithShape="1">
            <a:blip r:embed="rId2">
              <a:alphaModFix/>
            </a:blip>
            <a:srcRect b="0" l="54322" r="36434" t="0"/>
            <a:stretch/>
          </p:blipFill>
          <p:spPr>
            <a:xfrm>
              <a:off x="0" y="0"/>
              <a:ext cx="713226" cy="5143501"/>
            </a:xfrm>
            <a:prstGeom prst="rect">
              <a:avLst/>
            </a:prstGeom>
            <a:noFill/>
            <a:ln>
              <a:noFill/>
            </a:ln>
          </p:spPr>
        </p:pic>
        <p:pic>
          <p:nvPicPr>
            <p:cNvPr id="674" name="Google Shape;674;p94"/>
            <p:cNvPicPr preferRelativeResize="0"/>
            <p:nvPr/>
          </p:nvPicPr>
          <p:blipFill rotWithShape="1">
            <a:blip r:embed="rId3">
              <a:alphaModFix/>
            </a:blip>
            <a:srcRect b="14310" l="14344" r="66250" t="-21422"/>
            <a:stretch/>
          </p:blipFill>
          <p:spPr>
            <a:xfrm flipH="1">
              <a:off x="8366925" y="2409025"/>
              <a:ext cx="790600" cy="2454751"/>
            </a:xfrm>
            <a:prstGeom prst="rect">
              <a:avLst/>
            </a:prstGeom>
            <a:noFill/>
            <a:ln>
              <a:noFill/>
            </a:ln>
          </p:spPr>
        </p:pic>
        <p:pic>
          <p:nvPicPr>
            <p:cNvPr id="675" name="Google Shape;675;p94"/>
            <p:cNvPicPr preferRelativeResize="0"/>
            <p:nvPr/>
          </p:nvPicPr>
          <p:blipFill rotWithShape="1">
            <a:blip r:embed="rId4">
              <a:alphaModFix/>
            </a:blip>
            <a:srcRect b="62250" l="37584" r="-5820" t="-16263"/>
            <a:stretch/>
          </p:blipFill>
          <p:spPr>
            <a:xfrm flipH="1">
              <a:off x="7510875" y="3801328"/>
              <a:ext cx="1639016" cy="1345173"/>
            </a:xfrm>
            <a:prstGeom prst="rect">
              <a:avLst/>
            </a:prstGeom>
            <a:noFill/>
            <a:ln>
              <a:noFill/>
            </a:ln>
          </p:spPr>
        </p:pic>
        <p:pic>
          <p:nvPicPr>
            <p:cNvPr id="676" name="Google Shape;676;p94"/>
            <p:cNvPicPr preferRelativeResize="0"/>
            <p:nvPr/>
          </p:nvPicPr>
          <p:blipFill rotWithShape="1">
            <a:blip r:embed="rId5">
              <a:alphaModFix/>
            </a:blip>
            <a:srcRect b="52928" l="-25346" r="-25346" t="-6959"/>
            <a:stretch/>
          </p:blipFill>
          <p:spPr>
            <a:xfrm flipH="1" rot="-5400000">
              <a:off x="7929012" y="253876"/>
              <a:ext cx="1474774" cy="966999"/>
            </a:xfrm>
            <a:prstGeom prst="rect">
              <a:avLst/>
            </a:prstGeom>
            <a:noFill/>
            <a:ln>
              <a:noFill/>
            </a:ln>
          </p:spPr>
        </p:pic>
      </p:gr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677" name="Shape 677"/>
        <p:cNvGrpSpPr/>
        <p:nvPr/>
      </p:nvGrpSpPr>
      <p:grpSpPr>
        <a:xfrm>
          <a:off x="0" y="0"/>
          <a:ext cx="0" cy="0"/>
          <a:chOff x="0" y="0"/>
          <a:chExt cx="0" cy="0"/>
        </a:xfrm>
      </p:grpSpPr>
      <p:sp>
        <p:nvSpPr>
          <p:cNvPr id="678" name="Google Shape;678;p9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grpSp>
        <p:nvGrpSpPr>
          <p:cNvPr id="679" name="Google Shape;679;p95"/>
          <p:cNvGrpSpPr/>
          <p:nvPr/>
        </p:nvGrpSpPr>
        <p:grpSpPr>
          <a:xfrm>
            <a:off x="-8598" y="-7175"/>
            <a:ext cx="9161698" cy="5159312"/>
            <a:chOff x="-34423" y="0"/>
            <a:chExt cx="9161698" cy="5159312"/>
          </a:xfrm>
        </p:grpSpPr>
        <p:pic>
          <p:nvPicPr>
            <p:cNvPr id="680" name="Google Shape;680;p95"/>
            <p:cNvPicPr preferRelativeResize="0"/>
            <p:nvPr/>
          </p:nvPicPr>
          <p:blipFill rotWithShape="1">
            <a:blip r:embed="rId2">
              <a:alphaModFix/>
            </a:blip>
            <a:srcRect b="-5750" l="60516" r="-3303" t="49541"/>
            <a:stretch/>
          </p:blipFill>
          <p:spPr>
            <a:xfrm flipH="1">
              <a:off x="7954325" y="0"/>
              <a:ext cx="1172950" cy="1597726"/>
            </a:xfrm>
            <a:prstGeom prst="rect">
              <a:avLst/>
            </a:prstGeom>
            <a:noFill/>
            <a:ln>
              <a:noFill/>
            </a:ln>
          </p:spPr>
        </p:pic>
        <p:pic>
          <p:nvPicPr>
            <p:cNvPr id="681" name="Google Shape;681;p95"/>
            <p:cNvPicPr preferRelativeResize="0"/>
            <p:nvPr/>
          </p:nvPicPr>
          <p:blipFill rotWithShape="1">
            <a:blip r:embed="rId3">
              <a:alphaModFix/>
            </a:blip>
            <a:srcRect b="19340" l="-4553" r="80973" t="-44200"/>
            <a:stretch/>
          </p:blipFill>
          <p:spPr>
            <a:xfrm flipH="1">
              <a:off x="-34423" y="2352637"/>
              <a:ext cx="942198" cy="2806675"/>
            </a:xfrm>
            <a:prstGeom prst="rect">
              <a:avLst/>
            </a:prstGeom>
            <a:noFill/>
            <a:ln>
              <a:noFill/>
            </a:ln>
          </p:spPr>
        </p:pic>
      </p:gr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682" name="Shape 682"/>
        <p:cNvGrpSpPr/>
        <p:nvPr/>
      </p:nvGrpSpPr>
      <p:grpSpPr>
        <a:xfrm>
          <a:off x="0" y="0"/>
          <a:ext cx="0" cy="0"/>
          <a:chOff x="0" y="0"/>
          <a:chExt cx="0" cy="0"/>
        </a:xfrm>
      </p:grpSpPr>
      <p:sp>
        <p:nvSpPr>
          <p:cNvPr id="683" name="Google Shape;683;p96"/>
          <p:cNvSpPr txBox="1"/>
          <p:nvPr>
            <p:ph type="title"/>
          </p:nvPr>
        </p:nvSpPr>
        <p:spPr>
          <a:xfrm>
            <a:off x="713225" y="714775"/>
            <a:ext cx="2785500" cy="22962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684" name="Google Shape;684;p96"/>
          <p:cNvSpPr txBox="1"/>
          <p:nvPr>
            <p:ph idx="1" type="subTitle"/>
          </p:nvPr>
        </p:nvSpPr>
        <p:spPr>
          <a:xfrm>
            <a:off x="713225" y="3010825"/>
            <a:ext cx="2785500" cy="1116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685" name="Google Shape;685;p96"/>
          <p:cNvSpPr/>
          <p:nvPr>
            <p:ph idx="2" type="pic"/>
          </p:nvPr>
        </p:nvSpPr>
        <p:spPr>
          <a:xfrm>
            <a:off x="4239450" y="539500"/>
            <a:ext cx="4191300" cy="3762900"/>
          </a:xfrm>
          <a:prstGeom prst="rect">
            <a:avLst/>
          </a:prstGeom>
          <a:noFill/>
          <a:ln>
            <a:noFill/>
          </a:ln>
        </p:spPr>
      </p:sp>
      <p:grpSp>
        <p:nvGrpSpPr>
          <p:cNvPr id="686" name="Google Shape;686;p96"/>
          <p:cNvGrpSpPr/>
          <p:nvPr/>
        </p:nvGrpSpPr>
        <p:grpSpPr>
          <a:xfrm>
            <a:off x="0" y="0"/>
            <a:ext cx="9413376" cy="5143500"/>
            <a:chOff x="0" y="0"/>
            <a:chExt cx="9413376" cy="5143500"/>
          </a:xfrm>
        </p:grpSpPr>
        <p:pic>
          <p:nvPicPr>
            <p:cNvPr id="687" name="Google Shape;687;p96"/>
            <p:cNvPicPr preferRelativeResize="0"/>
            <p:nvPr/>
          </p:nvPicPr>
          <p:blipFill rotWithShape="1">
            <a:blip r:embed="rId2">
              <a:alphaModFix/>
            </a:blip>
            <a:srcRect b="33257" l="22218" r="54809" t="-31567"/>
            <a:stretch/>
          </p:blipFill>
          <p:spPr>
            <a:xfrm flipH="1">
              <a:off x="8326249" y="0"/>
              <a:ext cx="817751" cy="1968474"/>
            </a:xfrm>
            <a:prstGeom prst="rect">
              <a:avLst/>
            </a:prstGeom>
            <a:noFill/>
            <a:ln>
              <a:noFill/>
            </a:ln>
          </p:spPr>
        </p:pic>
        <p:pic>
          <p:nvPicPr>
            <p:cNvPr id="688" name="Google Shape;688;p96"/>
            <p:cNvPicPr preferRelativeResize="0"/>
            <p:nvPr/>
          </p:nvPicPr>
          <p:blipFill rotWithShape="1">
            <a:blip r:embed="rId3">
              <a:alphaModFix/>
            </a:blip>
            <a:srcRect b="0" l="-9430" r="59560" t="0"/>
            <a:stretch/>
          </p:blipFill>
          <p:spPr>
            <a:xfrm rot="5400000">
              <a:off x="8583638" y="4313761"/>
              <a:ext cx="676875" cy="982600"/>
            </a:xfrm>
            <a:prstGeom prst="rect">
              <a:avLst/>
            </a:prstGeom>
            <a:noFill/>
            <a:ln>
              <a:noFill/>
            </a:ln>
          </p:spPr>
        </p:pic>
        <p:pic>
          <p:nvPicPr>
            <p:cNvPr id="689" name="Google Shape;689;p96"/>
            <p:cNvPicPr preferRelativeResize="0"/>
            <p:nvPr/>
          </p:nvPicPr>
          <p:blipFill rotWithShape="1">
            <a:blip r:embed="rId4">
              <a:alphaModFix/>
            </a:blip>
            <a:srcRect b="66346" l="22766" r="-8743" t="-15793"/>
            <a:stretch/>
          </p:blipFill>
          <p:spPr>
            <a:xfrm>
              <a:off x="0" y="4200729"/>
              <a:ext cx="1580890" cy="942721"/>
            </a:xfrm>
            <a:prstGeom prst="rect">
              <a:avLst/>
            </a:prstGeom>
            <a:noFill/>
            <a:ln>
              <a:noFill/>
            </a:ln>
          </p:spPr>
        </p:pic>
        <p:pic>
          <p:nvPicPr>
            <p:cNvPr id="690" name="Google Shape;690;p96"/>
            <p:cNvPicPr preferRelativeResize="0"/>
            <p:nvPr/>
          </p:nvPicPr>
          <p:blipFill rotWithShape="1">
            <a:blip r:embed="rId5">
              <a:alphaModFix/>
            </a:blip>
            <a:srcRect b="-7426" l="52876" r="-4940" t="-19091"/>
            <a:stretch/>
          </p:blipFill>
          <p:spPr>
            <a:xfrm>
              <a:off x="3" y="3256902"/>
              <a:ext cx="362498" cy="1610939"/>
            </a:xfrm>
            <a:prstGeom prst="rect">
              <a:avLst/>
            </a:prstGeom>
            <a:noFill/>
            <a:ln>
              <a:noFill/>
            </a:ln>
          </p:spPr>
        </p:pic>
        <p:pic>
          <p:nvPicPr>
            <p:cNvPr id="691" name="Google Shape;691;p96"/>
            <p:cNvPicPr preferRelativeResize="0"/>
            <p:nvPr/>
          </p:nvPicPr>
          <p:blipFill rotWithShape="1">
            <a:blip r:embed="rId6">
              <a:alphaModFix/>
            </a:blip>
            <a:srcRect b="-10429" l="27978" r="10960" t="65219"/>
            <a:stretch/>
          </p:blipFill>
          <p:spPr>
            <a:xfrm flipH="1">
              <a:off x="813401" y="4226275"/>
              <a:ext cx="2202291" cy="917225"/>
            </a:xfrm>
            <a:prstGeom prst="rect">
              <a:avLst/>
            </a:prstGeom>
            <a:noFill/>
            <a:ln>
              <a:noFill/>
            </a:ln>
          </p:spPr>
        </p:pic>
      </p:gr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692" name="Shape 692"/>
        <p:cNvGrpSpPr/>
        <p:nvPr/>
      </p:nvGrpSpPr>
      <p:grpSpPr>
        <a:xfrm>
          <a:off x="0" y="0"/>
          <a:ext cx="0" cy="0"/>
          <a:chOff x="0" y="0"/>
          <a:chExt cx="0" cy="0"/>
        </a:xfrm>
      </p:grpSpPr>
      <p:sp>
        <p:nvSpPr>
          <p:cNvPr id="693" name="Google Shape;693;p97"/>
          <p:cNvSpPr txBox="1"/>
          <p:nvPr>
            <p:ph type="title"/>
          </p:nvPr>
        </p:nvSpPr>
        <p:spPr>
          <a:xfrm>
            <a:off x="915175" y="1506438"/>
            <a:ext cx="2623500" cy="12186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694" name="Google Shape;694;p97"/>
          <p:cNvSpPr txBox="1"/>
          <p:nvPr>
            <p:ph idx="1" type="subTitle"/>
          </p:nvPr>
        </p:nvSpPr>
        <p:spPr>
          <a:xfrm>
            <a:off x="915175" y="2648813"/>
            <a:ext cx="2623500" cy="1107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695" name="Google Shape;695;p97"/>
          <p:cNvGrpSpPr/>
          <p:nvPr/>
        </p:nvGrpSpPr>
        <p:grpSpPr>
          <a:xfrm flipH="1">
            <a:off x="-338989" y="-3012"/>
            <a:ext cx="9453765" cy="5149510"/>
            <a:chOff x="76199" y="-3012"/>
            <a:chExt cx="9453765" cy="5149510"/>
          </a:xfrm>
        </p:grpSpPr>
        <p:pic>
          <p:nvPicPr>
            <p:cNvPr id="696" name="Google Shape;696;p97"/>
            <p:cNvPicPr preferRelativeResize="0"/>
            <p:nvPr/>
          </p:nvPicPr>
          <p:blipFill rotWithShape="1">
            <a:blip r:embed="rId2">
              <a:alphaModFix/>
            </a:blip>
            <a:srcRect b="14310" l="18039" r="61734" t="-21422"/>
            <a:stretch/>
          </p:blipFill>
          <p:spPr>
            <a:xfrm flipH="1" rot="-5400000">
              <a:off x="7655527" y="-935250"/>
              <a:ext cx="942198" cy="2806675"/>
            </a:xfrm>
            <a:prstGeom prst="rect">
              <a:avLst/>
            </a:prstGeom>
            <a:noFill/>
            <a:ln>
              <a:noFill/>
            </a:ln>
          </p:spPr>
        </p:pic>
        <p:grpSp>
          <p:nvGrpSpPr>
            <p:cNvPr id="697" name="Google Shape;697;p97"/>
            <p:cNvGrpSpPr/>
            <p:nvPr/>
          </p:nvGrpSpPr>
          <p:grpSpPr>
            <a:xfrm>
              <a:off x="76199" y="3608475"/>
              <a:ext cx="9128776" cy="1538023"/>
              <a:chOff x="76199" y="3608475"/>
              <a:chExt cx="9128776" cy="1538023"/>
            </a:xfrm>
          </p:grpSpPr>
          <p:pic>
            <p:nvPicPr>
              <p:cNvPr id="698" name="Google Shape;698;p97"/>
              <p:cNvPicPr preferRelativeResize="0"/>
              <p:nvPr/>
            </p:nvPicPr>
            <p:blipFill rotWithShape="1">
              <a:blip r:embed="rId3">
                <a:alphaModFix/>
              </a:blip>
              <a:srcRect b="62250" l="35362" r="-5819" t="-16263"/>
              <a:stretch/>
            </p:blipFill>
            <p:spPr>
              <a:xfrm flipH="1">
                <a:off x="7270000" y="3608475"/>
                <a:ext cx="1934975" cy="1538023"/>
              </a:xfrm>
              <a:prstGeom prst="rect">
                <a:avLst/>
              </a:prstGeom>
              <a:noFill/>
              <a:ln>
                <a:noFill/>
              </a:ln>
            </p:spPr>
          </p:pic>
          <p:pic>
            <p:nvPicPr>
              <p:cNvPr id="699" name="Google Shape;699;p97"/>
              <p:cNvPicPr preferRelativeResize="0"/>
              <p:nvPr/>
            </p:nvPicPr>
            <p:blipFill rotWithShape="1">
              <a:blip r:embed="rId4">
                <a:alphaModFix/>
              </a:blip>
              <a:srcRect b="0" l="-9430" r="59560" t="0"/>
              <a:stretch/>
            </p:blipFill>
            <p:spPr>
              <a:xfrm rot="5400000">
                <a:off x="317149" y="3835600"/>
                <a:ext cx="1066951" cy="1548850"/>
              </a:xfrm>
              <a:prstGeom prst="rect">
                <a:avLst/>
              </a:prstGeom>
              <a:noFill/>
              <a:ln>
                <a:noFill/>
              </a:ln>
            </p:spPr>
          </p:pic>
        </p:grpSp>
      </p:grpSp>
      <p:pic>
        <p:nvPicPr>
          <p:cNvPr id="700" name="Google Shape;700;p97"/>
          <p:cNvPicPr preferRelativeResize="0"/>
          <p:nvPr/>
        </p:nvPicPr>
        <p:blipFill rotWithShape="1">
          <a:blip r:embed="rId5">
            <a:alphaModFix/>
          </a:blip>
          <a:srcRect b="-9926" l="35187" r="7587" t="-22069"/>
          <a:stretch/>
        </p:blipFill>
        <p:spPr>
          <a:xfrm flipH="1">
            <a:off x="8303375" y="0"/>
            <a:ext cx="840626" cy="2002924"/>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701" name="Shape 701"/>
        <p:cNvGrpSpPr/>
        <p:nvPr/>
      </p:nvGrpSpPr>
      <p:grpSpPr>
        <a:xfrm>
          <a:off x="0" y="0"/>
          <a:ext cx="0" cy="0"/>
          <a:chOff x="0" y="0"/>
          <a:chExt cx="0" cy="0"/>
        </a:xfrm>
      </p:grpSpPr>
      <p:sp>
        <p:nvSpPr>
          <p:cNvPr id="702" name="Google Shape;702;p98"/>
          <p:cNvSpPr txBox="1"/>
          <p:nvPr>
            <p:ph type="title"/>
          </p:nvPr>
        </p:nvSpPr>
        <p:spPr>
          <a:xfrm>
            <a:off x="5770975" y="1575200"/>
            <a:ext cx="2630400" cy="1149600"/>
          </a:xfrm>
          <a:prstGeom prst="rect">
            <a:avLst/>
          </a:prstGeom>
        </p:spPr>
        <p:txBody>
          <a:bodyPr anchorCtr="0" anchor="b" bIns="91425" lIns="91425" spcFirstLastPara="1" rIns="91425" wrap="square" tIns="91425">
            <a:noAutofit/>
          </a:bodyPr>
          <a:lstStyle>
            <a:lvl1pPr lvl="0" algn="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03" name="Google Shape;703;p98"/>
          <p:cNvSpPr txBox="1"/>
          <p:nvPr>
            <p:ph idx="1" type="subTitle"/>
          </p:nvPr>
        </p:nvSpPr>
        <p:spPr>
          <a:xfrm>
            <a:off x="5771100" y="2648700"/>
            <a:ext cx="2630400" cy="10803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704" name="Google Shape;704;p98"/>
          <p:cNvGrpSpPr/>
          <p:nvPr/>
        </p:nvGrpSpPr>
        <p:grpSpPr>
          <a:xfrm>
            <a:off x="0" y="0"/>
            <a:ext cx="9143997" cy="5143500"/>
            <a:chOff x="0" y="0"/>
            <a:chExt cx="9143997" cy="5143500"/>
          </a:xfrm>
        </p:grpSpPr>
        <p:pic>
          <p:nvPicPr>
            <p:cNvPr id="705" name="Google Shape;705;p98"/>
            <p:cNvPicPr preferRelativeResize="0"/>
            <p:nvPr/>
          </p:nvPicPr>
          <p:blipFill rotWithShape="1">
            <a:blip r:embed="rId2">
              <a:alphaModFix/>
            </a:blip>
            <a:srcRect b="-1178" l="42194" r="-40070" t="61886"/>
            <a:stretch/>
          </p:blipFill>
          <p:spPr>
            <a:xfrm>
              <a:off x="0" y="0"/>
              <a:ext cx="2762065" cy="1149600"/>
            </a:xfrm>
            <a:prstGeom prst="rect">
              <a:avLst/>
            </a:prstGeom>
            <a:noFill/>
            <a:ln>
              <a:noFill/>
            </a:ln>
          </p:spPr>
        </p:pic>
        <p:pic>
          <p:nvPicPr>
            <p:cNvPr id="706" name="Google Shape;706;p98"/>
            <p:cNvPicPr preferRelativeResize="0"/>
            <p:nvPr/>
          </p:nvPicPr>
          <p:blipFill rotWithShape="1">
            <a:blip r:embed="rId3">
              <a:alphaModFix/>
            </a:blip>
            <a:srcRect b="1434" l="22543" r="60782" t="9486"/>
            <a:stretch/>
          </p:blipFill>
          <p:spPr>
            <a:xfrm rot="-5400000">
              <a:off x="7422435" y="3421937"/>
              <a:ext cx="859725" cy="2583400"/>
            </a:xfrm>
            <a:prstGeom prst="rect">
              <a:avLst/>
            </a:prstGeom>
            <a:noFill/>
            <a:ln>
              <a:noFill/>
            </a:ln>
          </p:spPr>
        </p:pic>
      </p:gr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707" name="Shape 707"/>
        <p:cNvGrpSpPr/>
        <p:nvPr/>
      </p:nvGrpSpPr>
      <p:grpSpPr>
        <a:xfrm>
          <a:off x="0" y="0"/>
          <a:ext cx="0" cy="0"/>
          <a:chOff x="0" y="0"/>
          <a:chExt cx="0" cy="0"/>
        </a:xfrm>
      </p:grpSpPr>
      <p:grpSp>
        <p:nvGrpSpPr>
          <p:cNvPr id="708" name="Google Shape;708;p99"/>
          <p:cNvGrpSpPr/>
          <p:nvPr/>
        </p:nvGrpSpPr>
        <p:grpSpPr>
          <a:xfrm>
            <a:off x="0" y="-10025"/>
            <a:ext cx="9143997" cy="5153525"/>
            <a:chOff x="0" y="-10025"/>
            <a:chExt cx="9143997" cy="5153525"/>
          </a:xfrm>
        </p:grpSpPr>
        <p:pic>
          <p:nvPicPr>
            <p:cNvPr id="709" name="Google Shape;709;p99"/>
            <p:cNvPicPr preferRelativeResize="0"/>
            <p:nvPr/>
          </p:nvPicPr>
          <p:blipFill rotWithShape="1">
            <a:blip r:embed="rId2">
              <a:alphaModFix/>
            </a:blip>
            <a:srcRect b="-10109" l="38827" r="-36703" t="58740"/>
            <a:stretch/>
          </p:blipFill>
          <p:spPr>
            <a:xfrm>
              <a:off x="0" y="-10025"/>
              <a:ext cx="2065600" cy="1123977"/>
            </a:xfrm>
            <a:prstGeom prst="rect">
              <a:avLst/>
            </a:prstGeom>
            <a:noFill/>
            <a:ln>
              <a:noFill/>
            </a:ln>
          </p:spPr>
        </p:pic>
        <p:pic>
          <p:nvPicPr>
            <p:cNvPr id="710" name="Google Shape;710;p99"/>
            <p:cNvPicPr preferRelativeResize="0"/>
            <p:nvPr/>
          </p:nvPicPr>
          <p:blipFill rotWithShape="1">
            <a:blip r:embed="rId3">
              <a:alphaModFix/>
            </a:blip>
            <a:srcRect b="204" l="22541" r="60784" t="10716"/>
            <a:stretch/>
          </p:blipFill>
          <p:spPr>
            <a:xfrm rot="-5400000">
              <a:off x="7422435" y="3421937"/>
              <a:ext cx="859725" cy="2583400"/>
            </a:xfrm>
            <a:prstGeom prst="rect">
              <a:avLst/>
            </a:prstGeom>
            <a:noFill/>
            <a:ln>
              <a:noFill/>
            </a:ln>
          </p:spPr>
        </p:pic>
      </p:grpSp>
      <p:sp>
        <p:nvSpPr>
          <p:cNvPr id="711" name="Google Shape;711;p9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12" name="Google Shape;712;p99"/>
          <p:cNvSpPr txBox="1"/>
          <p:nvPr>
            <p:ph idx="1" type="body"/>
          </p:nvPr>
        </p:nvSpPr>
        <p:spPr>
          <a:xfrm>
            <a:off x="780800" y="1188575"/>
            <a:ext cx="6408300" cy="15087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2"/>
              </a:buClr>
              <a:buSzPts val="1200"/>
              <a:buChar char="●"/>
              <a:defRPr sz="1200"/>
            </a:lvl1pPr>
            <a:lvl2pPr indent="-317500" lvl="1" marL="914400">
              <a:lnSpc>
                <a:spcPct val="100000"/>
              </a:lnSpc>
              <a:spcBef>
                <a:spcPts val="0"/>
              </a:spcBef>
              <a:spcAft>
                <a:spcPts val="0"/>
              </a:spcAft>
              <a:buSzPts val="1400"/>
              <a:buFont typeface="Nunito Light"/>
              <a:buChar char="○"/>
              <a:defRPr/>
            </a:lvl2pPr>
            <a:lvl3pPr indent="-317500" lvl="2" marL="1371600">
              <a:lnSpc>
                <a:spcPct val="100000"/>
              </a:lnSpc>
              <a:spcBef>
                <a:spcPts val="0"/>
              </a:spcBef>
              <a:spcAft>
                <a:spcPts val="0"/>
              </a:spcAft>
              <a:buSzPts val="1400"/>
              <a:buFont typeface="Nunito Light"/>
              <a:buChar char="■"/>
              <a:defRPr/>
            </a:lvl3pPr>
            <a:lvl4pPr indent="-317500" lvl="3" marL="1828800">
              <a:lnSpc>
                <a:spcPct val="100000"/>
              </a:lnSpc>
              <a:spcBef>
                <a:spcPts val="0"/>
              </a:spcBef>
              <a:spcAft>
                <a:spcPts val="0"/>
              </a:spcAft>
              <a:buSzPts val="1400"/>
              <a:buFont typeface="Nunito Light"/>
              <a:buChar char="●"/>
              <a:defRPr/>
            </a:lvl4pPr>
            <a:lvl5pPr indent="-317500" lvl="4" marL="2286000">
              <a:lnSpc>
                <a:spcPct val="100000"/>
              </a:lnSpc>
              <a:spcBef>
                <a:spcPts val="0"/>
              </a:spcBef>
              <a:spcAft>
                <a:spcPts val="0"/>
              </a:spcAft>
              <a:buSzPts val="1400"/>
              <a:buFont typeface="Nunito Light"/>
              <a:buChar char="○"/>
              <a:defRPr/>
            </a:lvl5pPr>
            <a:lvl6pPr indent="-317500" lvl="5" marL="2743200">
              <a:lnSpc>
                <a:spcPct val="100000"/>
              </a:lnSpc>
              <a:spcBef>
                <a:spcPts val="0"/>
              </a:spcBef>
              <a:spcAft>
                <a:spcPts val="0"/>
              </a:spcAft>
              <a:buSzPts val="1400"/>
              <a:buFont typeface="Nunito Light"/>
              <a:buChar char="■"/>
              <a:defRPr/>
            </a:lvl6pPr>
            <a:lvl7pPr indent="-317500" lvl="6" marL="3200400">
              <a:lnSpc>
                <a:spcPct val="100000"/>
              </a:lnSpc>
              <a:spcBef>
                <a:spcPts val="0"/>
              </a:spcBef>
              <a:spcAft>
                <a:spcPts val="0"/>
              </a:spcAft>
              <a:buSzPts val="1400"/>
              <a:buFont typeface="Nunito Light"/>
              <a:buChar char="●"/>
              <a:defRPr/>
            </a:lvl7pPr>
            <a:lvl8pPr indent="-317500" lvl="7" marL="3657600">
              <a:lnSpc>
                <a:spcPct val="100000"/>
              </a:lnSpc>
              <a:spcBef>
                <a:spcPts val="0"/>
              </a:spcBef>
              <a:spcAft>
                <a:spcPts val="0"/>
              </a:spcAft>
              <a:buSzPts val="1400"/>
              <a:buFont typeface="Nunito Light"/>
              <a:buChar char="○"/>
              <a:defRPr/>
            </a:lvl8pPr>
            <a:lvl9pPr indent="-317500" lvl="8" marL="411480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4_1_1_1">
    <p:spTree>
      <p:nvGrpSpPr>
        <p:cNvPr id="713" name="Shape 713"/>
        <p:cNvGrpSpPr/>
        <p:nvPr/>
      </p:nvGrpSpPr>
      <p:grpSpPr>
        <a:xfrm>
          <a:off x="0" y="0"/>
          <a:ext cx="0" cy="0"/>
          <a:chOff x="0" y="0"/>
          <a:chExt cx="0" cy="0"/>
        </a:xfrm>
      </p:grpSpPr>
      <p:sp>
        <p:nvSpPr>
          <p:cNvPr id="714" name="Google Shape;714;p10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15" name="Google Shape;715;p100"/>
          <p:cNvSpPr txBox="1"/>
          <p:nvPr>
            <p:ph idx="1" type="body"/>
          </p:nvPr>
        </p:nvSpPr>
        <p:spPr>
          <a:xfrm>
            <a:off x="780800" y="1188575"/>
            <a:ext cx="6408300" cy="31449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2"/>
              </a:buClr>
              <a:buSzPts val="1200"/>
              <a:buChar char="●"/>
              <a:defRPr sz="1200"/>
            </a:lvl1pPr>
            <a:lvl2pPr indent="-317500" lvl="1" marL="914400">
              <a:lnSpc>
                <a:spcPct val="100000"/>
              </a:lnSpc>
              <a:spcBef>
                <a:spcPts val="0"/>
              </a:spcBef>
              <a:spcAft>
                <a:spcPts val="0"/>
              </a:spcAft>
              <a:buSzPts val="1400"/>
              <a:buFont typeface="Nunito Light"/>
              <a:buChar char="○"/>
              <a:defRPr/>
            </a:lvl2pPr>
            <a:lvl3pPr indent="-317500" lvl="2" marL="1371600">
              <a:lnSpc>
                <a:spcPct val="100000"/>
              </a:lnSpc>
              <a:spcBef>
                <a:spcPts val="0"/>
              </a:spcBef>
              <a:spcAft>
                <a:spcPts val="0"/>
              </a:spcAft>
              <a:buSzPts val="1400"/>
              <a:buFont typeface="Nunito Light"/>
              <a:buChar char="■"/>
              <a:defRPr/>
            </a:lvl3pPr>
            <a:lvl4pPr indent="-317500" lvl="3" marL="1828800">
              <a:lnSpc>
                <a:spcPct val="100000"/>
              </a:lnSpc>
              <a:spcBef>
                <a:spcPts val="0"/>
              </a:spcBef>
              <a:spcAft>
                <a:spcPts val="0"/>
              </a:spcAft>
              <a:buSzPts val="1400"/>
              <a:buFont typeface="Nunito Light"/>
              <a:buChar char="●"/>
              <a:defRPr/>
            </a:lvl4pPr>
            <a:lvl5pPr indent="-317500" lvl="4" marL="2286000">
              <a:lnSpc>
                <a:spcPct val="100000"/>
              </a:lnSpc>
              <a:spcBef>
                <a:spcPts val="0"/>
              </a:spcBef>
              <a:spcAft>
                <a:spcPts val="0"/>
              </a:spcAft>
              <a:buSzPts val="1400"/>
              <a:buFont typeface="Nunito Light"/>
              <a:buChar char="○"/>
              <a:defRPr/>
            </a:lvl5pPr>
            <a:lvl6pPr indent="-317500" lvl="5" marL="2743200">
              <a:lnSpc>
                <a:spcPct val="100000"/>
              </a:lnSpc>
              <a:spcBef>
                <a:spcPts val="0"/>
              </a:spcBef>
              <a:spcAft>
                <a:spcPts val="0"/>
              </a:spcAft>
              <a:buSzPts val="1400"/>
              <a:buFont typeface="Nunito Light"/>
              <a:buChar char="■"/>
              <a:defRPr/>
            </a:lvl6pPr>
            <a:lvl7pPr indent="-317500" lvl="6" marL="3200400">
              <a:lnSpc>
                <a:spcPct val="100000"/>
              </a:lnSpc>
              <a:spcBef>
                <a:spcPts val="0"/>
              </a:spcBef>
              <a:spcAft>
                <a:spcPts val="0"/>
              </a:spcAft>
              <a:buSzPts val="1400"/>
              <a:buFont typeface="Nunito Light"/>
              <a:buChar char="●"/>
              <a:defRPr/>
            </a:lvl7pPr>
            <a:lvl8pPr indent="-317500" lvl="7" marL="3657600">
              <a:lnSpc>
                <a:spcPct val="100000"/>
              </a:lnSpc>
              <a:spcBef>
                <a:spcPts val="0"/>
              </a:spcBef>
              <a:spcAft>
                <a:spcPts val="0"/>
              </a:spcAft>
              <a:buSzPts val="1400"/>
              <a:buFont typeface="Nunito Light"/>
              <a:buChar char="○"/>
              <a:defRPr/>
            </a:lvl8pPr>
            <a:lvl9pPr indent="-317500" lvl="8" marL="4114800">
              <a:lnSpc>
                <a:spcPct val="100000"/>
              </a:lnSpc>
              <a:spcBef>
                <a:spcPts val="0"/>
              </a:spcBef>
              <a:spcAft>
                <a:spcPts val="0"/>
              </a:spcAft>
              <a:buSzPts val="1400"/>
              <a:buFont typeface="Nunito Light"/>
              <a:buChar char="■"/>
              <a:defRPr/>
            </a:lvl9pPr>
          </a:lstStyle>
          <a:p/>
        </p:txBody>
      </p:sp>
      <p:grpSp>
        <p:nvGrpSpPr>
          <p:cNvPr id="716" name="Google Shape;716;p100"/>
          <p:cNvGrpSpPr/>
          <p:nvPr/>
        </p:nvGrpSpPr>
        <p:grpSpPr>
          <a:xfrm flipH="1">
            <a:off x="-4300" y="-2912"/>
            <a:ext cx="9154199" cy="5137687"/>
            <a:chOff x="-4300" y="-2912"/>
            <a:chExt cx="9154199" cy="5137687"/>
          </a:xfrm>
        </p:grpSpPr>
        <p:grpSp>
          <p:nvGrpSpPr>
            <p:cNvPr id="717" name="Google Shape;717;p100"/>
            <p:cNvGrpSpPr/>
            <p:nvPr/>
          </p:nvGrpSpPr>
          <p:grpSpPr>
            <a:xfrm flipH="1" rot="10800000">
              <a:off x="-4300" y="-2912"/>
              <a:ext cx="1862525" cy="2002925"/>
              <a:chOff x="0" y="3131850"/>
              <a:chExt cx="1862525" cy="2002925"/>
            </a:xfrm>
          </p:grpSpPr>
          <p:pic>
            <p:nvPicPr>
              <p:cNvPr id="718" name="Google Shape;718;p100"/>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719" name="Google Shape;719;p100"/>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720" name="Google Shape;720;p100"/>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721" name="Shape 721"/>
        <p:cNvGrpSpPr/>
        <p:nvPr/>
      </p:nvGrpSpPr>
      <p:grpSpPr>
        <a:xfrm>
          <a:off x="0" y="0"/>
          <a:ext cx="0" cy="0"/>
          <a:chOff x="0" y="0"/>
          <a:chExt cx="0" cy="0"/>
        </a:xfrm>
      </p:grpSpPr>
      <p:sp>
        <p:nvSpPr>
          <p:cNvPr id="722" name="Google Shape;722;p10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23" name="Google Shape;723;p101"/>
          <p:cNvSpPr txBox="1"/>
          <p:nvPr>
            <p:ph idx="1" type="subTitle"/>
          </p:nvPr>
        </p:nvSpPr>
        <p:spPr>
          <a:xfrm>
            <a:off x="4923150" y="2898323"/>
            <a:ext cx="2852100" cy="1010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24" name="Google Shape;724;p101"/>
          <p:cNvSpPr txBox="1"/>
          <p:nvPr>
            <p:ph idx="2" type="subTitle"/>
          </p:nvPr>
        </p:nvSpPr>
        <p:spPr>
          <a:xfrm>
            <a:off x="1368750" y="2898323"/>
            <a:ext cx="2852100" cy="1010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25" name="Google Shape;725;p101"/>
          <p:cNvSpPr txBox="1"/>
          <p:nvPr>
            <p:ph idx="3" type="subTitle"/>
          </p:nvPr>
        </p:nvSpPr>
        <p:spPr>
          <a:xfrm>
            <a:off x="1368750" y="2410700"/>
            <a:ext cx="2852100" cy="5589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26" name="Google Shape;726;p101"/>
          <p:cNvSpPr txBox="1"/>
          <p:nvPr>
            <p:ph idx="4" type="subTitle"/>
          </p:nvPr>
        </p:nvSpPr>
        <p:spPr>
          <a:xfrm>
            <a:off x="4923154" y="2410700"/>
            <a:ext cx="2852100" cy="5589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727" name="Google Shape;727;p101"/>
          <p:cNvGrpSpPr/>
          <p:nvPr/>
        </p:nvGrpSpPr>
        <p:grpSpPr>
          <a:xfrm>
            <a:off x="0" y="0"/>
            <a:ext cx="9144000" cy="5143499"/>
            <a:chOff x="0" y="0"/>
            <a:chExt cx="9144000" cy="5143499"/>
          </a:xfrm>
        </p:grpSpPr>
        <p:pic>
          <p:nvPicPr>
            <p:cNvPr id="728" name="Google Shape;728;p101"/>
            <p:cNvPicPr preferRelativeResize="0"/>
            <p:nvPr/>
          </p:nvPicPr>
          <p:blipFill rotWithShape="1">
            <a:blip r:embed="rId2">
              <a:alphaModFix/>
            </a:blip>
            <a:srcRect b="-9926" l="35187" r="7587" t="-22069"/>
            <a:stretch/>
          </p:blipFill>
          <p:spPr>
            <a:xfrm flipH="1">
              <a:off x="8303375" y="0"/>
              <a:ext cx="840626" cy="2002924"/>
            </a:xfrm>
            <a:prstGeom prst="rect">
              <a:avLst/>
            </a:prstGeom>
            <a:noFill/>
            <a:ln>
              <a:noFill/>
            </a:ln>
          </p:spPr>
        </p:pic>
        <p:pic>
          <p:nvPicPr>
            <p:cNvPr id="729" name="Google Shape;729;p101"/>
            <p:cNvPicPr preferRelativeResize="0"/>
            <p:nvPr/>
          </p:nvPicPr>
          <p:blipFill rotWithShape="1">
            <a:blip r:embed="rId3">
              <a:alphaModFix/>
            </a:blip>
            <a:srcRect b="-20786" l="-16649" r="60362" t="12690"/>
            <a:stretch/>
          </p:blipFill>
          <p:spPr>
            <a:xfrm flipH="1" rot="-5400000">
              <a:off x="273700" y="4186125"/>
              <a:ext cx="801099" cy="1113650"/>
            </a:xfrm>
            <a:prstGeom prst="rect">
              <a:avLst/>
            </a:prstGeom>
            <a:noFill/>
            <a:ln>
              <a:noFill/>
            </a:ln>
          </p:spPr>
        </p:pic>
        <p:pic>
          <p:nvPicPr>
            <p:cNvPr id="730" name="Google Shape;730;p101"/>
            <p:cNvPicPr preferRelativeResize="0"/>
            <p:nvPr/>
          </p:nvPicPr>
          <p:blipFill rotWithShape="1">
            <a:blip r:embed="rId4">
              <a:alphaModFix/>
            </a:blip>
            <a:srcRect b="-13733" l="11565" r="70085" t="32755"/>
            <a:stretch/>
          </p:blipFill>
          <p:spPr>
            <a:xfrm flipH="1">
              <a:off x="0" y="3131850"/>
              <a:ext cx="806825" cy="2002925"/>
            </a:xfrm>
            <a:prstGeom prst="rect">
              <a:avLst/>
            </a:prstGeom>
            <a:noFill/>
            <a:ln>
              <a:noFill/>
            </a:ln>
          </p:spPr>
        </p:pic>
      </p:gr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731" name="Shape 731"/>
        <p:cNvGrpSpPr/>
        <p:nvPr/>
      </p:nvGrpSpPr>
      <p:grpSpPr>
        <a:xfrm>
          <a:off x="0" y="0"/>
          <a:ext cx="0" cy="0"/>
          <a:chOff x="0" y="0"/>
          <a:chExt cx="0" cy="0"/>
        </a:xfrm>
      </p:grpSpPr>
      <p:sp>
        <p:nvSpPr>
          <p:cNvPr id="732" name="Google Shape;732;p10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33" name="Google Shape;733;p102"/>
          <p:cNvSpPr txBox="1"/>
          <p:nvPr>
            <p:ph idx="1" type="subTitle"/>
          </p:nvPr>
        </p:nvSpPr>
        <p:spPr>
          <a:xfrm>
            <a:off x="4985200" y="1426525"/>
            <a:ext cx="3065700" cy="2875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34" name="Google Shape;734;p102"/>
          <p:cNvSpPr txBox="1"/>
          <p:nvPr>
            <p:ph idx="2" type="subTitle"/>
          </p:nvPr>
        </p:nvSpPr>
        <p:spPr>
          <a:xfrm>
            <a:off x="1093100" y="1426525"/>
            <a:ext cx="3065700" cy="2875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735" name="Google Shape;735;p102"/>
          <p:cNvGrpSpPr/>
          <p:nvPr/>
        </p:nvGrpSpPr>
        <p:grpSpPr>
          <a:xfrm>
            <a:off x="0" y="1934025"/>
            <a:ext cx="9144001" cy="3209476"/>
            <a:chOff x="0" y="1934025"/>
            <a:chExt cx="9144001" cy="3209476"/>
          </a:xfrm>
        </p:grpSpPr>
        <p:pic>
          <p:nvPicPr>
            <p:cNvPr id="736" name="Google Shape;736;p102"/>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737" name="Google Shape;737;p102"/>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2">
    <p:spTree>
      <p:nvGrpSpPr>
        <p:cNvPr id="738" name="Shape 738"/>
        <p:cNvGrpSpPr/>
        <p:nvPr/>
      </p:nvGrpSpPr>
      <p:grpSpPr>
        <a:xfrm>
          <a:off x="0" y="0"/>
          <a:ext cx="0" cy="0"/>
          <a:chOff x="0" y="0"/>
          <a:chExt cx="0" cy="0"/>
        </a:xfrm>
      </p:grpSpPr>
      <p:sp>
        <p:nvSpPr>
          <p:cNvPr id="739" name="Google Shape;739;p10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40" name="Google Shape;740;p103"/>
          <p:cNvSpPr txBox="1"/>
          <p:nvPr>
            <p:ph idx="1" type="subTitle"/>
          </p:nvPr>
        </p:nvSpPr>
        <p:spPr>
          <a:xfrm>
            <a:off x="4849720" y="2269451"/>
            <a:ext cx="3076200" cy="18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741" name="Google Shape;741;p103"/>
          <p:cNvSpPr txBox="1"/>
          <p:nvPr>
            <p:ph idx="2" type="subTitle"/>
          </p:nvPr>
        </p:nvSpPr>
        <p:spPr>
          <a:xfrm>
            <a:off x="1218080" y="2269451"/>
            <a:ext cx="3076200" cy="18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742" name="Google Shape;742;p103"/>
          <p:cNvSpPr txBox="1"/>
          <p:nvPr>
            <p:ph idx="3" type="subTitle"/>
          </p:nvPr>
        </p:nvSpPr>
        <p:spPr>
          <a:xfrm>
            <a:off x="4849705" y="1707025"/>
            <a:ext cx="3076200" cy="5727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43" name="Google Shape;743;p103"/>
          <p:cNvSpPr txBox="1"/>
          <p:nvPr>
            <p:ph idx="4" type="subTitle"/>
          </p:nvPr>
        </p:nvSpPr>
        <p:spPr>
          <a:xfrm>
            <a:off x="1218080" y="1707025"/>
            <a:ext cx="3076200" cy="5727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744" name="Google Shape;744;p103"/>
          <p:cNvGrpSpPr/>
          <p:nvPr/>
        </p:nvGrpSpPr>
        <p:grpSpPr>
          <a:xfrm>
            <a:off x="-4300" y="-2912"/>
            <a:ext cx="9154199" cy="5137687"/>
            <a:chOff x="-4300" y="-2912"/>
            <a:chExt cx="9154199" cy="5137687"/>
          </a:xfrm>
        </p:grpSpPr>
        <p:grpSp>
          <p:nvGrpSpPr>
            <p:cNvPr id="745" name="Google Shape;745;p103"/>
            <p:cNvGrpSpPr/>
            <p:nvPr/>
          </p:nvGrpSpPr>
          <p:grpSpPr>
            <a:xfrm flipH="1" rot="10800000">
              <a:off x="-4300" y="-2912"/>
              <a:ext cx="1862525" cy="2002925"/>
              <a:chOff x="0" y="3131850"/>
              <a:chExt cx="1862525" cy="2002925"/>
            </a:xfrm>
          </p:grpSpPr>
          <p:pic>
            <p:nvPicPr>
              <p:cNvPr id="746" name="Google Shape;746;p103"/>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747" name="Google Shape;747;p103"/>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748" name="Google Shape;748;p103"/>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33" Type="http://schemas.openxmlformats.org/officeDocument/2006/relationships/theme" Target="../theme/theme1.xml"/><Relationship Id="rId10" Type="http://schemas.openxmlformats.org/officeDocument/2006/relationships/slideLayout" Target="../slideLayouts/slideLayout21.xml"/><Relationship Id="rId32" Type="http://schemas.openxmlformats.org/officeDocument/2006/relationships/slideLayout" Target="../slideLayouts/slideLayout43.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3.xml"/><Relationship Id="rId22" Type="http://schemas.openxmlformats.org/officeDocument/2006/relationships/slideLayout" Target="../slideLayouts/slideLayout65.xml"/><Relationship Id="rId21" Type="http://schemas.openxmlformats.org/officeDocument/2006/relationships/slideLayout" Target="../slideLayouts/slideLayout64.xml"/><Relationship Id="rId24" Type="http://schemas.openxmlformats.org/officeDocument/2006/relationships/slideLayout" Target="../slideLayouts/slideLayout67.xml"/><Relationship Id="rId23" Type="http://schemas.openxmlformats.org/officeDocument/2006/relationships/slideLayout" Target="../slideLayouts/slideLayout66.xml"/><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26" Type="http://schemas.openxmlformats.org/officeDocument/2006/relationships/slideLayout" Target="../slideLayouts/slideLayout69.xml"/><Relationship Id="rId25" Type="http://schemas.openxmlformats.org/officeDocument/2006/relationships/slideLayout" Target="../slideLayouts/slideLayout68.xml"/><Relationship Id="rId28" Type="http://schemas.openxmlformats.org/officeDocument/2006/relationships/slideLayout" Target="../slideLayouts/slideLayout71.xml"/><Relationship Id="rId27" Type="http://schemas.openxmlformats.org/officeDocument/2006/relationships/slideLayout" Target="../slideLayouts/slideLayout70.xml"/><Relationship Id="rId5" Type="http://schemas.openxmlformats.org/officeDocument/2006/relationships/slideLayout" Target="../slideLayouts/slideLayout48.xml"/><Relationship Id="rId6" Type="http://schemas.openxmlformats.org/officeDocument/2006/relationships/slideLayout" Target="../slideLayouts/slideLayout49.xml"/><Relationship Id="rId29" Type="http://schemas.openxmlformats.org/officeDocument/2006/relationships/slideLayout" Target="../slideLayouts/slideLayout72.xml"/><Relationship Id="rId7" Type="http://schemas.openxmlformats.org/officeDocument/2006/relationships/slideLayout" Target="../slideLayouts/slideLayout50.xml"/><Relationship Id="rId8" Type="http://schemas.openxmlformats.org/officeDocument/2006/relationships/slideLayout" Target="../slideLayouts/slideLayout51.xml"/><Relationship Id="rId31" Type="http://schemas.openxmlformats.org/officeDocument/2006/relationships/slideLayout" Target="../slideLayouts/slideLayout74.xml"/><Relationship Id="rId30" Type="http://schemas.openxmlformats.org/officeDocument/2006/relationships/slideLayout" Target="../slideLayouts/slideLayout73.xml"/><Relationship Id="rId11" Type="http://schemas.openxmlformats.org/officeDocument/2006/relationships/slideLayout" Target="../slideLayouts/slideLayout54.xml"/><Relationship Id="rId33" Type="http://schemas.openxmlformats.org/officeDocument/2006/relationships/theme" Target="../theme/theme7.xml"/><Relationship Id="rId10" Type="http://schemas.openxmlformats.org/officeDocument/2006/relationships/slideLayout" Target="../slideLayouts/slideLayout53.xml"/><Relationship Id="rId32" Type="http://schemas.openxmlformats.org/officeDocument/2006/relationships/slideLayout" Target="../slideLayouts/slideLayout75.xml"/><Relationship Id="rId13" Type="http://schemas.openxmlformats.org/officeDocument/2006/relationships/slideLayout" Target="../slideLayouts/slideLayout56.xml"/><Relationship Id="rId12" Type="http://schemas.openxmlformats.org/officeDocument/2006/relationships/slideLayout" Target="../slideLayouts/slideLayout55.xml"/><Relationship Id="rId15" Type="http://schemas.openxmlformats.org/officeDocument/2006/relationships/slideLayout" Target="../slideLayouts/slideLayout58.xml"/><Relationship Id="rId14" Type="http://schemas.openxmlformats.org/officeDocument/2006/relationships/slideLayout" Target="../slideLayouts/slideLayout57.xml"/><Relationship Id="rId17" Type="http://schemas.openxmlformats.org/officeDocument/2006/relationships/slideLayout" Target="../slideLayouts/slideLayout60.xml"/><Relationship Id="rId16" Type="http://schemas.openxmlformats.org/officeDocument/2006/relationships/slideLayout" Target="../slideLayouts/slideLayout59.xml"/><Relationship Id="rId19" Type="http://schemas.openxmlformats.org/officeDocument/2006/relationships/slideLayout" Target="../slideLayouts/slideLayout62.xml"/><Relationship Id="rId18" Type="http://schemas.openxmlformats.org/officeDocument/2006/relationships/slideLayout" Target="../slideLayouts/slideLayout61.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95.xml"/><Relationship Id="rId22" Type="http://schemas.openxmlformats.org/officeDocument/2006/relationships/slideLayout" Target="../slideLayouts/slideLayout97.xml"/><Relationship Id="rId21" Type="http://schemas.openxmlformats.org/officeDocument/2006/relationships/slideLayout" Target="../slideLayouts/slideLayout96.xml"/><Relationship Id="rId24" Type="http://schemas.openxmlformats.org/officeDocument/2006/relationships/slideLayout" Target="../slideLayouts/slideLayout99.xml"/><Relationship Id="rId23" Type="http://schemas.openxmlformats.org/officeDocument/2006/relationships/slideLayout" Target="../slideLayouts/slideLayout98.xml"/><Relationship Id="rId1" Type="http://schemas.openxmlformats.org/officeDocument/2006/relationships/slideLayout" Target="../slideLayouts/slideLayout76.xml"/><Relationship Id="rId2" Type="http://schemas.openxmlformats.org/officeDocument/2006/relationships/slideLayout" Target="../slideLayouts/slideLayout77.xml"/><Relationship Id="rId3" Type="http://schemas.openxmlformats.org/officeDocument/2006/relationships/slideLayout" Target="../slideLayouts/slideLayout78.xml"/><Relationship Id="rId4" Type="http://schemas.openxmlformats.org/officeDocument/2006/relationships/slideLayout" Target="../slideLayouts/slideLayout79.xml"/><Relationship Id="rId9" Type="http://schemas.openxmlformats.org/officeDocument/2006/relationships/slideLayout" Target="../slideLayouts/slideLayout84.xml"/><Relationship Id="rId26" Type="http://schemas.openxmlformats.org/officeDocument/2006/relationships/slideLayout" Target="../slideLayouts/slideLayout101.xml"/><Relationship Id="rId25" Type="http://schemas.openxmlformats.org/officeDocument/2006/relationships/slideLayout" Target="../slideLayouts/slideLayout100.xml"/><Relationship Id="rId28" Type="http://schemas.openxmlformats.org/officeDocument/2006/relationships/slideLayout" Target="../slideLayouts/slideLayout103.xml"/><Relationship Id="rId27" Type="http://schemas.openxmlformats.org/officeDocument/2006/relationships/slideLayout" Target="../slideLayouts/slideLayout102.xml"/><Relationship Id="rId5" Type="http://schemas.openxmlformats.org/officeDocument/2006/relationships/slideLayout" Target="../slideLayouts/slideLayout80.xml"/><Relationship Id="rId6" Type="http://schemas.openxmlformats.org/officeDocument/2006/relationships/slideLayout" Target="../slideLayouts/slideLayout81.xml"/><Relationship Id="rId29" Type="http://schemas.openxmlformats.org/officeDocument/2006/relationships/slideLayout" Target="../slideLayouts/slideLayout104.xml"/><Relationship Id="rId7" Type="http://schemas.openxmlformats.org/officeDocument/2006/relationships/slideLayout" Target="../slideLayouts/slideLayout82.xml"/><Relationship Id="rId8" Type="http://schemas.openxmlformats.org/officeDocument/2006/relationships/slideLayout" Target="../slideLayouts/slideLayout83.xml"/><Relationship Id="rId31" Type="http://schemas.openxmlformats.org/officeDocument/2006/relationships/slideLayout" Target="../slideLayouts/slideLayout106.xml"/><Relationship Id="rId30" Type="http://schemas.openxmlformats.org/officeDocument/2006/relationships/slideLayout" Target="../slideLayouts/slideLayout105.xml"/><Relationship Id="rId11" Type="http://schemas.openxmlformats.org/officeDocument/2006/relationships/slideLayout" Target="../slideLayouts/slideLayout86.xml"/><Relationship Id="rId33" Type="http://schemas.openxmlformats.org/officeDocument/2006/relationships/theme" Target="../theme/theme4.xml"/><Relationship Id="rId10" Type="http://schemas.openxmlformats.org/officeDocument/2006/relationships/slideLayout" Target="../slideLayouts/slideLayout85.xml"/><Relationship Id="rId32" Type="http://schemas.openxmlformats.org/officeDocument/2006/relationships/slideLayout" Target="../slideLayouts/slideLayout107.xml"/><Relationship Id="rId13" Type="http://schemas.openxmlformats.org/officeDocument/2006/relationships/slideLayout" Target="../slideLayouts/slideLayout88.xml"/><Relationship Id="rId12" Type="http://schemas.openxmlformats.org/officeDocument/2006/relationships/slideLayout" Target="../slideLayouts/slideLayout87.xml"/><Relationship Id="rId15" Type="http://schemas.openxmlformats.org/officeDocument/2006/relationships/slideLayout" Target="../slideLayouts/slideLayout90.xml"/><Relationship Id="rId14" Type="http://schemas.openxmlformats.org/officeDocument/2006/relationships/slideLayout" Target="../slideLayouts/slideLayout89.xml"/><Relationship Id="rId17" Type="http://schemas.openxmlformats.org/officeDocument/2006/relationships/slideLayout" Target="../slideLayouts/slideLayout92.xml"/><Relationship Id="rId16" Type="http://schemas.openxmlformats.org/officeDocument/2006/relationships/slideLayout" Target="../slideLayouts/slideLayout91.xml"/><Relationship Id="rId19" Type="http://schemas.openxmlformats.org/officeDocument/2006/relationships/slideLayout" Target="../slideLayouts/slideLayout94.xml"/><Relationship Id="rId18" Type="http://schemas.openxmlformats.org/officeDocument/2006/relationships/slideLayout" Target="../slideLayouts/slideLayout93.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127.xml"/><Relationship Id="rId22" Type="http://schemas.openxmlformats.org/officeDocument/2006/relationships/slideLayout" Target="../slideLayouts/slideLayout129.xml"/><Relationship Id="rId21" Type="http://schemas.openxmlformats.org/officeDocument/2006/relationships/slideLayout" Target="../slideLayouts/slideLayout128.xml"/><Relationship Id="rId24" Type="http://schemas.openxmlformats.org/officeDocument/2006/relationships/slideLayout" Target="../slideLayouts/slideLayout131.xml"/><Relationship Id="rId23" Type="http://schemas.openxmlformats.org/officeDocument/2006/relationships/slideLayout" Target="../slideLayouts/slideLayout130.xml"/><Relationship Id="rId1" Type="http://schemas.openxmlformats.org/officeDocument/2006/relationships/slideLayout" Target="../slideLayouts/slideLayout108.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26" Type="http://schemas.openxmlformats.org/officeDocument/2006/relationships/slideLayout" Target="../slideLayouts/slideLayout133.xml"/><Relationship Id="rId25" Type="http://schemas.openxmlformats.org/officeDocument/2006/relationships/slideLayout" Target="../slideLayouts/slideLayout132.xml"/><Relationship Id="rId28" Type="http://schemas.openxmlformats.org/officeDocument/2006/relationships/slideLayout" Target="../slideLayouts/slideLayout135.xml"/><Relationship Id="rId27" Type="http://schemas.openxmlformats.org/officeDocument/2006/relationships/slideLayout" Target="../slideLayouts/slideLayout134.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29" Type="http://schemas.openxmlformats.org/officeDocument/2006/relationships/slideLayout" Target="../slideLayouts/slideLayout136.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31" Type="http://schemas.openxmlformats.org/officeDocument/2006/relationships/slideLayout" Target="../slideLayouts/slideLayout138.xml"/><Relationship Id="rId30" Type="http://schemas.openxmlformats.org/officeDocument/2006/relationships/slideLayout" Target="../slideLayouts/slideLayout137.xml"/><Relationship Id="rId11" Type="http://schemas.openxmlformats.org/officeDocument/2006/relationships/slideLayout" Target="../slideLayouts/slideLayout118.xml"/><Relationship Id="rId33" Type="http://schemas.openxmlformats.org/officeDocument/2006/relationships/theme" Target="../theme/theme6.xml"/><Relationship Id="rId10" Type="http://schemas.openxmlformats.org/officeDocument/2006/relationships/slideLayout" Target="../slideLayouts/slideLayout117.xml"/><Relationship Id="rId32" Type="http://schemas.openxmlformats.org/officeDocument/2006/relationships/slideLayout" Target="../slideLayouts/slideLayout139.xml"/><Relationship Id="rId13" Type="http://schemas.openxmlformats.org/officeDocument/2006/relationships/slideLayout" Target="../slideLayouts/slideLayout120.xml"/><Relationship Id="rId12" Type="http://schemas.openxmlformats.org/officeDocument/2006/relationships/slideLayout" Target="../slideLayouts/slideLayout119.xml"/><Relationship Id="rId15" Type="http://schemas.openxmlformats.org/officeDocument/2006/relationships/slideLayout" Target="../slideLayouts/slideLayout122.xml"/><Relationship Id="rId14" Type="http://schemas.openxmlformats.org/officeDocument/2006/relationships/slideLayout" Target="../slideLayouts/slideLayout121.xml"/><Relationship Id="rId17" Type="http://schemas.openxmlformats.org/officeDocument/2006/relationships/slideLayout" Target="../slideLayouts/slideLayout124.xml"/><Relationship Id="rId16" Type="http://schemas.openxmlformats.org/officeDocument/2006/relationships/slideLayout" Target="../slideLayouts/slideLayout123.xml"/><Relationship Id="rId19" Type="http://schemas.openxmlformats.org/officeDocument/2006/relationships/slideLayout" Target="../slideLayouts/slideLayout126.xml"/><Relationship Id="rId18" Type="http://schemas.openxmlformats.org/officeDocument/2006/relationships/slideLayout" Target="../slideLayouts/slideLayout125.xml"/></Relationships>
</file>

<file path=ppt/slideMasters/_rels/slideMaster6.xml.rels><?xml version="1.0" encoding="UTF-8" standalone="yes"?><Relationships xmlns="http://schemas.openxmlformats.org/package/2006/relationships"><Relationship Id="rId20" Type="http://schemas.openxmlformats.org/officeDocument/2006/relationships/slideLayout" Target="../slideLayouts/slideLayout159.xml"/><Relationship Id="rId22" Type="http://schemas.openxmlformats.org/officeDocument/2006/relationships/slideLayout" Target="../slideLayouts/slideLayout161.xml"/><Relationship Id="rId21" Type="http://schemas.openxmlformats.org/officeDocument/2006/relationships/slideLayout" Target="../slideLayouts/slideLayout160.xml"/><Relationship Id="rId24" Type="http://schemas.openxmlformats.org/officeDocument/2006/relationships/slideLayout" Target="../slideLayouts/slideLayout163.xml"/><Relationship Id="rId23" Type="http://schemas.openxmlformats.org/officeDocument/2006/relationships/slideLayout" Target="../slideLayouts/slideLayout162.xml"/><Relationship Id="rId1" Type="http://schemas.openxmlformats.org/officeDocument/2006/relationships/slideLayout" Target="../slideLayouts/slideLayout140.xml"/><Relationship Id="rId2" Type="http://schemas.openxmlformats.org/officeDocument/2006/relationships/slideLayout" Target="../slideLayouts/slideLayout141.xml"/><Relationship Id="rId3" Type="http://schemas.openxmlformats.org/officeDocument/2006/relationships/slideLayout" Target="../slideLayouts/slideLayout142.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26" Type="http://schemas.openxmlformats.org/officeDocument/2006/relationships/slideLayout" Target="../slideLayouts/slideLayout165.xml"/><Relationship Id="rId25" Type="http://schemas.openxmlformats.org/officeDocument/2006/relationships/slideLayout" Target="../slideLayouts/slideLayout164.xml"/><Relationship Id="rId28" Type="http://schemas.openxmlformats.org/officeDocument/2006/relationships/slideLayout" Target="../slideLayouts/slideLayout167.xml"/><Relationship Id="rId27" Type="http://schemas.openxmlformats.org/officeDocument/2006/relationships/slideLayout" Target="../slideLayouts/slideLayout166.xml"/><Relationship Id="rId5" Type="http://schemas.openxmlformats.org/officeDocument/2006/relationships/slideLayout" Target="../slideLayouts/slideLayout144.xml"/><Relationship Id="rId6" Type="http://schemas.openxmlformats.org/officeDocument/2006/relationships/slideLayout" Target="../slideLayouts/slideLayout145.xml"/><Relationship Id="rId29" Type="http://schemas.openxmlformats.org/officeDocument/2006/relationships/slideLayout" Target="../slideLayouts/slideLayout168.xml"/><Relationship Id="rId7" Type="http://schemas.openxmlformats.org/officeDocument/2006/relationships/slideLayout" Target="../slideLayouts/slideLayout146.xml"/><Relationship Id="rId8" Type="http://schemas.openxmlformats.org/officeDocument/2006/relationships/slideLayout" Target="../slideLayouts/slideLayout147.xml"/><Relationship Id="rId31" Type="http://schemas.openxmlformats.org/officeDocument/2006/relationships/slideLayout" Target="../slideLayouts/slideLayout170.xml"/><Relationship Id="rId30" Type="http://schemas.openxmlformats.org/officeDocument/2006/relationships/slideLayout" Target="../slideLayouts/slideLayout169.xml"/><Relationship Id="rId11" Type="http://schemas.openxmlformats.org/officeDocument/2006/relationships/slideLayout" Target="../slideLayouts/slideLayout150.xml"/><Relationship Id="rId33" Type="http://schemas.openxmlformats.org/officeDocument/2006/relationships/theme" Target="../theme/theme2.xml"/><Relationship Id="rId10" Type="http://schemas.openxmlformats.org/officeDocument/2006/relationships/slideLayout" Target="../slideLayouts/slideLayout149.xml"/><Relationship Id="rId32" Type="http://schemas.openxmlformats.org/officeDocument/2006/relationships/slideLayout" Target="../slideLayouts/slideLayout171.xml"/><Relationship Id="rId13" Type="http://schemas.openxmlformats.org/officeDocument/2006/relationships/slideLayout" Target="../slideLayouts/slideLayout152.xml"/><Relationship Id="rId12" Type="http://schemas.openxmlformats.org/officeDocument/2006/relationships/slideLayout" Target="../slideLayouts/slideLayout151.xml"/><Relationship Id="rId15" Type="http://schemas.openxmlformats.org/officeDocument/2006/relationships/slideLayout" Target="../slideLayouts/slideLayout154.xml"/><Relationship Id="rId14" Type="http://schemas.openxmlformats.org/officeDocument/2006/relationships/slideLayout" Target="../slideLayouts/slideLayout153.xml"/><Relationship Id="rId17" Type="http://schemas.openxmlformats.org/officeDocument/2006/relationships/slideLayout" Target="../slideLayouts/slideLayout156.xml"/><Relationship Id="rId16" Type="http://schemas.openxmlformats.org/officeDocument/2006/relationships/slideLayout" Target="../slideLayouts/slideLayout155.xml"/><Relationship Id="rId19" Type="http://schemas.openxmlformats.org/officeDocument/2006/relationships/slideLayout" Target="../slideLayouts/slideLayout158.xml"/><Relationship Id="rId18" Type="http://schemas.openxmlformats.org/officeDocument/2006/relationships/slideLayout" Target="../slideLayouts/slideLayout15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1pPr>
            <a:lvl2pPr lvl="1"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2pPr>
            <a:lvl3pPr lvl="2"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3pPr>
            <a:lvl4pPr lvl="3"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4pPr>
            <a:lvl5pPr lvl="4"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5pPr>
            <a:lvl6pPr lvl="5"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6pPr>
            <a:lvl7pPr lvl="6"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7pPr>
            <a:lvl8pPr lvl="7"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8pPr>
            <a:lvl9pPr lvl="8"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9pPr>
          </a:lstStyle>
          <a:p/>
        </p:txBody>
      </p:sp>
      <p:sp>
        <p:nvSpPr>
          <p:cNvPr id="52" name="Google Shape;52;p13"/>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indent="-317500" lvl="1" marL="9144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indent="-317500" lvl="2" marL="13716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indent="-317500" lvl="3" marL="18288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indent="-317500" lvl="4" marL="22860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indent="-317500" lvl="5" marL="27432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indent="-317500" lvl="6" marL="32004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indent="-317500" lvl="7" marL="36576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indent="-317500" lvl="8" marL="4114800" rtl="0">
              <a:lnSpc>
                <a:spcPct val="100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13" name="Shape 313"/>
        <p:cNvGrpSpPr/>
        <p:nvPr/>
      </p:nvGrpSpPr>
      <p:grpSpPr>
        <a:xfrm>
          <a:off x="0" y="0"/>
          <a:ext cx="0" cy="0"/>
          <a:chOff x="0" y="0"/>
          <a:chExt cx="0" cy="0"/>
        </a:xfrm>
      </p:grpSpPr>
      <p:sp>
        <p:nvSpPr>
          <p:cNvPr id="314" name="Google Shape;314;p46"/>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1pPr>
            <a:lvl2pPr lvl="1"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2pPr>
            <a:lvl3pPr lvl="2"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3pPr>
            <a:lvl4pPr lvl="3"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4pPr>
            <a:lvl5pPr lvl="4"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5pPr>
            <a:lvl6pPr lvl="5"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6pPr>
            <a:lvl7pPr lvl="6"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7pPr>
            <a:lvl8pPr lvl="7"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8pPr>
            <a:lvl9pPr lvl="8"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9pPr>
          </a:lstStyle>
          <a:p/>
        </p:txBody>
      </p:sp>
      <p:sp>
        <p:nvSpPr>
          <p:cNvPr id="315" name="Google Shape;315;p46"/>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indent="-317500" lvl="1" marL="9144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indent="-317500" lvl="2" marL="13716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indent="-317500" lvl="3" marL="18288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indent="-317500" lvl="4" marL="22860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indent="-317500" lvl="5" marL="27432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indent="-317500" lvl="6" marL="32004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indent="-317500" lvl="7" marL="36576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indent="-317500" lvl="8" marL="4114800" rtl="0">
              <a:lnSpc>
                <a:spcPct val="100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76" name="Shape 576"/>
        <p:cNvGrpSpPr/>
        <p:nvPr/>
      </p:nvGrpSpPr>
      <p:grpSpPr>
        <a:xfrm>
          <a:off x="0" y="0"/>
          <a:ext cx="0" cy="0"/>
          <a:chOff x="0" y="0"/>
          <a:chExt cx="0" cy="0"/>
        </a:xfrm>
      </p:grpSpPr>
      <p:sp>
        <p:nvSpPr>
          <p:cNvPr id="577" name="Google Shape;577;p79"/>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1pPr>
            <a:lvl2pPr lvl="1">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2pPr>
            <a:lvl3pPr lvl="2">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3pPr>
            <a:lvl4pPr lvl="3">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4pPr>
            <a:lvl5pPr lvl="4">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5pPr>
            <a:lvl6pPr lvl="5">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6pPr>
            <a:lvl7pPr lvl="6">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7pPr>
            <a:lvl8pPr lvl="7">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8pPr>
            <a:lvl9pPr lvl="8">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9pPr>
          </a:lstStyle>
          <a:p/>
        </p:txBody>
      </p:sp>
      <p:sp>
        <p:nvSpPr>
          <p:cNvPr id="578" name="Google Shape;578;p79"/>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indent="-317500" lvl="1" marL="9144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indent="-317500" lvl="2" marL="13716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indent="-317500" lvl="3" marL="18288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indent="-317500" lvl="4" marL="22860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indent="-317500" lvl="5" marL="27432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indent="-317500" lvl="6" marL="32004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indent="-317500" lvl="7" marL="36576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indent="-317500" lvl="8" marL="4114800">
              <a:lnSpc>
                <a:spcPct val="100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 id="2147483754"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39" name="Shape 839"/>
        <p:cNvGrpSpPr/>
        <p:nvPr/>
      </p:nvGrpSpPr>
      <p:grpSpPr>
        <a:xfrm>
          <a:off x="0" y="0"/>
          <a:ext cx="0" cy="0"/>
          <a:chOff x="0" y="0"/>
          <a:chExt cx="0" cy="0"/>
        </a:xfrm>
      </p:grpSpPr>
      <p:sp>
        <p:nvSpPr>
          <p:cNvPr id="840" name="Google Shape;840;p112"/>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1pPr>
            <a:lvl2pPr lvl="1">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2pPr>
            <a:lvl3pPr lvl="2">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3pPr>
            <a:lvl4pPr lvl="3">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4pPr>
            <a:lvl5pPr lvl="4">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5pPr>
            <a:lvl6pPr lvl="5">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6pPr>
            <a:lvl7pPr lvl="6">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7pPr>
            <a:lvl8pPr lvl="7">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8pPr>
            <a:lvl9pPr lvl="8">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9pPr>
          </a:lstStyle>
          <a:p/>
        </p:txBody>
      </p:sp>
      <p:sp>
        <p:nvSpPr>
          <p:cNvPr id="841" name="Google Shape;841;p112"/>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indent="-317500" lvl="1" marL="9144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indent="-317500" lvl="2" marL="13716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indent="-317500" lvl="3" marL="18288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indent="-317500" lvl="4" marL="22860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indent="-317500" lvl="5" marL="27432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indent="-317500" lvl="6" marL="32004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indent="-317500" lvl="7" marL="36576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indent="-317500" lvl="8" marL="4114800">
              <a:lnSpc>
                <a:spcPct val="100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777" r:id="rId23"/>
    <p:sldLayoutId id="2147483778" r:id="rId24"/>
    <p:sldLayoutId id="2147483779" r:id="rId25"/>
    <p:sldLayoutId id="2147483780" r:id="rId26"/>
    <p:sldLayoutId id="2147483781" r:id="rId27"/>
    <p:sldLayoutId id="2147483782" r:id="rId28"/>
    <p:sldLayoutId id="2147483783" r:id="rId29"/>
    <p:sldLayoutId id="2147483784" r:id="rId30"/>
    <p:sldLayoutId id="2147483785" r:id="rId31"/>
    <p:sldLayoutId id="2147483786"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102" name="Shape 1102"/>
        <p:cNvGrpSpPr/>
        <p:nvPr/>
      </p:nvGrpSpPr>
      <p:grpSpPr>
        <a:xfrm>
          <a:off x="0" y="0"/>
          <a:ext cx="0" cy="0"/>
          <a:chOff x="0" y="0"/>
          <a:chExt cx="0" cy="0"/>
        </a:xfrm>
      </p:grpSpPr>
      <p:sp>
        <p:nvSpPr>
          <p:cNvPr id="1103" name="Google Shape;1103;p145"/>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1pPr>
            <a:lvl2pPr lvl="1">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2pPr>
            <a:lvl3pPr lvl="2">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3pPr>
            <a:lvl4pPr lvl="3">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4pPr>
            <a:lvl5pPr lvl="4">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5pPr>
            <a:lvl6pPr lvl="5">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6pPr>
            <a:lvl7pPr lvl="6">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7pPr>
            <a:lvl8pPr lvl="7">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8pPr>
            <a:lvl9pPr lvl="8">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9pPr>
          </a:lstStyle>
          <a:p/>
        </p:txBody>
      </p:sp>
      <p:sp>
        <p:nvSpPr>
          <p:cNvPr id="1104" name="Google Shape;1104;p145"/>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indent="-317500" lvl="1" marL="9144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indent="-317500" lvl="2" marL="13716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indent="-317500" lvl="3" marL="18288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indent="-317500" lvl="4" marL="22860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indent="-317500" lvl="5" marL="27432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indent="-317500" lvl="6" marL="32004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indent="-317500" lvl="7" marL="36576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indent="-317500" lvl="8" marL="4114800">
              <a:lnSpc>
                <a:spcPct val="100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 id="2147483807" r:id="rId21"/>
    <p:sldLayoutId id="2147483808" r:id="rId22"/>
    <p:sldLayoutId id="2147483809" r:id="rId23"/>
    <p:sldLayoutId id="2147483810" r:id="rId24"/>
    <p:sldLayoutId id="2147483811" r:id="rId25"/>
    <p:sldLayoutId id="2147483812" r:id="rId26"/>
    <p:sldLayoutId id="2147483813" r:id="rId27"/>
    <p:sldLayoutId id="2147483814" r:id="rId28"/>
    <p:sldLayoutId id="2147483815" r:id="rId29"/>
    <p:sldLayoutId id="2147483816" r:id="rId30"/>
    <p:sldLayoutId id="2147483817" r:id="rId31"/>
    <p:sldLayoutId id="2147483818"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png"/><Relationship Id="rId8"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1.png"/><Relationship Id="rId5"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notesSlide" Target="../notesSlides/notesSlide14.xml"/><Relationship Id="rId3" Type="http://schemas.openxmlformats.org/officeDocument/2006/relationships/image" Target="../media/image4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notesSlide" Target="../notesSlides/notesSlide17.xml"/><Relationship Id="rId3" Type="http://schemas.openxmlformats.org/officeDocument/2006/relationships/image" Target="../media/image5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xml"/><Relationship Id="rId3" Type="http://schemas.openxmlformats.org/officeDocument/2006/relationships/image" Target="../media/image37.png"/><Relationship Id="rId4" Type="http://schemas.openxmlformats.org/officeDocument/2006/relationships/image" Target="../media/image35.png"/><Relationship Id="rId5" Type="http://schemas.openxmlformats.org/officeDocument/2006/relationships/image" Target="../media/image4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png"/><Relationship Id="rId8" Type="http://schemas.openxmlformats.org/officeDocument/2006/relationships/image" Target="../media/image5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5.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8.xml"/><Relationship Id="rId3" Type="http://schemas.openxmlformats.org/officeDocument/2006/relationships/image" Target="../media/image6.jpg"/><Relationship Id="rId4" Type="http://schemas.openxmlformats.org/officeDocument/2006/relationships/image" Target="../media/image1.png"/><Relationship Id="rId5"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9.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1.png"/><Relationship Id="rId5"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0.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1.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32.xml"/><Relationship Id="rId3" Type="http://schemas.openxmlformats.org/officeDocument/2006/relationships/image" Target="../media/image3.png"/><Relationship Id="rId4" Type="http://schemas.openxmlformats.org/officeDocument/2006/relationships/image" Target="../media/image40.png"/><Relationship Id="rId5" Type="http://schemas.openxmlformats.org/officeDocument/2006/relationships/image" Target="../media/image44.png"/><Relationship Id="rId6" Type="http://schemas.openxmlformats.org/officeDocument/2006/relationships/image" Target="../media/image4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3.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4.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5.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notesSlide" Target="../notesSlides/notesSlide36.xml"/><Relationship Id="rId3" Type="http://schemas.openxmlformats.org/officeDocument/2006/relationships/image" Target="../media/image4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7.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8.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9.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40.xml"/><Relationship Id="rId3" Type="http://schemas.openxmlformats.org/officeDocument/2006/relationships/image" Target="../media/image6.jpg"/><Relationship Id="rId4" Type="http://schemas.openxmlformats.org/officeDocument/2006/relationships/image" Target="../media/image1.png"/><Relationship Id="rId5"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1.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2.xml"/><Relationship Id="rId3" Type="http://schemas.openxmlformats.org/officeDocument/2006/relationships/image" Target="../media/image4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3.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4.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5.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6.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7.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8.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9.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png"/><Relationship Id="rId8" Type="http://schemas.openxmlformats.org/officeDocument/2006/relationships/image" Target="../media/image4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0.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1.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png"/><Relationship Id="rId8" Type="http://schemas.openxmlformats.org/officeDocument/2006/relationships/image" Target="../media/image4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png"/><Relationship Id="rId8"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8" name="Shape 1368"/>
        <p:cNvGrpSpPr/>
        <p:nvPr/>
      </p:nvGrpSpPr>
      <p:grpSpPr>
        <a:xfrm>
          <a:off x="0" y="0"/>
          <a:ext cx="0" cy="0"/>
          <a:chOff x="0" y="0"/>
          <a:chExt cx="0" cy="0"/>
        </a:xfrm>
      </p:grpSpPr>
      <p:sp>
        <p:nvSpPr>
          <p:cNvPr id="1369" name="Google Shape;1369;p178"/>
          <p:cNvSpPr txBox="1"/>
          <p:nvPr>
            <p:ph type="ctrTitle"/>
          </p:nvPr>
        </p:nvSpPr>
        <p:spPr>
          <a:xfrm>
            <a:off x="713225" y="585425"/>
            <a:ext cx="4945200" cy="2235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5000"/>
              <a:t>Reviewing and Rebuking                </a:t>
            </a:r>
            <a:r>
              <a:rPr lang="en" sz="5000">
                <a:solidFill>
                  <a:schemeClr val="dk2"/>
                </a:solidFill>
                <a:latin typeface="DM Sans ExtraLight"/>
                <a:ea typeface="DM Sans ExtraLight"/>
                <a:cs typeface="DM Sans ExtraLight"/>
                <a:sym typeface="DM Sans ExtraLight"/>
              </a:rPr>
              <a:t>1 SAMUEL 14-15</a:t>
            </a:r>
            <a:endParaRPr sz="5000">
              <a:solidFill>
                <a:schemeClr val="dk2"/>
              </a:solidFill>
              <a:latin typeface="DM Sans ExtraLight"/>
              <a:ea typeface="DM Sans ExtraLight"/>
              <a:cs typeface="DM Sans ExtraLight"/>
              <a:sym typeface="DM Sans ExtraLight"/>
            </a:endParaRPr>
          </a:p>
        </p:txBody>
      </p:sp>
      <p:sp>
        <p:nvSpPr>
          <p:cNvPr id="1370" name="Google Shape;1370;p178"/>
          <p:cNvSpPr txBox="1"/>
          <p:nvPr>
            <p:ph idx="1" type="subTitle"/>
          </p:nvPr>
        </p:nvSpPr>
        <p:spPr>
          <a:xfrm>
            <a:off x="713225" y="2899713"/>
            <a:ext cx="5361600" cy="40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Linder Road Church of Christ - 4th Quarter 2024</a:t>
            </a:r>
            <a:endParaRPr b="1" sz="1800"/>
          </a:p>
        </p:txBody>
      </p:sp>
      <p:grpSp>
        <p:nvGrpSpPr>
          <p:cNvPr id="1371" name="Google Shape;1371;p178"/>
          <p:cNvGrpSpPr/>
          <p:nvPr/>
        </p:nvGrpSpPr>
        <p:grpSpPr>
          <a:xfrm>
            <a:off x="0" y="2470815"/>
            <a:ext cx="5272789" cy="2675935"/>
            <a:chOff x="0" y="1434400"/>
            <a:chExt cx="7322300" cy="3716060"/>
          </a:xfrm>
        </p:grpSpPr>
        <p:pic>
          <p:nvPicPr>
            <p:cNvPr id="1372" name="Google Shape;1372;p178"/>
            <p:cNvPicPr preferRelativeResize="0"/>
            <p:nvPr/>
          </p:nvPicPr>
          <p:blipFill rotWithShape="1">
            <a:blip r:embed="rId3">
              <a:alphaModFix/>
            </a:blip>
            <a:srcRect b="30260" l="0" r="0" t="0"/>
            <a:stretch/>
          </p:blipFill>
          <p:spPr>
            <a:xfrm>
              <a:off x="4561325" y="3156975"/>
              <a:ext cx="2760976" cy="1989301"/>
            </a:xfrm>
            <a:prstGeom prst="rect">
              <a:avLst/>
            </a:prstGeom>
            <a:noFill/>
            <a:ln>
              <a:noFill/>
            </a:ln>
          </p:spPr>
        </p:pic>
        <p:pic>
          <p:nvPicPr>
            <p:cNvPr id="1373" name="Google Shape;1373;p178"/>
            <p:cNvPicPr preferRelativeResize="0"/>
            <p:nvPr/>
          </p:nvPicPr>
          <p:blipFill rotWithShape="1">
            <a:blip r:embed="rId4">
              <a:alphaModFix/>
            </a:blip>
            <a:srcRect b="0" l="-9428" r="58684" t="0"/>
            <a:stretch/>
          </p:blipFill>
          <p:spPr>
            <a:xfrm rot="5400000">
              <a:off x="4497223" y="3927471"/>
              <a:ext cx="1007950" cy="1438029"/>
            </a:xfrm>
            <a:prstGeom prst="rect">
              <a:avLst/>
            </a:prstGeom>
            <a:noFill/>
            <a:ln>
              <a:noFill/>
            </a:ln>
          </p:spPr>
        </p:pic>
        <p:pic>
          <p:nvPicPr>
            <p:cNvPr id="1374" name="Google Shape;1374;p178"/>
            <p:cNvPicPr preferRelativeResize="0"/>
            <p:nvPr/>
          </p:nvPicPr>
          <p:blipFill rotWithShape="1">
            <a:blip r:embed="rId5">
              <a:alphaModFix/>
            </a:blip>
            <a:srcRect b="52497" l="14022" r="0" t="-1943"/>
            <a:stretch/>
          </p:blipFill>
          <p:spPr>
            <a:xfrm>
              <a:off x="0" y="3291425"/>
              <a:ext cx="3110451" cy="1854851"/>
            </a:xfrm>
            <a:prstGeom prst="rect">
              <a:avLst/>
            </a:prstGeom>
            <a:noFill/>
            <a:ln>
              <a:noFill/>
            </a:ln>
          </p:spPr>
        </p:pic>
        <p:pic>
          <p:nvPicPr>
            <p:cNvPr id="1375" name="Google Shape;1375;p178"/>
            <p:cNvPicPr preferRelativeResize="0"/>
            <p:nvPr/>
          </p:nvPicPr>
          <p:blipFill rotWithShape="1">
            <a:blip r:embed="rId6">
              <a:alphaModFix/>
            </a:blip>
            <a:srcRect b="-7426" l="52876" r="-4940" t="-19091"/>
            <a:stretch/>
          </p:blipFill>
          <p:spPr>
            <a:xfrm>
              <a:off x="6" y="1434400"/>
              <a:ext cx="713225" cy="3169599"/>
            </a:xfrm>
            <a:prstGeom prst="rect">
              <a:avLst/>
            </a:prstGeom>
            <a:noFill/>
            <a:ln>
              <a:noFill/>
            </a:ln>
          </p:spPr>
        </p:pic>
        <p:pic>
          <p:nvPicPr>
            <p:cNvPr id="1376" name="Google Shape;1376;p178"/>
            <p:cNvPicPr preferRelativeResize="0"/>
            <p:nvPr/>
          </p:nvPicPr>
          <p:blipFill rotWithShape="1">
            <a:blip r:embed="rId7">
              <a:alphaModFix/>
            </a:blip>
            <a:srcRect b="23421" l="6770" r="64208" t="24299"/>
            <a:stretch/>
          </p:blipFill>
          <p:spPr>
            <a:xfrm>
              <a:off x="2585825" y="3338800"/>
              <a:ext cx="1780977" cy="1804700"/>
            </a:xfrm>
            <a:prstGeom prst="rect">
              <a:avLst/>
            </a:prstGeom>
            <a:noFill/>
            <a:ln>
              <a:noFill/>
            </a:ln>
          </p:spPr>
        </p:pic>
      </p:grpSp>
      <p:pic>
        <p:nvPicPr>
          <p:cNvPr id="1377" name="Google Shape;1377;p178"/>
          <p:cNvPicPr preferRelativeResize="0"/>
          <p:nvPr/>
        </p:nvPicPr>
        <p:blipFill rotWithShape="1">
          <a:blip r:embed="rId8">
            <a:alphaModFix/>
          </a:blip>
          <a:srcRect b="0" l="64021" r="0" t="0"/>
          <a:stretch/>
        </p:blipFill>
        <p:spPr>
          <a:xfrm>
            <a:off x="6367525" y="0"/>
            <a:ext cx="2776474" cy="5143501"/>
          </a:xfrm>
          <a:prstGeom prst="rect">
            <a:avLst/>
          </a:prstGeom>
          <a:noFill/>
          <a:ln>
            <a:noFill/>
          </a:ln>
        </p:spPr>
      </p:pic>
      <p:sp>
        <p:nvSpPr>
          <p:cNvPr id="1378" name="Google Shape;1378;p178"/>
          <p:cNvSpPr txBox="1"/>
          <p:nvPr>
            <p:ph idx="1" type="subTitle"/>
          </p:nvPr>
        </p:nvSpPr>
        <p:spPr>
          <a:xfrm>
            <a:off x="713225" y="3384900"/>
            <a:ext cx="4559700" cy="40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CREDITS:  This presentation template was created by </a:t>
            </a:r>
            <a:r>
              <a:rPr b="1" lang="en" sz="1000"/>
              <a:t>Slidesgo</a:t>
            </a:r>
            <a:r>
              <a:rPr lang="en" sz="1000"/>
              <a:t>, and includes icons by </a:t>
            </a:r>
            <a:r>
              <a:rPr b="1" lang="en" sz="1000"/>
              <a:t>Flaticon</a:t>
            </a:r>
            <a:r>
              <a:rPr lang="en" sz="1000"/>
              <a:t> and infographics &amp; images by </a:t>
            </a:r>
            <a:r>
              <a:rPr b="1" lang="en" sz="1000"/>
              <a:t>Freepik</a:t>
            </a:r>
            <a:endParaRPr b="1" sz="1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2" name="Shape 1472"/>
        <p:cNvGrpSpPr/>
        <p:nvPr/>
      </p:nvGrpSpPr>
      <p:grpSpPr>
        <a:xfrm>
          <a:off x="0" y="0"/>
          <a:ext cx="0" cy="0"/>
          <a:chOff x="0" y="0"/>
          <a:chExt cx="0" cy="0"/>
        </a:xfrm>
      </p:grpSpPr>
      <p:sp>
        <p:nvSpPr>
          <p:cNvPr id="1473" name="Google Shape;1473;p187"/>
          <p:cNvSpPr txBox="1"/>
          <p:nvPr>
            <p:ph type="title"/>
          </p:nvPr>
        </p:nvSpPr>
        <p:spPr>
          <a:xfrm>
            <a:off x="2685500" y="2460927"/>
            <a:ext cx="5267100" cy="83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Faith in God </a:t>
            </a:r>
            <a:endParaRPr/>
          </a:p>
          <a:p>
            <a:pPr indent="0" lvl="0" marL="0" rtl="0" algn="l">
              <a:spcBef>
                <a:spcPts val="0"/>
              </a:spcBef>
              <a:spcAft>
                <a:spcPts val="0"/>
              </a:spcAft>
              <a:buNone/>
            </a:pPr>
            <a:r>
              <a:rPr lang="en"/>
              <a:t>brings victory</a:t>
            </a:r>
            <a:endParaRPr/>
          </a:p>
        </p:txBody>
      </p:sp>
      <p:sp>
        <p:nvSpPr>
          <p:cNvPr id="1474" name="Google Shape;1474;p187"/>
          <p:cNvSpPr txBox="1"/>
          <p:nvPr>
            <p:ph idx="2" type="title"/>
          </p:nvPr>
        </p:nvSpPr>
        <p:spPr>
          <a:xfrm>
            <a:off x="2685500" y="1577100"/>
            <a:ext cx="1810200" cy="111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8000">
                <a:latin typeface="DM Sans ExtraLight"/>
                <a:ea typeface="DM Sans ExtraLight"/>
                <a:cs typeface="DM Sans ExtraLight"/>
                <a:sym typeface="DM Sans ExtraLight"/>
              </a:rPr>
              <a:t>01</a:t>
            </a:r>
            <a:endParaRPr sz="8000">
              <a:latin typeface="DM Sans ExtraLight"/>
              <a:ea typeface="DM Sans ExtraLight"/>
              <a:cs typeface="DM Sans ExtraLight"/>
              <a:sym typeface="DM Sans ExtraLight"/>
            </a:endParaRPr>
          </a:p>
        </p:txBody>
      </p:sp>
      <p:pic>
        <p:nvPicPr>
          <p:cNvPr id="1475" name="Google Shape;1475;p187"/>
          <p:cNvPicPr preferRelativeResize="0"/>
          <p:nvPr/>
        </p:nvPicPr>
        <p:blipFill rotWithShape="1">
          <a:blip r:embed="rId3">
            <a:alphaModFix/>
          </a:blip>
          <a:srcRect b="0" l="0" r="74094" t="0"/>
          <a:stretch/>
        </p:blipFill>
        <p:spPr>
          <a:xfrm>
            <a:off x="0" y="0"/>
            <a:ext cx="1999073" cy="5143501"/>
          </a:xfrm>
          <a:prstGeom prst="rect">
            <a:avLst/>
          </a:prstGeom>
          <a:noFill/>
          <a:ln>
            <a:noFill/>
          </a:ln>
        </p:spPr>
      </p:pic>
      <p:grpSp>
        <p:nvGrpSpPr>
          <p:cNvPr id="1476" name="Google Shape;1476;p187"/>
          <p:cNvGrpSpPr/>
          <p:nvPr/>
        </p:nvGrpSpPr>
        <p:grpSpPr>
          <a:xfrm>
            <a:off x="6661100" y="0"/>
            <a:ext cx="2482905" cy="5143501"/>
            <a:chOff x="6661100" y="0"/>
            <a:chExt cx="2482905" cy="5143501"/>
          </a:xfrm>
        </p:grpSpPr>
        <p:pic>
          <p:nvPicPr>
            <p:cNvPr id="1477" name="Google Shape;1477;p187"/>
            <p:cNvPicPr preferRelativeResize="0"/>
            <p:nvPr/>
          </p:nvPicPr>
          <p:blipFill rotWithShape="1">
            <a:blip r:embed="rId4">
              <a:alphaModFix/>
            </a:blip>
            <a:srcRect b="55807" l="592" r="55204" t="-31818"/>
            <a:stretch/>
          </p:blipFill>
          <p:spPr>
            <a:xfrm>
              <a:off x="6661100" y="2741975"/>
              <a:ext cx="2482898" cy="2401525"/>
            </a:xfrm>
            <a:prstGeom prst="rect">
              <a:avLst/>
            </a:prstGeom>
            <a:noFill/>
            <a:ln>
              <a:noFill/>
            </a:ln>
          </p:spPr>
        </p:pic>
        <p:pic>
          <p:nvPicPr>
            <p:cNvPr id="1478" name="Google Shape;1478;p187"/>
            <p:cNvPicPr preferRelativeResize="0"/>
            <p:nvPr/>
          </p:nvPicPr>
          <p:blipFill rotWithShape="1">
            <a:blip r:embed="rId5">
              <a:alphaModFix/>
            </a:blip>
            <a:srcRect b="-4602" l="51695" r="-2007" t="58621"/>
            <a:stretch/>
          </p:blipFill>
          <p:spPr>
            <a:xfrm flipH="1">
              <a:off x="7442306" y="0"/>
              <a:ext cx="1701699" cy="1612548"/>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2" name="Shape 1482"/>
        <p:cNvGrpSpPr/>
        <p:nvPr/>
      </p:nvGrpSpPr>
      <p:grpSpPr>
        <a:xfrm>
          <a:off x="0" y="0"/>
          <a:ext cx="0" cy="0"/>
          <a:chOff x="0" y="0"/>
          <a:chExt cx="0" cy="0"/>
        </a:xfrm>
      </p:grpSpPr>
      <p:sp>
        <p:nvSpPr>
          <p:cNvPr id="1483" name="Google Shape;1483;p188"/>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484" name="Google Shape;1484;p188"/>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485" name="Google Shape;1485;p188"/>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486" name="Google Shape;1486;p188"/>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487" name="Google Shape;1487;p188"/>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488" name="Google Shape;1488;p188"/>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489" name="Google Shape;1489;p188"/>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a:t>
            </a:r>
            <a:r>
              <a:rPr lang="en" sz="1700"/>
              <a:t> Now the day came that Jonathan, the son of Saul, said to the young man who was carrying his armor, “Come, and let’s cross over to the Philistines’ garrison that is on the other side.” But he did not tell his father. </a:t>
            </a:r>
            <a:r>
              <a:rPr b="1" lang="en" sz="1700">
                <a:solidFill>
                  <a:srgbClr val="191919"/>
                </a:solidFill>
              </a:rPr>
              <a:t>2</a:t>
            </a:r>
            <a:r>
              <a:rPr lang="en" sz="1700">
                <a:solidFill>
                  <a:srgbClr val="191919"/>
                </a:solidFill>
              </a:rPr>
              <a:t> Saul was staying on the outskirts of </a:t>
            </a:r>
            <a:r>
              <a:rPr lang="en" sz="1700">
                <a:solidFill>
                  <a:srgbClr val="191919"/>
                </a:solidFill>
                <a:highlight>
                  <a:srgbClr val="F9CB9C"/>
                </a:highlight>
              </a:rPr>
              <a:t>Gibeah</a:t>
            </a:r>
            <a:r>
              <a:rPr lang="en" sz="1700">
                <a:solidFill>
                  <a:srgbClr val="191919"/>
                </a:solidFill>
              </a:rPr>
              <a:t> under the pomegranate tree that is in Migron. And the people who were with him numbered about six hundred men;</a:t>
            </a:r>
            <a:r>
              <a:rPr lang="en" sz="1700">
                <a:solidFill>
                  <a:srgbClr val="999999"/>
                </a:solidFill>
              </a:rPr>
              <a:t> </a:t>
            </a:r>
            <a:r>
              <a:rPr b="1" lang="en" sz="1700">
                <a:solidFill>
                  <a:srgbClr val="999999"/>
                </a:solidFill>
              </a:rPr>
              <a:t>3</a:t>
            </a:r>
            <a:r>
              <a:rPr lang="en" sz="1700">
                <a:solidFill>
                  <a:srgbClr val="999999"/>
                </a:solidFill>
              </a:rPr>
              <a:t> and Ahijah, the son of Ahitub, Ichabod’s brother, the son of Phinehas, the son of Eli, the priest of the Lord at Shiloh, was wearing an ephod. And the people did not know that Jonathan had gone. </a:t>
            </a:r>
            <a:r>
              <a:rPr b="1" lang="en" sz="1700">
                <a:solidFill>
                  <a:srgbClr val="999999"/>
                </a:solidFill>
              </a:rPr>
              <a:t>4</a:t>
            </a:r>
            <a:r>
              <a:rPr lang="en" sz="1700">
                <a:solidFill>
                  <a:srgbClr val="999999"/>
                </a:solidFill>
              </a:rPr>
              <a:t> Now between the gorges by which Jonathan sought to cross over to the Philistines’ garrison there was a rocky crag on the one side, and a rocky crag on the other side; and the name of the one was Bozez, and the name of the other, Seneh. </a:t>
            </a:r>
            <a:r>
              <a:rPr b="1" lang="en" sz="1700">
                <a:solidFill>
                  <a:srgbClr val="999999"/>
                </a:solidFill>
              </a:rPr>
              <a:t>5</a:t>
            </a:r>
            <a:r>
              <a:rPr lang="en" sz="1700">
                <a:solidFill>
                  <a:srgbClr val="999999"/>
                </a:solidFill>
              </a:rPr>
              <a:t> The one crag rose on the north opposite Michmash, and the other on the south opposite Geba.</a:t>
            </a:r>
            <a:endParaRPr sz="1700">
              <a:solidFill>
                <a:srgbClr val="999999"/>
              </a:solidFill>
            </a:endParaRPr>
          </a:p>
          <a:p>
            <a:pPr indent="0" lvl="0" marL="0" rtl="0" algn="r">
              <a:spcBef>
                <a:spcPts val="0"/>
              </a:spcBef>
              <a:spcAft>
                <a:spcPts val="0"/>
              </a:spcAft>
              <a:buNone/>
            </a:pPr>
            <a:r>
              <a:rPr b="1" lang="en" sz="1700"/>
              <a:t>1 Samuel 14:1-5 (NASB)</a:t>
            </a:r>
            <a:endParaRPr sz="1700"/>
          </a:p>
        </p:txBody>
      </p:sp>
      <p:sp>
        <p:nvSpPr>
          <p:cNvPr id="1490" name="Google Shape;1490;p188"/>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14:1-23</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4" name="Shape 1494"/>
        <p:cNvGrpSpPr/>
        <p:nvPr/>
      </p:nvGrpSpPr>
      <p:grpSpPr>
        <a:xfrm>
          <a:off x="0" y="0"/>
          <a:ext cx="0" cy="0"/>
          <a:chOff x="0" y="0"/>
          <a:chExt cx="0" cy="0"/>
        </a:xfrm>
      </p:grpSpPr>
      <p:sp>
        <p:nvSpPr>
          <p:cNvPr id="1495" name="Google Shape;1495;p189"/>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496" name="Google Shape;1496;p189"/>
          <p:cNvPicPr preferRelativeResize="0"/>
          <p:nvPr/>
        </p:nvPicPr>
        <p:blipFill rotWithShape="1">
          <a:blip r:embed="rId3">
            <a:alphaModFix/>
          </a:blip>
          <a:srcRect b="-7426" l="52876" r="-4940" t="-19091"/>
          <a:stretch/>
        </p:blipFill>
        <p:spPr>
          <a:xfrm>
            <a:off x="4" y="3300890"/>
            <a:ext cx="513593" cy="2282427"/>
          </a:xfrm>
          <a:prstGeom prst="rect">
            <a:avLst/>
          </a:prstGeom>
          <a:noFill/>
          <a:ln>
            <a:noFill/>
          </a:ln>
        </p:spPr>
      </p:pic>
      <p:pic>
        <p:nvPicPr>
          <p:cNvPr id="1497" name="Google Shape;1497;p189"/>
          <p:cNvPicPr preferRelativeResize="0"/>
          <p:nvPr/>
        </p:nvPicPr>
        <p:blipFill rotWithShape="1">
          <a:blip r:embed="rId4">
            <a:alphaModFix/>
          </a:blip>
          <a:srcRect b="0" l="16142" r="27475" t="34197"/>
          <a:stretch/>
        </p:blipFill>
        <p:spPr>
          <a:xfrm>
            <a:off x="0" y="0"/>
            <a:ext cx="9602941" cy="5143499"/>
          </a:xfrm>
          <a:prstGeom prst="rect">
            <a:avLst/>
          </a:prstGeom>
          <a:noFill/>
          <a:ln>
            <a:noFill/>
          </a:ln>
        </p:spPr>
      </p:pic>
      <p:sp>
        <p:nvSpPr>
          <p:cNvPr id="1498" name="Google Shape;1498;p189"/>
          <p:cNvSpPr/>
          <p:nvPr/>
        </p:nvSpPr>
        <p:spPr>
          <a:xfrm>
            <a:off x="3908775" y="2867975"/>
            <a:ext cx="968700" cy="585300"/>
          </a:xfrm>
          <a:prstGeom prst="ellipse">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499" name="Google Shape;1499;p189"/>
          <p:cNvSpPr/>
          <p:nvPr/>
        </p:nvSpPr>
        <p:spPr>
          <a:xfrm>
            <a:off x="4572000" y="2318550"/>
            <a:ext cx="968700" cy="506400"/>
          </a:xfrm>
          <a:prstGeom prst="ellipse">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3" name="Shape 1503"/>
        <p:cNvGrpSpPr/>
        <p:nvPr/>
      </p:nvGrpSpPr>
      <p:grpSpPr>
        <a:xfrm>
          <a:off x="0" y="0"/>
          <a:ext cx="0" cy="0"/>
          <a:chOff x="0" y="0"/>
          <a:chExt cx="0" cy="0"/>
        </a:xfrm>
      </p:grpSpPr>
      <p:sp>
        <p:nvSpPr>
          <p:cNvPr id="1504" name="Google Shape;1504;p190"/>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505" name="Google Shape;1505;p190"/>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506" name="Google Shape;1506;p190"/>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507" name="Google Shape;1507;p190"/>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508" name="Google Shape;1508;p190"/>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509" name="Google Shape;1509;p190"/>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510" name="Google Shape;1510;p190"/>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a:t>
            </a:r>
            <a:r>
              <a:rPr lang="en" sz="1700"/>
              <a:t> </a:t>
            </a:r>
            <a:r>
              <a:rPr lang="en" sz="1700"/>
              <a:t>Now the day came that Jonathan, the son of Saul, said to the young man who was carrying his armor, “Come, and let’s cross over to the Philistines’ garrison that is on the other side.” But he did not tell his father. </a:t>
            </a:r>
            <a:r>
              <a:rPr b="1" lang="en" sz="1700"/>
              <a:t>2</a:t>
            </a:r>
            <a:r>
              <a:rPr lang="en" sz="1700"/>
              <a:t> Saul was staying on the outskirts of Gibeah under the pomegranate tree that is in Migron. And the people who were with him numbered about six hundred men; </a:t>
            </a:r>
            <a:r>
              <a:rPr b="1" lang="en" sz="1700"/>
              <a:t>3</a:t>
            </a:r>
            <a:r>
              <a:rPr lang="en" sz="1700"/>
              <a:t> and </a:t>
            </a:r>
            <a:r>
              <a:rPr lang="en" sz="1700">
                <a:highlight>
                  <a:srgbClr val="A4C2F4"/>
                </a:highlight>
              </a:rPr>
              <a:t>Ahijah</a:t>
            </a:r>
            <a:r>
              <a:rPr lang="en" sz="1700"/>
              <a:t>, the son of </a:t>
            </a:r>
            <a:r>
              <a:rPr lang="en" sz="1700">
                <a:highlight>
                  <a:srgbClr val="A4C2F4"/>
                </a:highlight>
              </a:rPr>
              <a:t>Ahitub</a:t>
            </a:r>
            <a:r>
              <a:rPr lang="en" sz="1700"/>
              <a:t>, </a:t>
            </a:r>
            <a:r>
              <a:rPr lang="en" sz="1700">
                <a:highlight>
                  <a:srgbClr val="A4C2F4"/>
                </a:highlight>
              </a:rPr>
              <a:t>Ichabod</a:t>
            </a:r>
            <a:r>
              <a:rPr lang="en" sz="1700"/>
              <a:t>’s brother, the son of </a:t>
            </a:r>
            <a:r>
              <a:rPr lang="en" sz="1700">
                <a:highlight>
                  <a:srgbClr val="A4C2F4"/>
                </a:highlight>
              </a:rPr>
              <a:t>Phinehas</a:t>
            </a:r>
            <a:r>
              <a:rPr lang="en" sz="1700"/>
              <a:t>, the son of </a:t>
            </a:r>
            <a:r>
              <a:rPr lang="en" sz="1700">
                <a:highlight>
                  <a:srgbClr val="A4C2F4"/>
                </a:highlight>
              </a:rPr>
              <a:t>Eli</a:t>
            </a:r>
            <a:r>
              <a:rPr lang="en" sz="1700"/>
              <a:t>, the priest of the Lord at Shiloh, </a:t>
            </a:r>
            <a:r>
              <a:rPr lang="en" sz="1700">
                <a:solidFill>
                  <a:srgbClr val="999999"/>
                </a:solidFill>
              </a:rPr>
              <a:t>was wearing an ephod. And the people did not know that Jonathan had gone.</a:t>
            </a:r>
            <a:r>
              <a:rPr lang="en" sz="1700"/>
              <a:t> </a:t>
            </a:r>
            <a:r>
              <a:rPr b="1" lang="en" sz="1700">
                <a:solidFill>
                  <a:srgbClr val="999999"/>
                </a:solidFill>
              </a:rPr>
              <a:t>4</a:t>
            </a:r>
            <a:r>
              <a:rPr lang="en" sz="1700">
                <a:solidFill>
                  <a:srgbClr val="999999"/>
                </a:solidFill>
              </a:rPr>
              <a:t> Now between the gorges by which Jonathan sought to cross over to the Philistines’ garrison there was a rocky crag on the one side, and a rocky crag on the other side; and the name of the one was Bozez, and the name of the other, Seneh. </a:t>
            </a:r>
            <a:r>
              <a:rPr b="1" lang="en" sz="1700">
                <a:solidFill>
                  <a:srgbClr val="999999"/>
                </a:solidFill>
              </a:rPr>
              <a:t>5</a:t>
            </a:r>
            <a:r>
              <a:rPr lang="en" sz="1700">
                <a:solidFill>
                  <a:srgbClr val="999999"/>
                </a:solidFill>
              </a:rPr>
              <a:t> The one crag rose on the north opposite Michmash, and the other on the south opposite Geba.</a:t>
            </a:r>
            <a:endParaRPr sz="1700">
              <a:solidFill>
                <a:srgbClr val="999999"/>
              </a:solidFill>
            </a:endParaRPr>
          </a:p>
          <a:p>
            <a:pPr indent="0" lvl="0" marL="0" rtl="0" algn="r">
              <a:spcBef>
                <a:spcPts val="0"/>
              </a:spcBef>
              <a:spcAft>
                <a:spcPts val="0"/>
              </a:spcAft>
              <a:buNone/>
            </a:pPr>
            <a:r>
              <a:rPr b="1" lang="en" sz="1700"/>
              <a:t>1 Samuel 14:1-5 (NASB)</a:t>
            </a:r>
            <a:endParaRPr sz="1700"/>
          </a:p>
        </p:txBody>
      </p:sp>
      <p:sp>
        <p:nvSpPr>
          <p:cNvPr id="1511" name="Google Shape;1511;p190"/>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14:1-23</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5" name="Shape 1515"/>
        <p:cNvGrpSpPr/>
        <p:nvPr/>
      </p:nvGrpSpPr>
      <p:grpSpPr>
        <a:xfrm>
          <a:off x="0" y="0"/>
          <a:ext cx="0" cy="0"/>
          <a:chOff x="0" y="0"/>
          <a:chExt cx="0" cy="0"/>
        </a:xfrm>
      </p:grpSpPr>
      <p:pic>
        <p:nvPicPr>
          <p:cNvPr id="1516" name="Google Shape;1516;p191"/>
          <p:cNvPicPr preferRelativeResize="0"/>
          <p:nvPr/>
        </p:nvPicPr>
        <p:blipFill rotWithShape="1">
          <a:blip r:embed="rId3">
            <a:alphaModFix/>
          </a:blip>
          <a:srcRect b="14081" l="0" r="0" t="0"/>
          <a:stretch/>
        </p:blipFill>
        <p:spPr>
          <a:xfrm>
            <a:off x="3834900" y="0"/>
            <a:ext cx="4625343" cy="5143501"/>
          </a:xfrm>
          <a:prstGeom prst="rect">
            <a:avLst/>
          </a:prstGeom>
          <a:noFill/>
          <a:ln>
            <a:noFill/>
          </a:ln>
        </p:spPr>
      </p:pic>
      <p:sp>
        <p:nvSpPr>
          <p:cNvPr id="1517" name="Google Shape;1517;p191"/>
          <p:cNvSpPr txBox="1"/>
          <p:nvPr/>
        </p:nvSpPr>
        <p:spPr>
          <a:xfrm>
            <a:off x="861125" y="1159650"/>
            <a:ext cx="2122800" cy="2380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151A20"/>
              </a:buClr>
              <a:buSzPts val="1800"/>
              <a:buFont typeface="Baskervville"/>
              <a:buChar char="●"/>
            </a:pPr>
            <a:r>
              <a:rPr b="1" lang="en" sz="1800">
                <a:solidFill>
                  <a:srgbClr val="151A20"/>
                </a:solidFill>
                <a:latin typeface="Baskervville"/>
                <a:ea typeface="Baskervville"/>
                <a:cs typeface="Baskervville"/>
                <a:sym typeface="Baskervville"/>
              </a:rPr>
              <a:t>Ephod</a:t>
            </a:r>
            <a:endParaRPr b="1" sz="1800">
              <a:solidFill>
                <a:srgbClr val="151A20"/>
              </a:solidFill>
              <a:latin typeface="Baskervville"/>
              <a:ea typeface="Baskervville"/>
              <a:cs typeface="Baskervville"/>
              <a:sym typeface="Baskervville"/>
            </a:endParaRPr>
          </a:p>
          <a:p>
            <a:pPr indent="-342900" lvl="0" marL="457200" rtl="0" algn="l">
              <a:spcBef>
                <a:spcPts val="0"/>
              </a:spcBef>
              <a:spcAft>
                <a:spcPts val="0"/>
              </a:spcAft>
              <a:buClr>
                <a:srgbClr val="151A20"/>
              </a:buClr>
              <a:buSzPts val="1800"/>
              <a:buFont typeface="Baskervville"/>
              <a:buChar char="●"/>
            </a:pPr>
            <a:r>
              <a:rPr lang="en" sz="1800">
                <a:solidFill>
                  <a:srgbClr val="151A20"/>
                </a:solidFill>
                <a:latin typeface="Baskervville"/>
                <a:ea typeface="Baskervville"/>
                <a:cs typeface="Baskervville"/>
                <a:sym typeface="Baskervville"/>
              </a:rPr>
              <a:t>Urim</a:t>
            </a:r>
            <a:endParaRPr sz="1800">
              <a:solidFill>
                <a:srgbClr val="151A20"/>
              </a:solidFill>
              <a:latin typeface="Baskervville"/>
              <a:ea typeface="Baskervville"/>
              <a:cs typeface="Baskervville"/>
              <a:sym typeface="Baskervville"/>
            </a:endParaRPr>
          </a:p>
          <a:p>
            <a:pPr indent="-342900" lvl="0" marL="457200" rtl="0" algn="l">
              <a:spcBef>
                <a:spcPts val="0"/>
              </a:spcBef>
              <a:spcAft>
                <a:spcPts val="0"/>
              </a:spcAft>
              <a:buClr>
                <a:srgbClr val="151A20"/>
              </a:buClr>
              <a:buSzPts val="1800"/>
              <a:buFont typeface="Baskervville"/>
              <a:buChar char="●"/>
            </a:pPr>
            <a:r>
              <a:rPr lang="en" sz="1800">
                <a:solidFill>
                  <a:srgbClr val="151A20"/>
                </a:solidFill>
                <a:latin typeface="Baskervville"/>
                <a:ea typeface="Baskervville"/>
                <a:cs typeface="Baskervville"/>
                <a:sym typeface="Baskervville"/>
              </a:rPr>
              <a:t>Thummin</a:t>
            </a:r>
            <a:endParaRPr sz="1800">
              <a:solidFill>
                <a:srgbClr val="151A20"/>
              </a:solidFill>
              <a:latin typeface="Baskervville"/>
              <a:ea typeface="Baskervville"/>
              <a:cs typeface="Baskervville"/>
              <a:sym typeface="Baskervville"/>
            </a:endParaRPr>
          </a:p>
          <a:p>
            <a:pPr indent="-342900" lvl="0" marL="457200" rtl="0" algn="l">
              <a:spcBef>
                <a:spcPts val="0"/>
              </a:spcBef>
              <a:spcAft>
                <a:spcPts val="0"/>
              </a:spcAft>
              <a:buClr>
                <a:srgbClr val="151A20"/>
              </a:buClr>
              <a:buSzPts val="1800"/>
              <a:buFont typeface="Baskervville"/>
              <a:buChar char="●"/>
            </a:pPr>
            <a:r>
              <a:rPr lang="en" sz="1800">
                <a:solidFill>
                  <a:srgbClr val="151A20"/>
                </a:solidFill>
                <a:latin typeface="Baskervville"/>
                <a:ea typeface="Baskervville"/>
                <a:cs typeface="Baskervville"/>
                <a:sym typeface="Baskervville"/>
              </a:rPr>
              <a:t>Breastplate</a:t>
            </a:r>
            <a:endParaRPr sz="1800">
              <a:solidFill>
                <a:srgbClr val="151A20"/>
              </a:solidFill>
              <a:latin typeface="Baskervville"/>
              <a:ea typeface="Baskervville"/>
              <a:cs typeface="Baskervville"/>
              <a:sym typeface="Baskervville"/>
            </a:endParaRPr>
          </a:p>
          <a:p>
            <a:pPr indent="0" lvl="0" marL="457200" rtl="0" algn="l">
              <a:spcBef>
                <a:spcPts val="0"/>
              </a:spcBef>
              <a:spcAft>
                <a:spcPts val="0"/>
              </a:spcAft>
              <a:buNone/>
            </a:pPr>
            <a:r>
              <a:t/>
            </a:r>
            <a:endParaRPr sz="1800">
              <a:solidFill>
                <a:srgbClr val="151A20"/>
              </a:solidFill>
              <a:latin typeface="Baskervville"/>
              <a:ea typeface="Baskervville"/>
              <a:cs typeface="Baskervville"/>
              <a:sym typeface="Baskervville"/>
            </a:endParaRPr>
          </a:p>
        </p:txBody>
      </p:sp>
      <p:sp>
        <p:nvSpPr>
          <p:cNvPr id="1518" name="Google Shape;1518;p191"/>
          <p:cNvSpPr/>
          <p:nvPr/>
        </p:nvSpPr>
        <p:spPr>
          <a:xfrm>
            <a:off x="4251525" y="4293200"/>
            <a:ext cx="1350600" cy="300000"/>
          </a:xfrm>
          <a:prstGeom prst="rect">
            <a:avLst/>
          </a:prstGeom>
          <a:solidFill>
            <a:srgbClr val="E5E5DB"/>
          </a:solidFill>
          <a:ln cap="flat" cmpd="sng" w="9525">
            <a:solidFill>
              <a:srgbClr val="E5E5D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19" name="Google Shape;1519;p191"/>
          <p:cNvSpPr/>
          <p:nvPr/>
        </p:nvSpPr>
        <p:spPr>
          <a:xfrm>
            <a:off x="4053800" y="2700975"/>
            <a:ext cx="1590000" cy="444000"/>
          </a:xfrm>
          <a:prstGeom prst="rect">
            <a:avLst/>
          </a:prstGeom>
          <a:solidFill>
            <a:srgbClr val="E5E5DB"/>
          </a:solidFill>
          <a:ln cap="flat" cmpd="sng" w="9525">
            <a:solidFill>
              <a:srgbClr val="E5E5D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20" name="Google Shape;1520;p191"/>
          <p:cNvSpPr/>
          <p:nvPr/>
        </p:nvSpPr>
        <p:spPr>
          <a:xfrm>
            <a:off x="3922750" y="2127750"/>
            <a:ext cx="1590000" cy="444000"/>
          </a:xfrm>
          <a:prstGeom prst="rect">
            <a:avLst/>
          </a:prstGeom>
          <a:solidFill>
            <a:srgbClr val="E5E5DB"/>
          </a:solidFill>
          <a:ln cap="flat" cmpd="sng" w="9525">
            <a:solidFill>
              <a:srgbClr val="E5E5D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21" name="Google Shape;1521;p191"/>
          <p:cNvSpPr/>
          <p:nvPr/>
        </p:nvSpPr>
        <p:spPr>
          <a:xfrm>
            <a:off x="6926150" y="3210175"/>
            <a:ext cx="1590000" cy="572700"/>
          </a:xfrm>
          <a:prstGeom prst="rect">
            <a:avLst/>
          </a:prstGeom>
          <a:solidFill>
            <a:srgbClr val="E5E5DB"/>
          </a:solidFill>
          <a:ln cap="flat" cmpd="sng" w="9525">
            <a:solidFill>
              <a:srgbClr val="E5E5D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22" name="Google Shape;1522;p191"/>
          <p:cNvSpPr/>
          <p:nvPr/>
        </p:nvSpPr>
        <p:spPr>
          <a:xfrm>
            <a:off x="7002500" y="3843050"/>
            <a:ext cx="1275300" cy="400800"/>
          </a:xfrm>
          <a:prstGeom prst="rect">
            <a:avLst/>
          </a:prstGeom>
          <a:solidFill>
            <a:srgbClr val="E5E5DB"/>
          </a:solidFill>
          <a:ln cap="flat" cmpd="sng" w="9525">
            <a:solidFill>
              <a:srgbClr val="E5E5D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23" name="Google Shape;1523;p191"/>
          <p:cNvSpPr/>
          <p:nvPr/>
        </p:nvSpPr>
        <p:spPr>
          <a:xfrm>
            <a:off x="7009663" y="1777975"/>
            <a:ext cx="1275300" cy="400800"/>
          </a:xfrm>
          <a:prstGeom prst="rect">
            <a:avLst/>
          </a:prstGeom>
          <a:solidFill>
            <a:srgbClr val="E5E5DB"/>
          </a:solidFill>
          <a:ln cap="flat" cmpd="sng" w="9525">
            <a:solidFill>
              <a:srgbClr val="E5E5D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24" name="Google Shape;1524;p191"/>
          <p:cNvSpPr/>
          <p:nvPr/>
        </p:nvSpPr>
        <p:spPr>
          <a:xfrm>
            <a:off x="6536851" y="204750"/>
            <a:ext cx="1424400" cy="400800"/>
          </a:xfrm>
          <a:prstGeom prst="rect">
            <a:avLst/>
          </a:prstGeom>
          <a:solidFill>
            <a:srgbClr val="E5E5DB"/>
          </a:solidFill>
          <a:ln cap="flat" cmpd="sng" w="9525">
            <a:solidFill>
              <a:srgbClr val="E5E5D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25" name="Google Shape;1525;p191"/>
          <p:cNvSpPr/>
          <p:nvPr/>
        </p:nvSpPr>
        <p:spPr>
          <a:xfrm>
            <a:off x="4053800" y="165425"/>
            <a:ext cx="1931700" cy="400800"/>
          </a:xfrm>
          <a:prstGeom prst="rect">
            <a:avLst/>
          </a:prstGeom>
          <a:solidFill>
            <a:srgbClr val="E5E5DB"/>
          </a:solidFill>
          <a:ln cap="flat" cmpd="sng" w="9525">
            <a:solidFill>
              <a:srgbClr val="E5E5D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26" name="Google Shape;1526;p191"/>
          <p:cNvSpPr/>
          <p:nvPr/>
        </p:nvSpPr>
        <p:spPr>
          <a:xfrm>
            <a:off x="3851572" y="546023"/>
            <a:ext cx="1931700" cy="400800"/>
          </a:xfrm>
          <a:prstGeom prst="rect">
            <a:avLst/>
          </a:prstGeom>
          <a:solidFill>
            <a:srgbClr val="E5E5DB"/>
          </a:solidFill>
          <a:ln cap="flat" cmpd="sng" w="9525">
            <a:solidFill>
              <a:srgbClr val="E5E5D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27" name="Google Shape;1527;p191"/>
          <p:cNvSpPr/>
          <p:nvPr/>
        </p:nvSpPr>
        <p:spPr>
          <a:xfrm>
            <a:off x="6926150" y="4864800"/>
            <a:ext cx="1350600" cy="232200"/>
          </a:xfrm>
          <a:prstGeom prst="rect">
            <a:avLst/>
          </a:prstGeom>
          <a:solidFill>
            <a:srgbClr val="E5E5DB"/>
          </a:solidFill>
          <a:ln cap="flat" cmpd="sng" w="9525">
            <a:solidFill>
              <a:srgbClr val="E5E5D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28" name="Google Shape;1528;p191"/>
          <p:cNvSpPr txBox="1"/>
          <p:nvPr/>
        </p:nvSpPr>
        <p:spPr>
          <a:xfrm>
            <a:off x="720000" y="445025"/>
            <a:ext cx="7704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500">
                <a:solidFill>
                  <a:srgbClr val="151A20"/>
                </a:solidFill>
                <a:latin typeface="Baskervville"/>
                <a:ea typeface="Baskervville"/>
                <a:cs typeface="Baskervville"/>
                <a:sym typeface="Baskervville"/>
              </a:rPr>
              <a:t>Priestly Garments</a:t>
            </a:r>
            <a:endParaRPr sz="3500">
              <a:solidFill>
                <a:srgbClr val="151A20"/>
              </a:solidFill>
              <a:latin typeface="Baskervville"/>
              <a:ea typeface="Baskervville"/>
              <a:cs typeface="Baskervville"/>
              <a:sym typeface="Baskervvill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2" name="Shape 1532"/>
        <p:cNvGrpSpPr/>
        <p:nvPr/>
      </p:nvGrpSpPr>
      <p:grpSpPr>
        <a:xfrm>
          <a:off x="0" y="0"/>
          <a:ext cx="0" cy="0"/>
          <a:chOff x="0" y="0"/>
          <a:chExt cx="0" cy="0"/>
        </a:xfrm>
      </p:grpSpPr>
      <p:grpSp>
        <p:nvGrpSpPr>
          <p:cNvPr id="1533" name="Google Shape;1533;p192"/>
          <p:cNvGrpSpPr/>
          <p:nvPr/>
        </p:nvGrpSpPr>
        <p:grpSpPr>
          <a:xfrm>
            <a:off x="603113" y="149867"/>
            <a:ext cx="7937775" cy="4843758"/>
            <a:chOff x="1000300" y="149867"/>
            <a:chExt cx="7937775" cy="4843758"/>
          </a:xfrm>
        </p:grpSpPr>
        <p:sp>
          <p:nvSpPr>
            <p:cNvPr id="1534" name="Google Shape;1534;p192"/>
            <p:cNvSpPr/>
            <p:nvPr/>
          </p:nvSpPr>
          <p:spPr>
            <a:xfrm>
              <a:off x="1000350" y="4498625"/>
              <a:ext cx="7937700" cy="495000"/>
            </a:xfrm>
            <a:prstGeom prst="rect">
              <a:avLst/>
            </a:prstGeom>
            <a:solidFill>
              <a:srgbClr val="81B0B5">
                <a:alpha val="1000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35" name="Google Shape;1535;p192"/>
            <p:cNvSpPr/>
            <p:nvPr/>
          </p:nvSpPr>
          <p:spPr>
            <a:xfrm>
              <a:off x="1000351" y="1953650"/>
              <a:ext cx="7937700" cy="495000"/>
            </a:xfrm>
            <a:prstGeom prst="rect">
              <a:avLst/>
            </a:prstGeom>
            <a:solidFill>
              <a:srgbClr val="81B0B5">
                <a:alpha val="64999"/>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36" name="Google Shape;1536;p192"/>
            <p:cNvSpPr/>
            <p:nvPr/>
          </p:nvSpPr>
          <p:spPr>
            <a:xfrm>
              <a:off x="1000300" y="1317425"/>
              <a:ext cx="7937700" cy="495000"/>
            </a:xfrm>
            <a:prstGeom prst="rect">
              <a:avLst/>
            </a:prstGeom>
            <a:solidFill>
              <a:srgbClr val="81B0B5">
                <a:alpha val="7000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37" name="Google Shape;1537;p192"/>
            <p:cNvSpPr/>
            <p:nvPr/>
          </p:nvSpPr>
          <p:spPr>
            <a:xfrm>
              <a:off x="1000375" y="681175"/>
              <a:ext cx="7937700" cy="495000"/>
            </a:xfrm>
            <a:prstGeom prst="rect">
              <a:avLst/>
            </a:prstGeom>
            <a:solidFill>
              <a:srgbClr val="81B0B5">
                <a:alpha val="8500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38" name="Google Shape;1538;p192"/>
            <p:cNvSpPr/>
            <p:nvPr/>
          </p:nvSpPr>
          <p:spPr>
            <a:xfrm>
              <a:off x="1000301" y="2589900"/>
              <a:ext cx="7937700" cy="495000"/>
            </a:xfrm>
            <a:prstGeom prst="rect">
              <a:avLst/>
            </a:prstGeom>
            <a:solidFill>
              <a:srgbClr val="81B0B5">
                <a:alpha val="5000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39" name="Google Shape;1539;p192"/>
            <p:cNvSpPr/>
            <p:nvPr/>
          </p:nvSpPr>
          <p:spPr>
            <a:xfrm>
              <a:off x="1000301" y="3226125"/>
              <a:ext cx="7937700" cy="495000"/>
            </a:xfrm>
            <a:prstGeom prst="rect">
              <a:avLst/>
            </a:prstGeom>
            <a:solidFill>
              <a:srgbClr val="81B0B5">
                <a:alpha val="3500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40" name="Google Shape;1540;p192"/>
            <p:cNvSpPr/>
            <p:nvPr/>
          </p:nvSpPr>
          <p:spPr>
            <a:xfrm>
              <a:off x="1000301" y="3862375"/>
              <a:ext cx="7937700" cy="495000"/>
            </a:xfrm>
            <a:prstGeom prst="rect">
              <a:avLst/>
            </a:prstGeom>
            <a:solidFill>
              <a:srgbClr val="81B0B5">
                <a:alpha val="2000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41" name="Google Shape;1541;p192"/>
            <p:cNvSpPr/>
            <p:nvPr/>
          </p:nvSpPr>
          <p:spPr>
            <a:xfrm>
              <a:off x="3399538" y="149867"/>
              <a:ext cx="2190900" cy="390600"/>
            </a:xfrm>
            <a:prstGeom prst="rect">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solidFill>
                    <a:schemeClr val="dk1"/>
                  </a:solidFill>
                  <a:latin typeface="Baskervville"/>
                  <a:ea typeface="Baskervville"/>
                  <a:cs typeface="Baskervville"/>
                  <a:sym typeface="Baskervville"/>
                </a:rPr>
                <a:t>Aaron</a:t>
              </a:r>
              <a:endParaRPr sz="2400">
                <a:solidFill>
                  <a:schemeClr val="dk1"/>
                </a:solidFill>
                <a:latin typeface="Baskervville"/>
                <a:ea typeface="Baskervville"/>
                <a:cs typeface="Baskervville"/>
                <a:sym typeface="Baskervville"/>
              </a:endParaRPr>
            </a:p>
          </p:txBody>
        </p:sp>
        <p:sp>
          <p:nvSpPr>
            <p:cNvPr id="1542" name="Google Shape;1542;p192"/>
            <p:cNvSpPr/>
            <p:nvPr/>
          </p:nvSpPr>
          <p:spPr>
            <a:xfrm>
              <a:off x="1159991" y="738190"/>
              <a:ext cx="1793400" cy="3906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Eleazar</a:t>
              </a:r>
              <a:endParaRPr sz="1800">
                <a:solidFill>
                  <a:schemeClr val="dk1"/>
                </a:solidFill>
                <a:latin typeface="Baskervville"/>
                <a:ea typeface="Baskervville"/>
                <a:cs typeface="Baskervville"/>
                <a:sym typeface="Baskervville"/>
              </a:endParaRPr>
            </a:p>
          </p:txBody>
        </p:sp>
        <p:sp>
          <p:nvSpPr>
            <p:cNvPr id="1543" name="Google Shape;1543;p192"/>
            <p:cNvSpPr/>
            <p:nvPr/>
          </p:nvSpPr>
          <p:spPr>
            <a:xfrm>
              <a:off x="5141196" y="738190"/>
              <a:ext cx="1793400" cy="390600"/>
            </a:xfrm>
            <a:prstGeom prst="rect">
              <a:avLst/>
            </a:prstGeom>
            <a:solidFill>
              <a:srgbClr val="8B9072">
                <a:alpha val="689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Ithamar</a:t>
              </a:r>
              <a:endParaRPr sz="1800">
                <a:solidFill>
                  <a:schemeClr val="dk1"/>
                </a:solidFill>
                <a:latin typeface="Baskervville"/>
                <a:ea typeface="Baskervville"/>
                <a:cs typeface="Baskervville"/>
                <a:sym typeface="Baskervville"/>
              </a:endParaRPr>
            </a:p>
          </p:txBody>
        </p:sp>
        <p:sp>
          <p:nvSpPr>
            <p:cNvPr id="1544" name="Google Shape;1544;p192"/>
            <p:cNvSpPr/>
            <p:nvPr/>
          </p:nvSpPr>
          <p:spPr>
            <a:xfrm>
              <a:off x="1159991" y="1366262"/>
              <a:ext cx="1793400" cy="3906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Phinehas</a:t>
              </a:r>
              <a:endParaRPr sz="1800">
                <a:solidFill>
                  <a:schemeClr val="dk1"/>
                </a:solidFill>
                <a:latin typeface="Baskervville"/>
                <a:ea typeface="Baskervville"/>
                <a:cs typeface="Baskervville"/>
                <a:sym typeface="Baskervville"/>
              </a:endParaRPr>
            </a:p>
          </p:txBody>
        </p:sp>
        <p:sp>
          <p:nvSpPr>
            <p:cNvPr id="1545" name="Google Shape;1545;p192"/>
            <p:cNvSpPr/>
            <p:nvPr/>
          </p:nvSpPr>
          <p:spPr>
            <a:xfrm>
              <a:off x="6125866" y="2641125"/>
              <a:ext cx="1792200" cy="390600"/>
            </a:xfrm>
            <a:prstGeom prst="rect">
              <a:avLst/>
            </a:prstGeom>
            <a:solidFill>
              <a:srgbClr val="8B9072">
                <a:alpha val="689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Phinehas</a:t>
              </a:r>
              <a:endParaRPr sz="1800">
                <a:solidFill>
                  <a:schemeClr val="dk1"/>
                </a:solidFill>
                <a:latin typeface="Baskervville"/>
                <a:ea typeface="Baskervville"/>
                <a:cs typeface="Baskervville"/>
                <a:sym typeface="Baskervville"/>
              </a:endParaRPr>
            </a:p>
          </p:txBody>
        </p:sp>
        <p:sp>
          <p:nvSpPr>
            <p:cNvPr id="1546" name="Google Shape;1546;p192"/>
            <p:cNvSpPr/>
            <p:nvPr/>
          </p:nvSpPr>
          <p:spPr>
            <a:xfrm>
              <a:off x="4157975" y="2646738"/>
              <a:ext cx="1792200" cy="381300"/>
            </a:xfrm>
            <a:prstGeom prst="rect">
              <a:avLst/>
            </a:prstGeom>
            <a:solidFill>
              <a:srgbClr val="8B9072">
                <a:alpha val="689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Hophni</a:t>
              </a:r>
              <a:endParaRPr sz="1800">
                <a:solidFill>
                  <a:schemeClr val="dk1"/>
                </a:solidFill>
                <a:latin typeface="Baskervville"/>
                <a:ea typeface="Baskervville"/>
                <a:cs typeface="Baskervville"/>
                <a:sym typeface="Baskervville"/>
              </a:endParaRPr>
            </a:p>
          </p:txBody>
        </p:sp>
        <p:cxnSp>
          <p:nvCxnSpPr>
            <p:cNvPr id="1547" name="Google Shape;1547;p192"/>
            <p:cNvCxnSpPr>
              <a:stCxn id="1541" idx="2"/>
              <a:endCxn id="1542" idx="0"/>
            </p:cNvCxnSpPr>
            <p:nvPr/>
          </p:nvCxnSpPr>
          <p:spPr>
            <a:xfrm rot="5400000">
              <a:off x="3176938" y="-579883"/>
              <a:ext cx="197700" cy="2438400"/>
            </a:xfrm>
            <a:prstGeom prst="bentConnector3">
              <a:avLst>
                <a:gd fmla="val 50006" name="adj1"/>
              </a:avLst>
            </a:prstGeom>
            <a:noFill/>
            <a:ln cap="flat" cmpd="sng" w="9525">
              <a:solidFill>
                <a:schemeClr val="dk1"/>
              </a:solidFill>
              <a:prstDash val="solid"/>
              <a:round/>
              <a:headEnd len="med" w="med" type="none"/>
              <a:tailEnd len="med" w="med" type="none"/>
            </a:ln>
          </p:spPr>
        </p:cxnSp>
        <p:cxnSp>
          <p:nvCxnSpPr>
            <p:cNvPr id="1548" name="Google Shape;1548;p192"/>
            <p:cNvCxnSpPr>
              <a:stCxn id="1549" idx="2"/>
              <a:endCxn id="1545" idx="0"/>
            </p:cNvCxnSpPr>
            <p:nvPr/>
          </p:nvCxnSpPr>
          <p:spPr>
            <a:xfrm flipH="1" rot="-5400000">
              <a:off x="6413238" y="2032277"/>
              <a:ext cx="238800" cy="978900"/>
            </a:xfrm>
            <a:prstGeom prst="bentConnector3">
              <a:avLst>
                <a:gd fmla="val 50000" name="adj1"/>
              </a:avLst>
            </a:prstGeom>
            <a:noFill/>
            <a:ln cap="flat" cmpd="sng" w="9525">
              <a:solidFill>
                <a:schemeClr val="dk1"/>
              </a:solidFill>
              <a:prstDash val="solid"/>
              <a:round/>
              <a:headEnd len="med" w="med" type="none"/>
              <a:tailEnd len="med" w="med" type="none"/>
            </a:ln>
          </p:spPr>
        </p:cxnSp>
        <p:cxnSp>
          <p:nvCxnSpPr>
            <p:cNvPr id="1550" name="Google Shape;1550;p192"/>
            <p:cNvCxnSpPr>
              <a:stCxn id="1549" idx="2"/>
              <a:endCxn id="1546" idx="0"/>
            </p:cNvCxnSpPr>
            <p:nvPr/>
          </p:nvCxnSpPr>
          <p:spPr>
            <a:xfrm rot="5400000">
              <a:off x="5426388" y="2030027"/>
              <a:ext cx="244500" cy="989100"/>
            </a:xfrm>
            <a:prstGeom prst="bentConnector3">
              <a:avLst>
                <a:gd fmla="val 49982" name="adj1"/>
              </a:avLst>
            </a:prstGeom>
            <a:noFill/>
            <a:ln cap="flat" cmpd="sng" w="9525">
              <a:solidFill>
                <a:schemeClr val="dk1"/>
              </a:solidFill>
              <a:prstDash val="solid"/>
              <a:round/>
              <a:headEnd len="med" w="med" type="none"/>
              <a:tailEnd len="med" w="med" type="none"/>
            </a:ln>
          </p:spPr>
        </p:cxnSp>
        <p:sp>
          <p:nvSpPr>
            <p:cNvPr id="1551" name="Google Shape;1551;p192"/>
            <p:cNvSpPr/>
            <p:nvPr/>
          </p:nvSpPr>
          <p:spPr>
            <a:xfrm>
              <a:off x="5147093" y="3278332"/>
              <a:ext cx="1792200" cy="390600"/>
            </a:xfrm>
            <a:prstGeom prst="rect">
              <a:avLst/>
            </a:prstGeom>
            <a:solidFill>
              <a:srgbClr val="8B9072">
                <a:alpha val="689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Ahitub</a:t>
              </a:r>
              <a:endParaRPr sz="1800">
                <a:solidFill>
                  <a:schemeClr val="dk1"/>
                </a:solidFill>
                <a:latin typeface="Baskervville"/>
                <a:ea typeface="Baskervville"/>
                <a:cs typeface="Baskervville"/>
                <a:sym typeface="Baskervville"/>
              </a:endParaRPr>
            </a:p>
          </p:txBody>
        </p:sp>
        <p:sp>
          <p:nvSpPr>
            <p:cNvPr id="1552" name="Google Shape;1552;p192"/>
            <p:cNvSpPr/>
            <p:nvPr/>
          </p:nvSpPr>
          <p:spPr>
            <a:xfrm>
              <a:off x="7085193" y="3278345"/>
              <a:ext cx="1792200" cy="390600"/>
            </a:xfrm>
            <a:prstGeom prst="rect">
              <a:avLst/>
            </a:prstGeom>
            <a:solidFill>
              <a:srgbClr val="8B9072">
                <a:alpha val="689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Ichabod</a:t>
              </a:r>
              <a:endParaRPr sz="1800">
                <a:solidFill>
                  <a:schemeClr val="dk1"/>
                </a:solidFill>
                <a:latin typeface="Baskervville"/>
                <a:ea typeface="Baskervville"/>
                <a:cs typeface="Baskervville"/>
                <a:sym typeface="Baskervville"/>
              </a:endParaRPr>
            </a:p>
          </p:txBody>
        </p:sp>
        <p:cxnSp>
          <p:nvCxnSpPr>
            <p:cNvPr id="1553" name="Google Shape;1553;p192"/>
            <p:cNvCxnSpPr>
              <a:stCxn id="1545" idx="2"/>
              <a:endCxn id="1552" idx="0"/>
            </p:cNvCxnSpPr>
            <p:nvPr/>
          </p:nvCxnSpPr>
          <p:spPr>
            <a:xfrm flipH="1" rot="-5400000">
              <a:off x="7378366" y="2675325"/>
              <a:ext cx="246600" cy="959400"/>
            </a:xfrm>
            <a:prstGeom prst="bentConnector3">
              <a:avLst>
                <a:gd fmla="val 50004" name="adj1"/>
              </a:avLst>
            </a:prstGeom>
            <a:noFill/>
            <a:ln cap="flat" cmpd="sng" w="9525">
              <a:solidFill>
                <a:schemeClr val="dk1"/>
              </a:solidFill>
              <a:prstDash val="solid"/>
              <a:round/>
              <a:headEnd len="med" w="med" type="none"/>
              <a:tailEnd len="med" w="med" type="none"/>
            </a:ln>
          </p:spPr>
        </p:cxnSp>
        <p:cxnSp>
          <p:nvCxnSpPr>
            <p:cNvPr id="1554" name="Google Shape;1554;p192"/>
            <p:cNvCxnSpPr>
              <a:stCxn id="1545" idx="2"/>
              <a:endCxn id="1551" idx="0"/>
            </p:cNvCxnSpPr>
            <p:nvPr/>
          </p:nvCxnSpPr>
          <p:spPr>
            <a:xfrm rot="5400000">
              <a:off x="6409216" y="2665575"/>
              <a:ext cx="246600" cy="978900"/>
            </a:xfrm>
            <a:prstGeom prst="bentConnector3">
              <a:avLst>
                <a:gd fmla="val 50001" name="adj1"/>
              </a:avLst>
            </a:prstGeom>
            <a:noFill/>
            <a:ln cap="flat" cmpd="sng" w="9525">
              <a:solidFill>
                <a:schemeClr val="dk1"/>
              </a:solidFill>
              <a:prstDash val="solid"/>
              <a:round/>
              <a:headEnd len="med" w="med" type="none"/>
              <a:tailEnd len="med" w="med" type="none"/>
            </a:ln>
          </p:spPr>
        </p:cxnSp>
        <p:sp>
          <p:nvSpPr>
            <p:cNvPr id="1555" name="Google Shape;1555;p192"/>
            <p:cNvSpPr/>
            <p:nvPr/>
          </p:nvSpPr>
          <p:spPr>
            <a:xfrm>
              <a:off x="4157968" y="3914587"/>
              <a:ext cx="1792200" cy="390600"/>
            </a:xfrm>
            <a:prstGeom prst="rect">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rgbClr val="E5E5DB"/>
                  </a:solidFill>
                  <a:latin typeface="Baskervville"/>
                  <a:ea typeface="Baskervville"/>
                  <a:cs typeface="Baskervville"/>
                  <a:sym typeface="Baskervville"/>
                </a:rPr>
                <a:t>Ahijah</a:t>
              </a:r>
              <a:endParaRPr sz="1800">
                <a:solidFill>
                  <a:srgbClr val="E5E5DB"/>
                </a:solidFill>
                <a:latin typeface="Baskervville"/>
                <a:ea typeface="Baskervville"/>
                <a:cs typeface="Baskervville"/>
                <a:sym typeface="Baskervville"/>
              </a:endParaRPr>
            </a:p>
          </p:txBody>
        </p:sp>
        <p:sp>
          <p:nvSpPr>
            <p:cNvPr id="1556" name="Google Shape;1556;p192"/>
            <p:cNvSpPr/>
            <p:nvPr/>
          </p:nvSpPr>
          <p:spPr>
            <a:xfrm>
              <a:off x="6125518" y="3913664"/>
              <a:ext cx="1792200" cy="390600"/>
            </a:xfrm>
            <a:prstGeom prst="rect">
              <a:avLst/>
            </a:prstGeom>
            <a:solidFill>
              <a:srgbClr val="8B9072">
                <a:alpha val="689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Ahimelech</a:t>
              </a:r>
              <a:endParaRPr sz="1800">
                <a:solidFill>
                  <a:schemeClr val="dk1"/>
                </a:solidFill>
                <a:latin typeface="Baskervville"/>
                <a:ea typeface="Baskervville"/>
                <a:cs typeface="Baskervville"/>
                <a:sym typeface="Baskervville"/>
              </a:endParaRPr>
            </a:p>
          </p:txBody>
        </p:sp>
        <p:sp>
          <p:nvSpPr>
            <p:cNvPr id="1557" name="Google Shape;1557;p192"/>
            <p:cNvSpPr/>
            <p:nvPr/>
          </p:nvSpPr>
          <p:spPr>
            <a:xfrm>
              <a:off x="1167575" y="3915250"/>
              <a:ext cx="1785900" cy="3906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Ahitub</a:t>
              </a:r>
              <a:endParaRPr sz="1800">
                <a:solidFill>
                  <a:schemeClr val="dk1"/>
                </a:solidFill>
                <a:latin typeface="Baskervville"/>
                <a:ea typeface="Baskervville"/>
                <a:cs typeface="Baskervville"/>
                <a:sym typeface="Baskervville"/>
              </a:endParaRPr>
            </a:p>
          </p:txBody>
        </p:sp>
        <p:sp>
          <p:nvSpPr>
            <p:cNvPr id="1558" name="Google Shape;1558;p192"/>
            <p:cNvSpPr/>
            <p:nvPr/>
          </p:nvSpPr>
          <p:spPr>
            <a:xfrm>
              <a:off x="1167575" y="4549350"/>
              <a:ext cx="1785900" cy="3906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Zadok</a:t>
              </a:r>
              <a:endParaRPr sz="1800">
                <a:solidFill>
                  <a:schemeClr val="dk1"/>
                </a:solidFill>
                <a:latin typeface="Baskervville"/>
                <a:ea typeface="Baskervville"/>
                <a:cs typeface="Baskervville"/>
                <a:sym typeface="Baskervville"/>
              </a:endParaRPr>
            </a:p>
          </p:txBody>
        </p:sp>
        <p:sp>
          <p:nvSpPr>
            <p:cNvPr id="1549" name="Google Shape;1549;p192"/>
            <p:cNvSpPr/>
            <p:nvPr/>
          </p:nvSpPr>
          <p:spPr>
            <a:xfrm>
              <a:off x="5146488" y="2011727"/>
              <a:ext cx="1793400" cy="390600"/>
            </a:xfrm>
            <a:prstGeom prst="rect">
              <a:avLst/>
            </a:prstGeom>
            <a:solidFill>
              <a:srgbClr val="8B9072">
                <a:alpha val="689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Eli</a:t>
              </a:r>
              <a:endParaRPr sz="1800">
                <a:solidFill>
                  <a:schemeClr val="dk1"/>
                </a:solidFill>
                <a:latin typeface="Baskervville"/>
                <a:ea typeface="Baskervville"/>
                <a:cs typeface="Baskervville"/>
                <a:sym typeface="Baskervville"/>
              </a:endParaRPr>
            </a:p>
          </p:txBody>
        </p:sp>
        <p:cxnSp>
          <p:nvCxnSpPr>
            <p:cNvPr id="1559" name="Google Shape;1559;p192"/>
            <p:cNvCxnSpPr>
              <a:stCxn id="1551" idx="2"/>
              <a:endCxn id="1555" idx="0"/>
            </p:cNvCxnSpPr>
            <p:nvPr/>
          </p:nvCxnSpPr>
          <p:spPr>
            <a:xfrm rot="5400000">
              <a:off x="5425793" y="3297232"/>
              <a:ext cx="245700" cy="989100"/>
            </a:xfrm>
            <a:prstGeom prst="bentConnector3">
              <a:avLst>
                <a:gd fmla="val 49991" name="adj1"/>
              </a:avLst>
            </a:prstGeom>
            <a:noFill/>
            <a:ln cap="flat" cmpd="sng" w="9525">
              <a:solidFill>
                <a:schemeClr val="dk1"/>
              </a:solidFill>
              <a:prstDash val="solid"/>
              <a:round/>
              <a:headEnd len="med" w="med" type="none"/>
              <a:tailEnd len="med" w="med" type="none"/>
            </a:ln>
          </p:spPr>
        </p:cxnSp>
        <p:cxnSp>
          <p:nvCxnSpPr>
            <p:cNvPr id="1560" name="Google Shape;1560;p192"/>
            <p:cNvCxnSpPr>
              <a:stCxn id="1551" idx="2"/>
              <a:endCxn id="1556" idx="0"/>
            </p:cNvCxnSpPr>
            <p:nvPr/>
          </p:nvCxnSpPr>
          <p:spPr>
            <a:xfrm flipH="1" rot="-5400000">
              <a:off x="6409943" y="3302182"/>
              <a:ext cx="244800" cy="978300"/>
            </a:xfrm>
            <a:prstGeom prst="bentConnector3">
              <a:avLst>
                <a:gd fmla="val 49986" name="adj1"/>
              </a:avLst>
            </a:prstGeom>
            <a:noFill/>
            <a:ln cap="flat" cmpd="sng" w="9525">
              <a:solidFill>
                <a:schemeClr val="dk1"/>
              </a:solidFill>
              <a:prstDash val="solid"/>
              <a:round/>
              <a:headEnd len="med" w="med" type="none"/>
              <a:tailEnd len="med" w="med" type="none"/>
            </a:ln>
          </p:spPr>
        </p:cxnSp>
        <p:cxnSp>
          <p:nvCxnSpPr>
            <p:cNvPr id="1561" name="Google Shape;1561;p192"/>
            <p:cNvCxnSpPr>
              <a:stCxn id="1543" idx="2"/>
              <a:endCxn id="1549" idx="0"/>
            </p:cNvCxnSpPr>
            <p:nvPr/>
          </p:nvCxnSpPr>
          <p:spPr>
            <a:xfrm flipH="1" rot="-5400000">
              <a:off x="5599146" y="1567540"/>
              <a:ext cx="882900" cy="5400"/>
            </a:xfrm>
            <a:prstGeom prst="bentConnector3">
              <a:avLst>
                <a:gd fmla="val 50002" name="adj1"/>
              </a:avLst>
            </a:prstGeom>
            <a:noFill/>
            <a:ln cap="flat" cmpd="sng" w="9525">
              <a:solidFill>
                <a:schemeClr val="dk1"/>
              </a:solidFill>
              <a:prstDash val="dot"/>
              <a:round/>
              <a:headEnd len="med" w="med" type="none"/>
              <a:tailEnd len="med" w="med" type="none"/>
            </a:ln>
          </p:spPr>
        </p:cxnSp>
        <p:cxnSp>
          <p:nvCxnSpPr>
            <p:cNvPr id="1562" name="Google Shape;1562;p192"/>
            <p:cNvCxnSpPr>
              <a:stCxn id="1541" idx="2"/>
              <a:endCxn id="1543" idx="0"/>
            </p:cNvCxnSpPr>
            <p:nvPr/>
          </p:nvCxnSpPr>
          <p:spPr>
            <a:xfrm flipH="1" rot="-5400000">
              <a:off x="5167588" y="-132133"/>
              <a:ext cx="197700" cy="1542900"/>
            </a:xfrm>
            <a:prstGeom prst="bentConnector3">
              <a:avLst>
                <a:gd fmla="val 50006" name="adj1"/>
              </a:avLst>
            </a:prstGeom>
            <a:noFill/>
            <a:ln cap="flat" cmpd="sng" w="9525">
              <a:solidFill>
                <a:schemeClr val="dk1"/>
              </a:solidFill>
              <a:prstDash val="solid"/>
              <a:round/>
              <a:headEnd len="med" w="med" type="none"/>
              <a:tailEnd len="med" w="med" type="none"/>
            </a:ln>
          </p:spPr>
        </p:cxnSp>
        <p:cxnSp>
          <p:nvCxnSpPr>
            <p:cNvPr id="1563" name="Google Shape;1563;p192"/>
            <p:cNvCxnSpPr>
              <a:endCxn id="1557" idx="0"/>
            </p:cNvCxnSpPr>
            <p:nvPr/>
          </p:nvCxnSpPr>
          <p:spPr>
            <a:xfrm flipH="1" rot="-5400000">
              <a:off x="982475" y="2837200"/>
              <a:ext cx="2155500" cy="600"/>
            </a:xfrm>
            <a:prstGeom prst="bentConnector3">
              <a:avLst>
                <a:gd fmla="val 50000" name="adj1"/>
              </a:avLst>
            </a:prstGeom>
            <a:noFill/>
            <a:ln cap="flat" cmpd="sng" w="9525">
              <a:solidFill>
                <a:schemeClr val="dk1"/>
              </a:solidFill>
              <a:prstDash val="dot"/>
              <a:round/>
              <a:headEnd len="med" w="med" type="none"/>
              <a:tailEnd len="med" w="med" type="none"/>
            </a:ln>
          </p:spPr>
        </p:cxnSp>
        <p:cxnSp>
          <p:nvCxnSpPr>
            <p:cNvPr id="1564" name="Google Shape;1564;p192"/>
            <p:cNvCxnSpPr>
              <a:stCxn id="1557" idx="2"/>
              <a:endCxn id="1558" idx="0"/>
            </p:cNvCxnSpPr>
            <p:nvPr/>
          </p:nvCxnSpPr>
          <p:spPr>
            <a:xfrm flipH="1" rot="-5400000">
              <a:off x="1939025" y="4427350"/>
              <a:ext cx="243600" cy="600"/>
            </a:xfrm>
            <a:prstGeom prst="bentConnector3">
              <a:avLst>
                <a:gd fmla="val 49979" name="adj1"/>
              </a:avLst>
            </a:prstGeom>
            <a:noFill/>
            <a:ln cap="flat" cmpd="sng" w="9525">
              <a:solidFill>
                <a:schemeClr val="dk1"/>
              </a:solidFill>
              <a:prstDash val="solid"/>
              <a:round/>
              <a:headEnd len="med" w="med" type="none"/>
              <a:tailEnd len="med" w="med" type="none"/>
            </a:ln>
          </p:spPr>
        </p:cxnSp>
        <p:cxnSp>
          <p:nvCxnSpPr>
            <p:cNvPr id="1565" name="Google Shape;1565;p192"/>
            <p:cNvCxnSpPr>
              <a:stCxn id="1544" idx="0"/>
              <a:endCxn id="1542" idx="2"/>
            </p:cNvCxnSpPr>
            <p:nvPr/>
          </p:nvCxnSpPr>
          <p:spPr>
            <a:xfrm rot="10800000">
              <a:off x="2056691" y="1128662"/>
              <a:ext cx="0" cy="237600"/>
            </a:xfrm>
            <a:prstGeom prst="straightConnector1">
              <a:avLst/>
            </a:prstGeom>
            <a:noFill/>
            <a:ln cap="flat" cmpd="sng" w="9525">
              <a:solidFill>
                <a:schemeClr val="dk1"/>
              </a:solidFill>
              <a:prstDash val="solid"/>
              <a:round/>
              <a:headEnd len="med" w="med" type="none"/>
              <a:tailEnd len="med" w="med" type="none"/>
            </a:ln>
          </p:spPr>
        </p:cxnSp>
        <p:sp>
          <p:nvSpPr>
            <p:cNvPr id="1566" name="Google Shape;1566;p192"/>
            <p:cNvSpPr/>
            <p:nvPr/>
          </p:nvSpPr>
          <p:spPr>
            <a:xfrm>
              <a:off x="6125518" y="4551736"/>
              <a:ext cx="1792200" cy="390600"/>
            </a:xfrm>
            <a:prstGeom prst="rect">
              <a:avLst/>
            </a:prstGeom>
            <a:solidFill>
              <a:srgbClr val="8B9072">
                <a:alpha val="689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Abiathar</a:t>
              </a:r>
              <a:endParaRPr sz="1800">
                <a:solidFill>
                  <a:schemeClr val="dk1"/>
                </a:solidFill>
                <a:latin typeface="Baskervville"/>
                <a:ea typeface="Baskervville"/>
                <a:cs typeface="Baskervville"/>
                <a:sym typeface="Baskervville"/>
              </a:endParaRPr>
            </a:p>
          </p:txBody>
        </p:sp>
        <p:cxnSp>
          <p:nvCxnSpPr>
            <p:cNvPr id="1567" name="Google Shape;1567;p192"/>
            <p:cNvCxnSpPr>
              <a:stCxn id="1556" idx="2"/>
              <a:endCxn id="1566" idx="0"/>
            </p:cNvCxnSpPr>
            <p:nvPr/>
          </p:nvCxnSpPr>
          <p:spPr>
            <a:xfrm>
              <a:off x="7021618" y="4304264"/>
              <a:ext cx="0" cy="247500"/>
            </a:xfrm>
            <a:prstGeom prst="straightConnector1">
              <a:avLst/>
            </a:prstGeom>
            <a:noFill/>
            <a:ln cap="flat" cmpd="sng" w="9525">
              <a:solidFill>
                <a:schemeClr val="dk1"/>
              </a:solidFill>
              <a:prstDash val="solid"/>
              <a:round/>
              <a:headEnd len="med" w="med" type="none"/>
              <a:tailEnd len="med" w="med" type="none"/>
            </a:ln>
          </p:spPr>
        </p:cxn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1" name="Shape 1571"/>
        <p:cNvGrpSpPr/>
        <p:nvPr/>
      </p:nvGrpSpPr>
      <p:grpSpPr>
        <a:xfrm>
          <a:off x="0" y="0"/>
          <a:ext cx="0" cy="0"/>
          <a:chOff x="0" y="0"/>
          <a:chExt cx="0" cy="0"/>
        </a:xfrm>
      </p:grpSpPr>
      <p:sp>
        <p:nvSpPr>
          <p:cNvPr id="1572" name="Google Shape;1572;p193"/>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573" name="Google Shape;1573;p193"/>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574" name="Google Shape;1574;p193"/>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575" name="Google Shape;1575;p193"/>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576" name="Google Shape;1576;p193"/>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577" name="Google Shape;1577;p193"/>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578" name="Google Shape;1578;p193"/>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a:t>
            </a:r>
            <a:r>
              <a:rPr lang="en" sz="1700"/>
              <a:t> Now the day came that Jonathan, the son of Saul, said to the young man who was carrying his armor, “Come, and let’s cross over to the Philistines’ garrison that is on the other side.” But he did not tell his father. </a:t>
            </a:r>
            <a:r>
              <a:rPr b="1" lang="en" sz="1700"/>
              <a:t>2</a:t>
            </a:r>
            <a:r>
              <a:rPr lang="en" sz="1700"/>
              <a:t> Saul was staying on the outskirts of Gibeah under the pomegranate tree that is in Migron. And the people who were with him numbered about six hundred men; </a:t>
            </a:r>
            <a:r>
              <a:rPr b="1" lang="en" sz="1700"/>
              <a:t>3</a:t>
            </a:r>
            <a:r>
              <a:rPr lang="en" sz="1700"/>
              <a:t> and Ahijah, the son of Ahitub, Ichabod’s brother, the son of Phinehas, the son of Eli, the priest of the Lord at Shiloh, </a:t>
            </a:r>
            <a:r>
              <a:rPr lang="en" sz="1700">
                <a:solidFill>
                  <a:srgbClr val="191919"/>
                </a:solidFill>
                <a:highlight>
                  <a:srgbClr val="FFE599"/>
                </a:highlight>
              </a:rPr>
              <a:t>was wearing an ephod</a:t>
            </a:r>
            <a:r>
              <a:rPr lang="en" sz="1700">
                <a:solidFill>
                  <a:srgbClr val="191919"/>
                </a:solidFill>
              </a:rPr>
              <a:t>. And the people did not know that Jonathan had gone. </a:t>
            </a:r>
            <a:r>
              <a:rPr b="1" lang="en" sz="1700">
                <a:solidFill>
                  <a:srgbClr val="999999"/>
                </a:solidFill>
              </a:rPr>
              <a:t>4</a:t>
            </a:r>
            <a:r>
              <a:rPr lang="en" sz="1700">
                <a:solidFill>
                  <a:srgbClr val="999999"/>
                </a:solidFill>
              </a:rPr>
              <a:t> Now between the gorges by which Jonathan sought to cross over to the Philistines’ garrison there was a rocky crag on the one side, and a rocky crag on the other side; and the name of the one was Bozez, and the name of the other, Seneh. </a:t>
            </a:r>
            <a:r>
              <a:rPr b="1" lang="en" sz="1700">
                <a:solidFill>
                  <a:srgbClr val="999999"/>
                </a:solidFill>
              </a:rPr>
              <a:t>5</a:t>
            </a:r>
            <a:r>
              <a:rPr lang="en" sz="1700">
                <a:solidFill>
                  <a:srgbClr val="999999"/>
                </a:solidFill>
              </a:rPr>
              <a:t> The one crag rose on the north opposite Michmash, and the other on the south opposite Geba.</a:t>
            </a:r>
            <a:endParaRPr sz="1700">
              <a:solidFill>
                <a:srgbClr val="999999"/>
              </a:solidFill>
            </a:endParaRPr>
          </a:p>
          <a:p>
            <a:pPr indent="0" lvl="0" marL="0" rtl="0" algn="r">
              <a:spcBef>
                <a:spcPts val="0"/>
              </a:spcBef>
              <a:spcAft>
                <a:spcPts val="0"/>
              </a:spcAft>
              <a:buNone/>
            </a:pPr>
            <a:r>
              <a:rPr b="1" lang="en" sz="1700"/>
              <a:t>1 Samuel 14:1-5 (NASB)</a:t>
            </a:r>
            <a:endParaRPr sz="1700"/>
          </a:p>
        </p:txBody>
      </p:sp>
      <p:sp>
        <p:nvSpPr>
          <p:cNvPr id="1579" name="Google Shape;1579;p193"/>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14:1-23</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3" name="Shape 1583"/>
        <p:cNvGrpSpPr/>
        <p:nvPr/>
      </p:nvGrpSpPr>
      <p:grpSpPr>
        <a:xfrm>
          <a:off x="0" y="0"/>
          <a:ext cx="0" cy="0"/>
          <a:chOff x="0" y="0"/>
          <a:chExt cx="0" cy="0"/>
        </a:xfrm>
      </p:grpSpPr>
      <p:sp>
        <p:nvSpPr>
          <p:cNvPr id="1584" name="Google Shape;1584;p194"/>
          <p:cNvSpPr txBox="1"/>
          <p:nvPr/>
        </p:nvSpPr>
        <p:spPr>
          <a:xfrm>
            <a:off x="720000" y="432875"/>
            <a:ext cx="3852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500">
                <a:solidFill>
                  <a:srgbClr val="151A20"/>
                </a:solidFill>
                <a:latin typeface="Baskervville"/>
                <a:ea typeface="Baskervville"/>
                <a:cs typeface="Baskervville"/>
                <a:sym typeface="Baskervville"/>
              </a:rPr>
              <a:t>Priestly Garments</a:t>
            </a:r>
            <a:endParaRPr sz="3500">
              <a:solidFill>
                <a:srgbClr val="151A20"/>
              </a:solidFill>
              <a:latin typeface="Baskervville"/>
              <a:ea typeface="Baskervville"/>
              <a:cs typeface="Baskervville"/>
              <a:sym typeface="Baskervville"/>
            </a:endParaRPr>
          </a:p>
        </p:txBody>
      </p:sp>
      <p:sp>
        <p:nvSpPr>
          <p:cNvPr id="1585" name="Google Shape;1585;p194"/>
          <p:cNvSpPr txBox="1"/>
          <p:nvPr/>
        </p:nvSpPr>
        <p:spPr>
          <a:xfrm>
            <a:off x="720000" y="1234125"/>
            <a:ext cx="3683100" cy="354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151A20"/>
                </a:solidFill>
                <a:latin typeface="DM Sans"/>
                <a:ea typeface="DM Sans"/>
                <a:cs typeface="DM Sans"/>
                <a:sym typeface="DM Sans"/>
              </a:rPr>
              <a:t>15</a:t>
            </a:r>
            <a:r>
              <a:rPr lang="en" sz="1200">
                <a:solidFill>
                  <a:srgbClr val="151A20"/>
                </a:solidFill>
                <a:latin typeface="DM Sans Light"/>
                <a:ea typeface="DM Sans Light"/>
                <a:cs typeface="DM Sans Light"/>
                <a:sym typeface="DM Sans Light"/>
              </a:rPr>
              <a:t> “You shall make a breastpiece of judgment, the work of a skillful workman; like the work of the ephod you shall make it: of gold, of blue and purple and scarlet material and fine twisted linen you shall make it. </a:t>
            </a:r>
            <a:r>
              <a:rPr b="1" lang="en" sz="1200">
                <a:solidFill>
                  <a:srgbClr val="151A20"/>
                </a:solidFill>
                <a:latin typeface="DM Sans"/>
                <a:ea typeface="DM Sans"/>
                <a:cs typeface="DM Sans"/>
                <a:sym typeface="DM Sans"/>
              </a:rPr>
              <a:t>16</a:t>
            </a:r>
            <a:r>
              <a:rPr lang="en" sz="1200">
                <a:solidFill>
                  <a:srgbClr val="151A20"/>
                </a:solidFill>
                <a:latin typeface="DM Sans Light"/>
                <a:ea typeface="DM Sans Light"/>
                <a:cs typeface="DM Sans Light"/>
                <a:sym typeface="DM Sans Light"/>
              </a:rPr>
              <a:t> It shall be square and folded double, a span in length and a span in width. </a:t>
            </a:r>
            <a:r>
              <a:rPr b="1" lang="en" sz="1200">
                <a:solidFill>
                  <a:srgbClr val="151A20"/>
                </a:solidFill>
                <a:latin typeface="DM Sans"/>
                <a:ea typeface="DM Sans"/>
                <a:cs typeface="DM Sans"/>
                <a:sym typeface="DM Sans"/>
              </a:rPr>
              <a:t>17</a:t>
            </a:r>
            <a:r>
              <a:rPr lang="en" sz="1200">
                <a:solidFill>
                  <a:srgbClr val="151A20"/>
                </a:solidFill>
                <a:latin typeface="DM Sans Light"/>
                <a:ea typeface="DM Sans Light"/>
                <a:cs typeface="DM Sans Light"/>
                <a:sym typeface="DM Sans Light"/>
              </a:rPr>
              <a:t> You shall mount on it four rows of stones; the first row shall be a row of ruby, topaz and emerald; </a:t>
            </a:r>
            <a:r>
              <a:rPr b="1" lang="en" sz="1200">
                <a:solidFill>
                  <a:srgbClr val="151A20"/>
                </a:solidFill>
                <a:latin typeface="DM Sans"/>
                <a:ea typeface="DM Sans"/>
                <a:cs typeface="DM Sans"/>
                <a:sym typeface="DM Sans"/>
              </a:rPr>
              <a:t>18</a:t>
            </a:r>
            <a:r>
              <a:rPr lang="en" sz="1200">
                <a:solidFill>
                  <a:srgbClr val="151A20"/>
                </a:solidFill>
                <a:latin typeface="DM Sans Light"/>
                <a:ea typeface="DM Sans Light"/>
                <a:cs typeface="DM Sans Light"/>
                <a:sym typeface="DM Sans Light"/>
              </a:rPr>
              <a:t> and the second row a turquoise, a sapphire and a diamond; </a:t>
            </a:r>
            <a:r>
              <a:rPr b="1" lang="en" sz="1200">
                <a:solidFill>
                  <a:srgbClr val="151A20"/>
                </a:solidFill>
                <a:latin typeface="DM Sans"/>
                <a:ea typeface="DM Sans"/>
                <a:cs typeface="DM Sans"/>
                <a:sym typeface="DM Sans"/>
              </a:rPr>
              <a:t>19</a:t>
            </a:r>
            <a:r>
              <a:rPr lang="en" sz="1200">
                <a:solidFill>
                  <a:srgbClr val="151A20"/>
                </a:solidFill>
                <a:latin typeface="DM Sans Light"/>
                <a:ea typeface="DM Sans Light"/>
                <a:cs typeface="DM Sans Light"/>
                <a:sym typeface="DM Sans Light"/>
              </a:rPr>
              <a:t> and the third row a jacinth, an agate and an amethyst; </a:t>
            </a:r>
            <a:r>
              <a:rPr b="1" lang="en" sz="1200">
                <a:solidFill>
                  <a:srgbClr val="151A20"/>
                </a:solidFill>
                <a:latin typeface="DM Sans"/>
                <a:ea typeface="DM Sans"/>
                <a:cs typeface="DM Sans"/>
                <a:sym typeface="DM Sans"/>
              </a:rPr>
              <a:t>20</a:t>
            </a:r>
            <a:r>
              <a:rPr lang="en" sz="1200">
                <a:solidFill>
                  <a:srgbClr val="151A20"/>
                </a:solidFill>
                <a:latin typeface="DM Sans Light"/>
                <a:ea typeface="DM Sans Light"/>
                <a:cs typeface="DM Sans Light"/>
                <a:sym typeface="DM Sans Light"/>
              </a:rPr>
              <a:t> and the fourth row a beryl and an onyx and a jasper; they shall be set in gold filigree. </a:t>
            </a:r>
            <a:r>
              <a:rPr b="1" lang="en" sz="1200">
                <a:solidFill>
                  <a:srgbClr val="151A20"/>
                </a:solidFill>
                <a:latin typeface="DM Sans"/>
                <a:ea typeface="DM Sans"/>
                <a:cs typeface="DM Sans"/>
                <a:sym typeface="DM Sans"/>
              </a:rPr>
              <a:t>21</a:t>
            </a:r>
            <a:r>
              <a:rPr lang="en" sz="1200">
                <a:solidFill>
                  <a:srgbClr val="151A20"/>
                </a:solidFill>
                <a:latin typeface="DM Sans Light"/>
                <a:ea typeface="DM Sans Light"/>
                <a:cs typeface="DM Sans Light"/>
                <a:sym typeface="DM Sans Light"/>
              </a:rPr>
              <a:t> The stones shall be according to the names of the sons of Israel: twelve, according to their names; they shall be like the engravings of a seal, each according to his name for the twelve tribes. </a:t>
            </a:r>
            <a:br>
              <a:rPr lang="en" sz="1200">
                <a:solidFill>
                  <a:srgbClr val="151A20"/>
                </a:solidFill>
                <a:latin typeface="DM Sans Light"/>
                <a:ea typeface="DM Sans Light"/>
                <a:cs typeface="DM Sans Light"/>
                <a:sym typeface="DM Sans Light"/>
              </a:rPr>
            </a:br>
            <a:r>
              <a:rPr lang="en" sz="1200">
                <a:solidFill>
                  <a:srgbClr val="151A20"/>
                </a:solidFill>
                <a:latin typeface="DM Sans Light"/>
                <a:ea typeface="DM Sans Light"/>
                <a:cs typeface="DM Sans Light"/>
                <a:sym typeface="DM Sans Light"/>
              </a:rPr>
              <a:t>                                      </a:t>
            </a:r>
            <a:r>
              <a:rPr b="1" lang="en" sz="1200">
                <a:solidFill>
                  <a:srgbClr val="151A20"/>
                </a:solidFill>
                <a:latin typeface="DM Sans"/>
                <a:ea typeface="DM Sans"/>
                <a:cs typeface="DM Sans"/>
                <a:sym typeface="DM Sans"/>
              </a:rPr>
              <a:t>Exodus 28:15-21 (NASB)</a:t>
            </a:r>
            <a:endParaRPr b="1" sz="1200">
              <a:solidFill>
                <a:srgbClr val="151A20"/>
              </a:solidFill>
              <a:latin typeface="DM Sans"/>
              <a:ea typeface="DM Sans"/>
              <a:cs typeface="DM Sans"/>
              <a:sym typeface="DM Sans"/>
            </a:endParaRPr>
          </a:p>
        </p:txBody>
      </p:sp>
      <p:pic>
        <p:nvPicPr>
          <p:cNvPr id="1586" name="Google Shape;1586;p194"/>
          <p:cNvPicPr preferRelativeResize="0"/>
          <p:nvPr/>
        </p:nvPicPr>
        <p:blipFill rotWithShape="1">
          <a:blip r:embed="rId3">
            <a:alphaModFix/>
          </a:blip>
          <a:srcRect b="0" l="0" r="0" t="26782"/>
          <a:stretch/>
        </p:blipFill>
        <p:spPr>
          <a:xfrm>
            <a:off x="4572000" y="780550"/>
            <a:ext cx="4450677" cy="4084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0" name="Shape 1590"/>
        <p:cNvGrpSpPr/>
        <p:nvPr/>
      </p:nvGrpSpPr>
      <p:grpSpPr>
        <a:xfrm>
          <a:off x="0" y="0"/>
          <a:ext cx="0" cy="0"/>
          <a:chOff x="0" y="0"/>
          <a:chExt cx="0" cy="0"/>
        </a:xfrm>
      </p:grpSpPr>
      <p:sp>
        <p:nvSpPr>
          <p:cNvPr id="1591" name="Google Shape;1591;p195"/>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592" name="Google Shape;1592;p195"/>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593" name="Google Shape;1593;p195"/>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594" name="Google Shape;1594;p195"/>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595" name="Google Shape;1595;p195"/>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596" name="Google Shape;1596;p195"/>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597" name="Google Shape;1597;p195"/>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a:t>
            </a:r>
            <a:r>
              <a:rPr lang="en" sz="1700"/>
              <a:t> Now the day came that Jonathan, the son of Saul, said to the young man who was carrying his armor, “Come, and let’s cross over to the Philistines’ garrison that is on the other side.” But he did not tell his father. </a:t>
            </a:r>
            <a:r>
              <a:rPr b="1" lang="en" sz="1700"/>
              <a:t>2</a:t>
            </a:r>
            <a:r>
              <a:rPr lang="en" sz="1700"/>
              <a:t> Saul was staying on the outskirts of Gibeah under the pomegranate tree that is in Migron. And the people who were with him numbered about six hundred men; </a:t>
            </a:r>
            <a:r>
              <a:rPr b="1" lang="en" sz="1700"/>
              <a:t>3</a:t>
            </a:r>
            <a:r>
              <a:rPr lang="en" sz="1700"/>
              <a:t> and Ahijah, the son of Ahitub, Ichabod’s brother, the son of Phinehas, the son of Eli, the priest of the Lord at Shiloh, was wearing an ephod. And the people did not know that Jonathan had gone. </a:t>
            </a:r>
            <a:r>
              <a:rPr b="1" lang="en" sz="1700"/>
              <a:t>4</a:t>
            </a:r>
            <a:r>
              <a:rPr lang="en" sz="1700"/>
              <a:t> Now </a:t>
            </a:r>
            <a:r>
              <a:rPr lang="en" sz="1700">
                <a:highlight>
                  <a:srgbClr val="FFE599"/>
                </a:highlight>
              </a:rPr>
              <a:t>between the gorges by which Jonathan sought to cross over to the Philistines’ garrison there was a rocky crag</a:t>
            </a:r>
            <a:r>
              <a:rPr lang="en" sz="1700"/>
              <a:t> on the one side, and a rocky crag on the other side; and the name of the one was Bozez, and the name of the other, Seneh. </a:t>
            </a:r>
            <a:r>
              <a:rPr b="1" lang="en" sz="1700"/>
              <a:t>5</a:t>
            </a:r>
            <a:r>
              <a:rPr lang="en" sz="1700"/>
              <a:t> The one crag rose on the north opposite </a:t>
            </a:r>
            <a:r>
              <a:rPr lang="en" sz="1700">
                <a:highlight>
                  <a:srgbClr val="F9CB9C"/>
                </a:highlight>
              </a:rPr>
              <a:t>Michmash</a:t>
            </a:r>
            <a:r>
              <a:rPr lang="en" sz="1700"/>
              <a:t>, and the other on the south opposite </a:t>
            </a:r>
            <a:r>
              <a:rPr lang="en" sz="1700">
                <a:highlight>
                  <a:srgbClr val="F9CB9C"/>
                </a:highlight>
              </a:rPr>
              <a:t>Geba</a:t>
            </a:r>
            <a:r>
              <a:rPr lang="en" sz="1700"/>
              <a:t>.</a:t>
            </a:r>
            <a:endParaRPr sz="1700"/>
          </a:p>
          <a:p>
            <a:pPr indent="0" lvl="0" marL="0" rtl="0" algn="r">
              <a:spcBef>
                <a:spcPts val="0"/>
              </a:spcBef>
              <a:spcAft>
                <a:spcPts val="0"/>
              </a:spcAft>
              <a:buNone/>
            </a:pPr>
            <a:r>
              <a:rPr b="1" lang="en" sz="1700"/>
              <a:t>1 Samuel 14:1-5 (NASB)</a:t>
            </a:r>
            <a:endParaRPr sz="1700"/>
          </a:p>
        </p:txBody>
      </p:sp>
      <p:sp>
        <p:nvSpPr>
          <p:cNvPr id="1598" name="Google Shape;1598;p195"/>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14:1-23</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2" name="Shape 1602"/>
        <p:cNvGrpSpPr/>
        <p:nvPr/>
      </p:nvGrpSpPr>
      <p:grpSpPr>
        <a:xfrm>
          <a:off x="0" y="0"/>
          <a:ext cx="0" cy="0"/>
          <a:chOff x="0" y="0"/>
          <a:chExt cx="0" cy="0"/>
        </a:xfrm>
      </p:grpSpPr>
      <p:sp>
        <p:nvSpPr>
          <p:cNvPr id="1603" name="Google Shape;1603;p196"/>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604" name="Google Shape;1604;p196"/>
          <p:cNvPicPr preferRelativeResize="0"/>
          <p:nvPr/>
        </p:nvPicPr>
        <p:blipFill rotWithShape="1">
          <a:blip r:embed="rId3">
            <a:alphaModFix/>
          </a:blip>
          <a:srcRect b="-7426" l="52876" r="-4940" t="-19091"/>
          <a:stretch/>
        </p:blipFill>
        <p:spPr>
          <a:xfrm>
            <a:off x="4" y="3300890"/>
            <a:ext cx="513593" cy="2282427"/>
          </a:xfrm>
          <a:prstGeom prst="rect">
            <a:avLst/>
          </a:prstGeom>
          <a:noFill/>
          <a:ln>
            <a:noFill/>
          </a:ln>
        </p:spPr>
      </p:pic>
      <p:pic>
        <p:nvPicPr>
          <p:cNvPr id="1605" name="Google Shape;1605;p196"/>
          <p:cNvPicPr preferRelativeResize="0"/>
          <p:nvPr/>
        </p:nvPicPr>
        <p:blipFill rotWithShape="1">
          <a:blip r:embed="rId4">
            <a:alphaModFix/>
          </a:blip>
          <a:srcRect b="0" l="16142" r="27475" t="34197"/>
          <a:stretch/>
        </p:blipFill>
        <p:spPr>
          <a:xfrm>
            <a:off x="0" y="0"/>
            <a:ext cx="9602941" cy="5143499"/>
          </a:xfrm>
          <a:prstGeom prst="rect">
            <a:avLst/>
          </a:prstGeom>
          <a:noFill/>
          <a:ln>
            <a:noFill/>
          </a:ln>
        </p:spPr>
      </p:pic>
      <p:cxnSp>
        <p:nvCxnSpPr>
          <p:cNvPr id="1606" name="Google Shape;1606;p196"/>
          <p:cNvCxnSpPr/>
          <p:nvPr/>
        </p:nvCxnSpPr>
        <p:spPr>
          <a:xfrm flipH="1" rot="10800000">
            <a:off x="4808100" y="2200100"/>
            <a:ext cx="292500" cy="271200"/>
          </a:xfrm>
          <a:prstGeom prst="straightConnector1">
            <a:avLst/>
          </a:prstGeom>
          <a:noFill/>
          <a:ln cap="flat" cmpd="sng" w="28575">
            <a:solidFill>
              <a:srgbClr val="CC0000"/>
            </a:solidFill>
            <a:prstDash val="solid"/>
            <a:round/>
            <a:headEnd len="med" w="med"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2" name="Shape 1382"/>
        <p:cNvGrpSpPr/>
        <p:nvPr/>
      </p:nvGrpSpPr>
      <p:grpSpPr>
        <a:xfrm>
          <a:off x="0" y="0"/>
          <a:ext cx="0" cy="0"/>
          <a:chOff x="0" y="0"/>
          <a:chExt cx="0" cy="0"/>
        </a:xfrm>
      </p:grpSpPr>
      <p:sp>
        <p:nvSpPr>
          <p:cNvPr id="1383" name="Google Shape;1383;p17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Contact Us</a:t>
            </a:r>
            <a:endParaRPr/>
          </a:p>
        </p:txBody>
      </p:sp>
      <p:pic>
        <p:nvPicPr>
          <p:cNvPr id="1384" name="Google Shape;1384;p179"/>
          <p:cNvPicPr preferRelativeResize="0"/>
          <p:nvPr/>
        </p:nvPicPr>
        <p:blipFill>
          <a:blip r:embed="rId3">
            <a:alphaModFix/>
          </a:blip>
          <a:stretch>
            <a:fillRect/>
          </a:stretch>
        </p:blipFill>
        <p:spPr>
          <a:xfrm>
            <a:off x="410356" y="1430475"/>
            <a:ext cx="2239575" cy="2687474"/>
          </a:xfrm>
          <a:prstGeom prst="rect">
            <a:avLst/>
          </a:prstGeom>
          <a:noFill/>
          <a:ln>
            <a:noFill/>
          </a:ln>
        </p:spPr>
      </p:pic>
      <p:pic>
        <p:nvPicPr>
          <p:cNvPr id="1385" name="Google Shape;1385;p179"/>
          <p:cNvPicPr preferRelativeResize="0"/>
          <p:nvPr/>
        </p:nvPicPr>
        <p:blipFill>
          <a:blip r:embed="rId4">
            <a:alphaModFix/>
          </a:blip>
          <a:stretch>
            <a:fillRect/>
          </a:stretch>
        </p:blipFill>
        <p:spPr>
          <a:xfrm>
            <a:off x="6553243" y="1465975"/>
            <a:ext cx="2180401" cy="2616474"/>
          </a:xfrm>
          <a:prstGeom prst="rect">
            <a:avLst/>
          </a:prstGeom>
          <a:noFill/>
          <a:ln>
            <a:noFill/>
          </a:ln>
        </p:spPr>
      </p:pic>
      <p:pic>
        <p:nvPicPr>
          <p:cNvPr id="1386" name="Google Shape;1386;p179"/>
          <p:cNvPicPr preferRelativeResize="0"/>
          <p:nvPr/>
        </p:nvPicPr>
        <p:blipFill>
          <a:blip r:embed="rId5">
            <a:alphaModFix/>
          </a:blip>
          <a:stretch>
            <a:fillRect/>
          </a:stretch>
        </p:blipFill>
        <p:spPr>
          <a:xfrm>
            <a:off x="3511387" y="1468212"/>
            <a:ext cx="2180401" cy="261201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0" name="Shape 1610"/>
        <p:cNvGrpSpPr/>
        <p:nvPr/>
      </p:nvGrpSpPr>
      <p:grpSpPr>
        <a:xfrm>
          <a:off x="0" y="0"/>
          <a:ext cx="0" cy="0"/>
          <a:chOff x="0" y="0"/>
          <a:chExt cx="0" cy="0"/>
        </a:xfrm>
      </p:grpSpPr>
      <p:sp>
        <p:nvSpPr>
          <p:cNvPr id="1611" name="Google Shape;1611;p197"/>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612" name="Google Shape;1612;p197"/>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613" name="Google Shape;1613;p197"/>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614" name="Google Shape;1614;p197"/>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615" name="Google Shape;1615;p197"/>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616" name="Google Shape;1616;p197"/>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617" name="Google Shape;1617;p197"/>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6</a:t>
            </a:r>
            <a:r>
              <a:rPr lang="en" sz="1700"/>
              <a:t> Then Jonathan said to the young man who was carrying his armor, “Come, and let’s cross over to the garrison of these </a:t>
            </a:r>
            <a:r>
              <a:rPr lang="en" sz="1700">
                <a:highlight>
                  <a:srgbClr val="FFE599"/>
                </a:highlight>
              </a:rPr>
              <a:t>uncircumcised</a:t>
            </a:r>
            <a:r>
              <a:rPr lang="en" sz="1700"/>
              <a:t> men; </a:t>
            </a:r>
            <a:r>
              <a:rPr lang="en" sz="1700">
                <a:solidFill>
                  <a:srgbClr val="999999"/>
                </a:solidFill>
              </a:rPr>
              <a:t>perhaps the Lord will work for us, because the Lord is not limited to saving by many or by few!” </a:t>
            </a:r>
            <a:r>
              <a:rPr b="1" lang="en" sz="1700">
                <a:solidFill>
                  <a:srgbClr val="999999"/>
                </a:solidFill>
              </a:rPr>
              <a:t>7</a:t>
            </a:r>
            <a:r>
              <a:rPr lang="en" sz="1700">
                <a:solidFill>
                  <a:srgbClr val="999999"/>
                </a:solidFill>
              </a:rPr>
              <a:t> His armor bearer said to him, “Do everything that is in your heart; turn yourself to it, and here I am with you, as your heart desires.” </a:t>
            </a:r>
            <a:r>
              <a:rPr b="1" lang="en" sz="1700">
                <a:solidFill>
                  <a:srgbClr val="999999"/>
                </a:solidFill>
              </a:rPr>
              <a:t>8</a:t>
            </a:r>
            <a:r>
              <a:rPr lang="en" sz="1700">
                <a:solidFill>
                  <a:srgbClr val="999999"/>
                </a:solidFill>
              </a:rPr>
              <a:t> Then Jonathan said, “Behold, we are going to cross over to the men and reveal ourselves to them. </a:t>
            </a:r>
            <a:r>
              <a:rPr b="1" lang="en" sz="1700">
                <a:solidFill>
                  <a:srgbClr val="999999"/>
                </a:solidFill>
              </a:rPr>
              <a:t>9</a:t>
            </a:r>
            <a:r>
              <a:rPr lang="en" sz="1700">
                <a:solidFill>
                  <a:srgbClr val="999999"/>
                </a:solidFill>
              </a:rPr>
              <a:t> If they say to us, ‘Wait until we come to you’; then we will stand in our place and not go up to them. </a:t>
            </a:r>
            <a:r>
              <a:rPr b="1" lang="en" sz="1700">
                <a:solidFill>
                  <a:srgbClr val="999999"/>
                </a:solidFill>
              </a:rPr>
              <a:t>10</a:t>
            </a:r>
            <a:r>
              <a:rPr lang="en" sz="1700">
                <a:solidFill>
                  <a:srgbClr val="999999"/>
                </a:solidFill>
              </a:rPr>
              <a:t> But if they say, ‘Come up to us,’ then we will go up, for the Lord has handed them over to us; and this shall be the sign to us.” </a:t>
            </a:r>
            <a:endParaRPr sz="1700">
              <a:solidFill>
                <a:srgbClr val="999999"/>
              </a:solidFill>
            </a:endParaRPr>
          </a:p>
          <a:p>
            <a:pPr indent="0" lvl="0" marL="0" rtl="0" algn="r">
              <a:spcBef>
                <a:spcPts val="0"/>
              </a:spcBef>
              <a:spcAft>
                <a:spcPts val="0"/>
              </a:spcAft>
              <a:buNone/>
            </a:pPr>
            <a:r>
              <a:rPr b="1" lang="en" sz="1700"/>
              <a:t>1 Samuel 14:6-10 (NASB)</a:t>
            </a:r>
            <a:endParaRPr sz="1700"/>
          </a:p>
        </p:txBody>
      </p:sp>
      <p:sp>
        <p:nvSpPr>
          <p:cNvPr id="1618" name="Google Shape;1618;p197"/>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14:1-23</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2" name="Shape 1622"/>
        <p:cNvGrpSpPr/>
        <p:nvPr/>
      </p:nvGrpSpPr>
      <p:grpSpPr>
        <a:xfrm>
          <a:off x="0" y="0"/>
          <a:ext cx="0" cy="0"/>
          <a:chOff x="0" y="0"/>
          <a:chExt cx="0" cy="0"/>
        </a:xfrm>
      </p:grpSpPr>
      <p:sp>
        <p:nvSpPr>
          <p:cNvPr id="1623" name="Google Shape;1623;p198"/>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624" name="Google Shape;1624;p198"/>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625" name="Google Shape;1625;p198"/>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626" name="Google Shape;1626;p198"/>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627" name="Google Shape;1627;p198"/>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628" name="Google Shape;1628;p198"/>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629" name="Google Shape;1629;p198"/>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6</a:t>
            </a:r>
            <a:r>
              <a:rPr lang="en" sz="1700"/>
              <a:t> Then Jonathan said to the young man who was carrying his armor, “Come, and let’s cross over to the garrison of these uncircumcised men; </a:t>
            </a:r>
            <a:r>
              <a:rPr lang="en" sz="1700">
                <a:solidFill>
                  <a:srgbClr val="191919"/>
                </a:solidFill>
                <a:highlight>
                  <a:srgbClr val="FFE599"/>
                </a:highlight>
              </a:rPr>
              <a:t>perhaps the Lord will work for us, because the Lord is not limited to saving by many or by few!</a:t>
            </a:r>
            <a:r>
              <a:rPr lang="en" sz="1700">
                <a:solidFill>
                  <a:srgbClr val="191919"/>
                </a:solidFill>
              </a:rPr>
              <a:t>”</a:t>
            </a:r>
            <a:r>
              <a:rPr lang="en" sz="1700">
                <a:solidFill>
                  <a:srgbClr val="999999"/>
                </a:solidFill>
              </a:rPr>
              <a:t> </a:t>
            </a:r>
            <a:r>
              <a:rPr b="1" lang="en" sz="1700">
                <a:solidFill>
                  <a:srgbClr val="999999"/>
                </a:solidFill>
              </a:rPr>
              <a:t>7</a:t>
            </a:r>
            <a:r>
              <a:rPr lang="en" sz="1700">
                <a:solidFill>
                  <a:srgbClr val="999999"/>
                </a:solidFill>
              </a:rPr>
              <a:t> His armor bearer said to him, “Do everything that is in your heart; turn yourself to it, and here I am with you, as your heart desires.” </a:t>
            </a:r>
            <a:r>
              <a:rPr b="1" lang="en" sz="1700">
                <a:solidFill>
                  <a:srgbClr val="999999"/>
                </a:solidFill>
              </a:rPr>
              <a:t>8</a:t>
            </a:r>
            <a:r>
              <a:rPr lang="en" sz="1700">
                <a:solidFill>
                  <a:srgbClr val="999999"/>
                </a:solidFill>
              </a:rPr>
              <a:t> Then Jonathan said, “Behold, we are going to cross over to the men and reveal ourselves to them. </a:t>
            </a:r>
            <a:r>
              <a:rPr b="1" lang="en" sz="1700">
                <a:solidFill>
                  <a:srgbClr val="999999"/>
                </a:solidFill>
              </a:rPr>
              <a:t>9</a:t>
            </a:r>
            <a:r>
              <a:rPr lang="en" sz="1700">
                <a:solidFill>
                  <a:srgbClr val="999999"/>
                </a:solidFill>
              </a:rPr>
              <a:t> If they say to us, ‘Wait until we come to you’; then we will stand in our place and not go up to them. </a:t>
            </a:r>
            <a:r>
              <a:rPr b="1" lang="en" sz="1700">
                <a:solidFill>
                  <a:srgbClr val="999999"/>
                </a:solidFill>
              </a:rPr>
              <a:t>10</a:t>
            </a:r>
            <a:r>
              <a:rPr lang="en" sz="1700">
                <a:solidFill>
                  <a:srgbClr val="999999"/>
                </a:solidFill>
              </a:rPr>
              <a:t> But if they say, ‘Come up to us,’ then we will go up, for the Lord has handed them over to us; and this shall be the sign to us.” </a:t>
            </a:r>
            <a:endParaRPr sz="1700">
              <a:solidFill>
                <a:srgbClr val="999999"/>
              </a:solidFill>
            </a:endParaRPr>
          </a:p>
          <a:p>
            <a:pPr indent="0" lvl="0" marL="0" rtl="0" algn="r">
              <a:spcBef>
                <a:spcPts val="0"/>
              </a:spcBef>
              <a:spcAft>
                <a:spcPts val="0"/>
              </a:spcAft>
              <a:buNone/>
            </a:pPr>
            <a:r>
              <a:rPr b="1" lang="en" sz="1700"/>
              <a:t>1 Samuel 14:6-10 (NASB)</a:t>
            </a:r>
            <a:endParaRPr sz="1700"/>
          </a:p>
        </p:txBody>
      </p:sp>
      <p:sp>
        <p:nvSpPr>
          <p:cNvPr id="1630" name="Google Shape;1630;p198"/>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14:1-23</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4" name="Shape 1634"/>
        <p:cNvGrpSpPr/>
        <p:nvPr/>
      </p:nvGrpSpPr>
      <p:grpSpPr>
        <a:xfrm>
          <a:off x="0" y="0"/>
          <a:ext cx="0" cy="0"/>
          <a:chOff x="0" y="0"/>
          <a:chExt cx="0" cy="0"/>
        </a:xfrm>
      </p:grpSpPr>
      <p:sp>
        <p:nvSpPr>
          <p:cNvPr id="1635" name="Google Shape;1635;p199"/>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636" name="Google Shape;1636;p199"/>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637" name="Google Shape;1637;p199"/>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638" name="Google Shape;1638;p199"/>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639" name="Google Shape;1639;p199"/>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640" name="Google Shape;1640;p199"/>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641" name="Google Shape;1641;p199"/>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6</a:t>
            </a:r>
            <a:r>
              <a:rPr lang="en" sz="1700"/>
              <a:t> Then Jonathan said to the young man who was carrying his armor, “Come, and let’s cross over to the garrison of these uncircumcised men; </a:t>
            </a:r>
            <a:r>
              <a:rPr lang="en" sz="1700">
                <a:solidFill>
                  <a:srgbClr val="191919"/>
                </a:solidFill>
              </a:rPr>
              <a:t>perhaps the Lord will work for us, because the Lord is not limited to saving by many or by few!”</a:t>
            </a:r>
            <a:r>
              <a:rPr lang="en" sz="1700">
                <a:solidFill>
                  <a:srgbClr val="999999"/>
                </a:solidFill>
              </a:rPr>
              <a:t> </a:t>
            </a:r>
            <a:r>
              <a:rPr b="1" lang="en" sz="1700">
                <a:solidFill>
                  <a:srgbClr val="000000"/>
                </a:solidFill>
              </a:rPr>
              <a:t>7</a:t>
            </a:r>
            <a:r>
              <a:rPr lang="en" sz="1700">
                <a:solidFill>
                  <a:srgbClr val="000000"/>
                </a:solidFill>
              </a:rPr>
              <a:t> His armor bearer said to him, “Do everything that is in your heart; turn yourself to it, and here I am with you, as your heart desires.” </a:t>
            </a:r>
            <a:r>
              <a:rPr b="1" lang="en" sz="1700">
                <a:solidFill>
                  <a:srgbClr val="000000"/>
                </a:solidFill>
              </a:rPr>
              <a:t>8</a:t>
            </a:r>
            <a:r>
              <a:rPr lang="en" sz="1700">
                <a:solidFill>
                  <a:srgbClr val="000000"/>
                </a:solidFill>
              </a:rPr>
              <a:t> Then Jonathan said, “Behold, we are going to cross over to the men and reveal ourselves to them. </a:t>
            </a:r>
            <a:r>
              <a:rPr b="1" lang="en" sz="1700">
                <a:solidFill>
                  <a:srgbClr val="000000"/>
                </a:solidFill>
              </a:rPr>
              <a:t>9</a:t>
            </a:r>
            <a:r>
              <a:rPr lang="en" sz="1700">
                <a:solidFill>
                  <a:srgbClr val="000000"/>
                </a:solidFill>
              </a:rPr>
              <a:t> </a:t>
            </a:r>
            <a:r>
              <a:rPr lang="en" sz="1700">
                <a:solidFill>
                  <a:srgbClr val="000000"/>
                </a:solidFill>
                <a:highlight>
                  <a:srgbClr val="B4A7D6"/>
                </a:highlight>
              </a:rPr>
              <a:t>If they say to us, ‘Wait until we come to you’; then we will stand in our place and not go up to them. </a:t>
            </a:r>
            <a:r>
              <a:rPr b="1" lang="en" sz="1700">
                <a:solidFill>
                  <a:srgbClr val="000000"/>
                </a:solidFill>
                <a:highlight>
                  <a:srgbClr val="B4A7D6"/>
                </a:highlight>
              </a:rPr>
              <a:t>10</a:t>
            </a:r>
            <a:r>
              <a:rPr lang="en" sz="1700">
                <a:solidFill>
                  <a:srgbClr val="000000"/>
                </a:solidFill>
                <a:highlight>
                  <a:srgbClr val="B4A7D6"/>
                </a:highlight>
              </a:rPr>
              <a:t> But if they say, ‘Come up to us,’ then we will go up, for the Lord has handed them over to us; and this shall be the sign to us.”</a:t>
            </a:r>
            <a:r>
              <a:rPr lang="en" sz="1700">
                <a:solidFill>
                  <a:srgbClr val="999999"/>
                </a:solidFill>
              </a:rPr>
              <a:t> </a:t>
            </a:r>
            <a:endParaRPr sz="1700">
              <a:solidFill>
                <a:srgbClr val="999999"/>
              </a:solidFill>
            </a:endParaRPr>
          </a:p>
          <a:p>
            <a:pPr indent="0" lvl="0" marL="0" rtl="0" algn="r">
              <a:spcBef>
                <a:spcPts val="0"/>
              </a:spcBef>
              <a:spcAft>
                <a:spcPts val="0"/>
              </a:spcAft>
              <a:buNone/>
            </a:pPr>
            <a:r>
              <a:rPr b="1" lang="en" sz="1700"/>
              <a:t>1 Samuel 14:6-10 (NASB)</a:t>
            </a:r>
            <a:endParaRPr sz="1700"/>
          </a:p>
        </p:txBody>
      </p:sp>
      <p:sp>
        <p:nvSpPr>
          <p:cNvPr id="1642" name="Google Shape;1642;p199"/>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14:1-23</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6" name="Shape 1646"/>
        <p:cNvGrpSpPr/>
        <p:nvPr/>
      </p:nvGrpSpPr>
      <p:grpSpPr>
        <a:xfrm>
          <a:off x="0" y="0"/>
          <a:ext cx="0" cy="0"/>
          <a:chOff x="0" y="0"/>
          <a:chExt cx="0" cy="0"/>
        </a:xfrm>
      </p:grpSpPr>
      <p:sp>
        <p:nvSpPr>
          <p:cNvPr id="1647" name="Google Shape;1647;p200"/>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648" name="Google Shape;1648;p200"/>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649" name="Google Shape;1649;p200"/>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650" name="Google Shape;1650;p200"/>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651" name="Google Shape;1651;p200"/>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652" name="Google Shape;1652;p200"/>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653" name="Google Shape;1653;p200"/>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11</a:t>
            </a:r>
            <a:r>
              <a:rPr lang="en" sz="1700"/>
              <a:t> When the two of them revealed themselves to the garrison of the Philistines, the Philistines said, “Behold, </a:t>
            </a:r>
            <a:r>
              <a:rPr lang="en" sz="1700">
                <a:highlight>
                  <a:srgbClr val="FFE599"/>
                </a:highlight>
              </a:rPr>
              <a:t>Hebrews</a:t>
            </a:r>
            <a:r>
              <a:rPr lang="en" sz="1700"/>
              <a:t> are coming out of the holes where they have kept themselves hidden.” </a:t>
            </a:r>
            <a:r>
              <a:rPr b="1" lang="en" sz="1700"/>
              <a:t>12</a:t>
            </a:r>
            <a:r>
              <a:rPr lang="en" sz="1700"/>
              <a:t> So the men of the garrison responded to Jonathan and his armor bearer and said, </a:t>
            </a:r>
            <a:r>
              <a:rPr lang="en" sz="1700">
                <a:highlight>
                  <a:srgbClr val="A4C2F4"/>
                </a:highlight>
              </a:rPr>
              <a:t>“Come up to us and we will inform you of something.”</a:t>
            </a:r>
            <a:r>
              <a:rPr lang="en" sz="1700"/>
              <a:t> And Jonathan said to his armor bearer, </a:t>
            </a:r>
            <a:r>
              <a:rPr lang="en" sz="1700">
                <a:highlight>
                  <a:srgbClr val="B4A7D6"/>
                </a:highlight>
              </a:rPr>
              <a:t>“Come up after me, for the Lord has handed them over to Israel.”</a:t>
            </a:r>
            <a:r>
              <a:rPr lang="en" sz="1700"/>
              <a:t> </a:t>
            </a:r>
            <a:r>
              <a:rPr b="1" lang="en" sz="1700"/>
              <a:t>13</a:t>
            </a:r>
            <a:r>
              <a:rPr lang="en" sz="1700"/>
              <a:t> Then Jonathan climbed up on his hands and feet, with his armor bearer behind him; and the men fell before Jonathan, and his armor bearer put some to death after him. </a:t>
            </a:r>
            <a:r>
              <a:rPr b="1" lang="en" sz="1700"/>
              <a:t>14</a:t>
            </a:r>
            <a:r>
              <a:rPr lang="en" sz="1700"/>
              <a:t> </a:t>
            </a:r>
            <a:r>
              <a:rPr lang="en" sz="1700">
                <a:highlight>
                  <a:srgbClr val="FFE599"/>
                </a:highlight>
              </a:rPr>
              <a:t>Now that first slaughter which Jonathan and his armor bearer inflicted was about twenty men within about half a furrow in an acre of land.</a:t>
            </a:r>
            <a:r>
              <a:rPr lang="en" sz="1700"/>
              <a:t> </a:t>
            </a:r>
            <a:r>
              <a:rPr b="1" lang="en" sz="1700"/>
              <a:t>15</a:t>
            </a:r>
            <a:r>
              <a:rPr lang="en" sz="1700"/>
              <a:t> And there was a </a:t>
            </a:r>
            <a:r>
              <a:rPr lang="en" sz="1700">
                <a:highlight>
                  <a:srgbClr val="B4A7D6"/>
                </a:highlight>
              </a:rPr>
              <a:t>trembling in the camp</a:t>
            </a:r>
            <a:r>
              <a:rPr lang="en" sz="1700"/>
              <a:t>, in the field, and among all the people. Even the garrison and the raiders trembled, and the earth quaked so that it became a great trembling.</a:t>
            </a:r>
            <a:endParaRPr sz="1700"/>
          </a:p>
          <a:p>
            <a:pPr indent="0" lvl="0" marL="0" rtl="0" algn="r">
              <a:spcBef>
                <a:spcPts val="0"/>
              </a:spcBef>
              <a:spcAft>
                <a:spcPts val="0"/>
              </a:spcAft>
              <a:buNone/>
            </a:pPr>
            <a:r>
              <a:rPr b="1" lang="en" sz="1700"/>
              <a:t>1 Samuel 14:11-15 (NASB)</a:t>
            </a:r>
            <a:endParaRPr sz="1700"/>
          </a:p>
        </p:txBody>
      </p:sp>
      <p:sp>
        <p:nvSpPr>
          <p:cNvPr id="1654" name="Google Shape;1654;p200"/>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14:1-23</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8" name="Shape 1658"/>
        <p:cNvGrpSpPr/>
        <p:nvPr/>
      </p:nvGrpSpPr>
      <p:grpSpPr>
        <a:xfrm>
          <a:off x="0" y="0"/>
          <a:ext cx="0" cy="0"/>
          <a:chOff x="0" y="0"/>
          <a:chExt cx="0" cy="0"/>
        </a:xfrm>
      </p:grpSpPr>
      <p:sp>
        <p:nvSpPr>
          <p:cNvPr id="1659" name="Google Shape;1659;p201"/>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660" name="Google Shape;1660;p201"/>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661" name="Google Shape;1661;p201"/>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662" name="Google Shape;1662;p201"/>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663" name="Google Shape;1663;p201"/>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664" name="Google Shape;1664;p201"/>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pic>
        <p:nvPicPr>
          <p:cNvPr id="1665" name="Google Shape;1665;p201"/>
          <p:cNvPicPr preferRelativeResize="0"/>
          <p:nvPr/>
        </p:nvPicPr>
        <p:blipFill rotWithShape="1">
          <a:blip r:embed="rId8">
            <a:alphaModFix/>
          </a:blip>
          <a:srcRect b="13360" l="7081" r="947" t="27681"/>
          <a:stretch/>
        </p:blipFill>
        <p:spPr>
          <a:xfrm>
            <a:off x="0" y="0"/>
            <a:ext cx="9144000"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9" name="Shape 1669"/>
        <p:cNvGrpSpPr/>
        <p:nvPr/>
      </p:nvGrpSpPr>
      <p:grpSpPr>
        <a:xfrm>
          <a:off x="0" y="0"/>
          <a:ext cx="0" cy="0"/>
          <a:chOff x="0" y="0"/>
          <a:chExt cx="0" cy="0"/>
        </a:xfrm>
      </p:grpSpPr>
      <p:sp>
        <p:nvSpPr>
          <p:cNvPr id="1670" name="Google Shape;1670;p202"/>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671" name="Google Shape;1671;p202"/>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672" name="Google Shape;1672;p202"/>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673" name="Google Shape;1673;p202"/>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674" name="Google Shape;1674;p202"/>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675" name="Google Shape;1675;p202"/>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676" name="Google Shape;1676;p202"/>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16</a:t>
            </a:r>
            <a:r>
              <a:rPr lang="en" sz="1700"/>
              <a:t> Now Saul’s watchmen in Gibeah of Benjamin looked, and behold, the multitude dissolved; they went here and there. </a:t>
            </a:r>
            <a:r>
              <a:rPr b="1" lang="en" sz="1700"/>
              <a:t>17</a:t>
            </a:r>
            <a:r>
              <a:rPr lang="en" sz="1700"/>
              <a:t> So Saul said to the people who were with him, “</a:t>
            </a:r>
            <a:r>
              <a:rPr lang="en" sz="1700">
                <a:highlight>
                  <a:srgbClr val="A4C2F4"/>
                </a:highlight>
              </a:rPr>
              <a:t>Look carefully now and see who has left us.</a:t>
            </a:r>
            <a:r>
              <a:rPr lang="en" sz="1700"/>
              <a:t>” And when they had looked, behold, Jonathan and his armor bearer were not there. </a:t>
            </a:r>
            <a:r>
              <a:rPr b="1" lang="en" sz="1700"/>
              <a:t>18</a:t>
            </a:r>
            <a:r>
              <a:rPr lang="en" sz="1700"/>
              <a:t> Then Saul said to Ahijah, “</a:t>
            </a:r>
            <a:r>
              <a:rPr lang="en" sz="1700">
                <a:highlight>
                  <a:srgbClr val="FFE599"/>
                </a:highlight>
              </a:rPr>
              <a:t>Bring the ark of God here.</a:t>
            </a:r>
            <a:r>
              <a:rPr lang="en" sz="1700"/>
              <a:t>” For at that time the ark of God was with the sons of Israel. </a:t>
            </a:r>
            <a:r>
              <a:rPr b="1" lang="en" sz="1700"/>
              <a:t>19</a:t>
            </a:r>
            <a:r>
              <a:rPr lang="en" sz="1700"/>
              <a:t> While Saul talked to the priest, the commotion in the camp of the Philistines continued and increased; so Saul said to the priest, “</a:t>
            </a:r>
            <a:r>
              <a:rPr lang="en" sz="1700">
                <a:highlight>
                  <a:srgbClr val="FFE599"/>
                </a:highlight>
              </a:rPr>
              <a:t>Withdraw your hand.</a:t>
            </a:r>
            <a:r>
              <a:rPr lang="en" sz="1700"/>
              <a:t>” </a:t>
            </a:r>
            <a:endParaRPr sz="1700"/>
          </a:p>
          <a:p>
            <a:pPr indent="0" lvl="0" marL="0" rtl="0" algn="l">
              <a:spcBef>
                <a:spcPts val="0"/>
              </a:spcBef>
              <a:spcAft>
                <a:spcPts val="0"/>
              </a:spcAft>
              <a:buNone/>
            </a:pPr>
            <a:r>
              <a:t/>
            </a:r>
            <a:endParaRPr sz="1700"/>
          </a:p>
          <a:p>
            <a:pPr indent="0" lvl="0" marL="0" rtl="0" algn="r">
              <a:spcBef>
                <a:spcPts val="0"/>
              </a:spcBef>
              <a:spcAft>
                <a:spcPts val="0"/>
              </a:spcAft>
              <a:buNone/>
            </a:pPr>
            <a:r>
              <a:rPr b="1" lang="en" sz="1700"/>
              <a:t>1 Samuel 14:16-19 (NASB)</a:t>
            </a:r>
            <a:endParaRPr sz="1700"/>
          </a:p>
        </p:txBody>
      </p:sp>
      <p:sp>
        <p:nvSpPr>
          <p:cNvPr id="1677" name="Google Shape;1677;p202"/>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14:1-23</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1" name="Shape 1681"/>
        <p:cNvGrpSpPr/>
        <p:nvPr/>
      </p:nvGrpSpPr>
      <p:grpSpPr>
        <a:xfrm>
          <a:off x="0" y="0"/>
          <a:ext cx="0" cy="0"/>
          <a:chOff x="0" y="0"/>
          <a:chExt cx="0" cy="0"/>
        </a:xfrm>
      </p:grpSpPr>
      <p:sp>
        <p:nvSpPr>
          <p:cNvPr id="1682" name="Google Shape;1682;p203"/>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683" name="Google Shape;1683;p203"/>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684" name="Google Shape;1684;p203"/>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685" name="Google Shape;1685;p203"/>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686" name="Google Shape;1686;p203"/>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687" name="Google Shape;1687;p203"/>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688" name="Google Shape;1688;p203"/>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20</a:t>
            </a:r>
            <a:r>
              <a:rPr lang="en" sz="1700"/>
              <a:t> Then Saul and all the people who were with him rallied and came to the battle; and behold, every man’s sword was against his fellow Philistine, and there was very great confusion. </a:t>
            </a:r>
            <a:r>
              <a:rPr b="1" lang="en" sz="1700"/>
              <a:t>21</a:t>
            </a:r>
            <a:r>
              <a:rPr lang="en" sz="1700"/>
              <a:t> Now the </a:t>
            </a:r>
            <a:r>
              <a:rPr lang="en" sz="1700">
                <a:highlight>
                  <a:srgbClr val="FFE599"/>
                </a:highlight>
              </a:rPr>
              <a:t>Hebrews</a:t>
            </a:r>
            <a:r>
              <a:rPr lang="en" sz="1700"/>
              <a:t> who were with the Philistines previously, who went up with them all around in the camp, even they also returned to be with the Israelites who were with Saul and Jonathan. </a:t>
            </a:r>
            <a:r>
              <a:rPr b="1" lang="en" sz="1700"/>
              <a:t>22</a:t>
            </a:r>
            <a:r>
              <a:rPr lang="en" sz="1700"/>
              <a:t> When all the men of Israel who had kept themselves hidden in the hill country of Ephraim heard that the Philistines had fled, they also closely pursued them in the battle. </a:t>
            </a:r>
            <a:r>
              <a:rPr b="1" lang="en" sz="1700"/>
              <a:t>23</a:t>
            </a:r>
            <a:r>
              <a:rPr lang="en" sz="1700"/>
              <a:t> So the Lord saved Israel that day, and the battle spread beyond </a:t>
            </a:r>
            <a:r>
              <a:rPr lang="en" sz="1700">
                <a:highlight>
                  <a:srgbClr val="F9CB9C"/>
                </a:highlight>
              </a:rPr>
              <a:t>Beth-aven.</a:t>
            </a:r>
            <a:r>
              <a:rPr lang="en" sz="1700"/>
              <a:t> </a:t>
            </a:r>
            <a:endParaRPr sz="1700"/>
          </a:p>
          <a:p>
            <a:pPr indent="0" lvl="0" marL="0" rtl="0" algn="l">
              <a:spcBef>
                <a:spcPts val="0"/>
              </a:spcBef>
              <a:spcAft>
                <a:spcPts val="0"/>
              </a:spcAft>
              <a:buNone/>
            </a:pPr>
            <a:r>
              <a:t/>
            </a:r>
            <a:endParaRPr sz="1700"/>
          </a:p>
          <a:p>
            <a:pPr indent="0" lvl="0" marL="0" rtl="0" algn="r">
              <a:spcBef>
                <a:spcPts val="0"/>
              </a:spcBef>
              <a:spcAft>
                <a:spcPts val="0"/>
              </a:spcAft>
              <a:buNone/>
            </a:pPr>
            <a:r>
              <a:rPr b="1" lang="en" sz="1700"/>
              <a:t>1 Samuel 14:20-23 (NASB)</a:t>
            </a:r>
            <a:endParaRPr sz="1700"/>
          </a:p>
        </p:txBody>
      </p:sp>
      <p:sp>
        <p:nvSpPr>
          <p:cNvPr id="1689" name="Google Shape;1689;p203"/>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14:1-23</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3" name="Shape 1693"/>
        <p:cNvGrpSpPr/>
        <p:nvPr/>
      </p:nvGrpSpPr>
      <p:grpSpPr>
        <a:xfrm>
          <a:off x="0" y="0"/>
          <a:ext cx="0" cy="0"/>
          <a:chOff x="0" y="0"/>
          <a:chExt cx="0" cy="0"/>
        </a:xfrm>
      </p:grpSpPr>
      <p:sp>
        <p:nvSpPr>
          <p:cNvPr id="1694" name="Google Shape;1694;p204"/>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695" name="Google Shape;1695;p204"/>
          <p:cNvPicPr preferRelativeResize="0"/>
          <p:nvPr/>
        </p:nvPicPr>
        <p:blipFill rotWithShape="1">
          <a:blip r:embed="rId3">
            <a:alphaModFix/>
          </a:blip>
          <a:srcRect b="-7426" l="52876" r="-4940" t="-19091"/>
          <a:stretch/>
        </p:blipFill>
        <p:spPr>
          <a:xfrm>
            <a:off x="4" y="3300890"/>
            <a:ext cx="513593" cy="2282427"/>
          </a:xfrm>
          <a:prstGeom prst="rect">
            <a:avLst/>
          </a:prstGeom>
          <a:noFill/>
          <a:ln>
            <a:noFill/>
          </a:ln>
        </p:spPr>
      </p:pic>
      <p:pic>
        <p:nvPicPr>
          <p:cNvPr id="1696" name="Google Shape;1696;p204"/>
          <p:cNvPicPr preferRelativeResize="0"/>
          <p:nvPr/>
        </p:nvPicPr>
        <p:blipFill rotWithShape="1">
          <a:blip r:embed="rId4">
            <a:alphaModFix/>
          </a:blip>
          <a:srcRect b="0" l="16142" r="27475" t="34197"/>
          <a:stretch/>
        </p:blipFill>
        <p:spPr>
          <a:xfrm>
            <a:off x="0" y="0"/>
            <a:ext cx="9602941" cy="5143499"/>
          </a:xfrm>
          <a:prstGeom prst="rect">
            <a:avLst/>
          </a:prstGeom>
          <a:noFill/>
          <a:ln>
            <a:noFill/>
          </a:ln>
        </p:spPr>
      </p:pic>
      <p:sp>
        <p:nvSpPr>
          <p:cNvPr id="1697" name="Google Shape;1697;p204"/>
          <p:cNvSpPr/>
          <p:nvPr/>
        </p:nvSpPr>
        <p:spPr>
          <a:xfrm>
            <a:off x="4648200" y="2092400"/>
            <a:ext cx="946200" cy="423300"/>
          </a:xfrm>
          <a:prstGeom prst="ellipse">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cxnSp>
        <p:nvCxnSpPr>
          <p:cNvPr id="1698" name="Google Shape;1698;p204"/>
          <p:cNvCxnSpPr>
            <a:endCxn id="1697" idx="3"/>
          </p:cNvCxnSpPr>
          <p:nvPr/>
        </p:nvCxnSpPr>
        <p:spPr>
          <a:xfrm flipH="1" rot="10800000">
            <a:off x="4326568" y="2453709"/>
            <a:ext cx="460200" cy="572400"/>
          </a:xfrm>
          <a:prstGeom prst="straightConnector1">
            <a:avLst/>
          </a:prstGeom>
          <a:noFill/>
          <a:ln cap="flat" cmpd="sng" w="28575">
            <a:solidFill>
              <a:srgbClr val="CC0000"/>
            </a:solidFill>
            <a:prstDash val="solid"/>
            <a:round/>
            <a:headEnd len="med" w="med" type="none"/>
            <a:tailEnd len="med" w="med" type="triangle"/>
          </a:ln>
        </p:spPr>
      </p:cxnSp>
      <p:sp>
        <p:nvSpPr>
          <p:cNvPr id="1699" name="Google Shape;1699;p204"/>
          <p:cNvSpPr/>
          <p:nvPr/>
        </p:nvSpPr>
        <p:spPr>
          <a:xfrm>
            <a:off x="4754551" y="1093175"/>
            <a:ext cx="36600" cy="366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700" name="Google Shape;1700;p204"/>
          <p:cNvSpPr txBox="1"/>
          <p:nvPr/>
        </p:nvSpPr>
        <p:spPr>
          <a:xfrm>
            <a:off x="4741572" y="805950"/>
            <a:ext cx="1245600" cy="22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dk1"/>
                </a:solidFill>
                <a:latin typeface="DM Sans"/>
                <a:ea typeface="DM Sans"/>
                <a:cs typeface="DM Sans"/>
                <a:sym typeface="DM Sans"/>
              </a:rPr>
              <a:t>Beth-aven</a:t>
            </a:r>
            <a:endParaRPr b="1" sz="1500">
              <a:solidFill>
                <a:schemeClr val="dk1"/>
              </a:solidFill>
              <a:latin typeface="DM Sans"/>
              <a:ea typeface="DM Sans"/>
              <a:cs typeface="DM Sans"/>
              <a:sym typeface="DM Sans"/>
            </a:endParaRPr>
          </a:p>
        </p:txBody>
      </p:sp>
      <p:cxnSp>
        <p:nvCxnSpPr>
          <p:cNvPr id="1701" name="Google Shape;1701;p204"/>
          <p:cNvCxnSpPr/>
          <p:nvPr/>
        </p:nvCxnSpPr>
        <p:spPr>
          <a:xfrm rot="10800000">
            <a:off x="4825218" y="1224509"/>
            <a:ext cx="208500" cy="867900"/>
          </a:xfrm>
          <a:prstGeom prst="straightConnector1">
            <a:avLst/>
          </a:prstGeom>
          <a:noFill/>
          <a:ln cap="flat" cmpd="sng" w="28575">
            <a:solidFill>
              <a:srgbClr val="CC0000"/>
            </a:solidFill>
            <a:prstDash val="solid"/>
            <a:round/>
            <a:headEnd len="med" w="med" type="none"/>
            <a:tailEnd len="med" w="med" type="triangle"/>
          </a:ln>
        </p:spPr>
      </p:cxnSp>
      <p:cxnSp>
        <p:nvCxnSpPr>
          <p:cNvPr id="1702" name="Google Shape;1702;p204"/>
          <p:cNvCxnSpPr>
            <a:stCxn id="1697" idx="2"/>
          </p:cNvCxnSpPr>
          <p:nvPr/>
        </p:nvCxnSpPr>
        <p:spPr>
          <a:xfrm rot="10800000">
            <a:off x="4092600" y="2302850"/>
            <a:ext cx="555600" cy="1200"/>
          </a:xfrm>
          <a:prstGeom prst="straightConnector1">
            <a:avLst/>
          </a:prstGeom>
          <a:noFill/>
          <a:ln cap="flat" cmpd="sng" w="28575">
            <a:solidFill>
              <a:srgbClr val="CC0000"/>
            </a:solidFill>
            <a:prstDash val="solid"/>
            <a:round/>
            <a:headEnd len="med" w="med" type="none"/>
            <a:tailEnd len="med" w="med" type="triangle"/>
          </a:ln>
        </p:spPr>
      </p:cxnSp>
      <p:sp>
        <p:nvSpPr>
          <p:cNvPr id="1703" name="Google Shape;1703;p204"/>
          <p:cNvSpPr txBox="1"/>
          <p:nvPr/>
        </p:nvSpPr>
        <p:spPr>
          <a:xfrm>
            <a:off x="4891200" y="1093175"/>
            <a:ext cx="460200" cy="6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DM Sans"/>
                <a:ea typeface="DM Sans"/>
                <a:cs typeface="DM Sans"/>
                <a:sym typeface="DM Sans"/>
              </a:rPr>
              <a:t>?</a:t>
            </a:r>
            <a:endParaRPr>
              <a:solidFill>
                <a:srgbClr val="FF0000"/>
              </a:solidFill>
              <a:latin typeface="DM Sans"/>
              <a:ea typeface="DM Sans"/>
              <a:cs typeface="DM Sans"/>
              <a:sym typeface="DM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7" name="Shape 1707"/>
        <p:cNvGrpSpPr/>
        <p:nvPr/>
      </p:nvGrpSpPr>
      <p:grpSpPr>
        <a:xfrm>
          <a:off x="0" y="0"/>
          <a:ext cx="0" cy="0"/>
          <a:chOff x="0" y="0"/>
          <a:chExt cx="0" cy="0"/>
        </a:xfrm>
      </p:grpSpPr>
      <p:sp>
        <p:nvSpPr>
          <p:cNvPr id="1708" name="Google Shape;1708;p205"/>
          <p:cNvSpPr txBox="1"/>
          <p:nvPr>
            <p:ph type="title"/>
          </p:nvPr>
        </p:nvSpPr>
        <p:spPr>
          <a:xfrm>
            <a:off x="2685500" y="2460927"/>
            <a:ext cx="5267100" cy="83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Foolish words </a:t>
            </a:r>
            <a:endParaRPr/>
          </a:p>
          <a:p>
            <a:pPr indent="0" lvl="0" marL="0" rtl="0" algn="l">
              <a:spcBef>
                <a:spcPts val="0"/>
              </a:spcBef>
              <a:spcAft>
                <a:spcPts val="0"/>
              </a:spcAft>
              <a:buNone/>
            </a:pPr>
            <a:r>
              <a:rPr lang="en"/>
              <a:t>bring trouble</a:t>
            </a:r>
            <a:endParaRPr/>
          </a:p>
        </p:txBody>
      </p:sp>
      <p:sp>
        <p:nvSpPr>
          <p:cNvPr id="1709" name="Google Shape;1709;p205"/>
          <p:cNvSpPr txBox="1"/>
          <p:nvPr>
            <p:ph idx="2" type="title"/>
          </p:nvPr>
        </p:nvSpPr>
        <p:spPr>
          <a:xfrm>
            <a:off x="2685500" y="1577100"/>
            <a:ext cx="1810200" cy="111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8000">
                <a:latin typeface="DM Sans ExtraLight"/>
                <a:ea typeface="DM Sans ExtraLight"/>
                <a:cs typeface="DM Sans ExtraLight"/>
                <a:sym typeface="DM Sans ExtraLight"/>
              </a:rPr>
              <a:t>02</a:t>
            </a:r>
            <a:endParaRPr sz="8000">
              <a:latin typeface="DM Sans ExtraLight"/>
              <a:ea typeface="DM Sans ExtraLight"/>
              <a:cs typeface="DM Sans ExtraLight"/>
              <a:sym typeface="DM Sans ExtraLight"/>
            </a:endParaRPr>
          </a:p>
        </p:txBody>
      </p:sp>
      <p:pic>
        <p:nvPicPr>
          <p:cNvPr id="1710" name="Google Shape;1710;p205"/>
          <p:cNvPicPr preferRelativeResize="0"/>
          <p:nvPr/>
        </p:nvPicPr>
        <p:blipFill rotWithShape="1">
          <a:blip r:embed="rId3">
            <a:alphaModFix/>
          </a:blip>
          <a:srcRect b="0" l="0" r="74094" t="0"/>
          <a:stretch/>
        </p:blipFill>
        <p:spPr>
          <a:xfrm>
            <a:off x="0" y="0"/>
            <a:ext cx="1999073" cy="5143501"/>
          </a:xfrm>
          <a:prstGeom prst="rect">
            <a:avLst/>
          </a:prstGeom>
          <a:noFill/>
          <a:ln>
            <a:noFill/>
          </a:ln>
        </p:spPr>
      </p:pic>
      <p:grpSp>
        <p:nvGrpSpPr>
          <p:cNvPr id="1711" name="Google Shape;1711;p205"/>
          <p:cNvGrpSpPr/>
          <p:nvPr/>
        </p:nvGrpSpPr>
        <p:grpSpPr>
          <a:xfrm>
            <a:off x="6661100" y="0"/>
            <a:ext cx="2482905" cy="5143501"/>
            <a:chOff x="6661100" y="0"/>
            <a:chExt cx="2482905" cy="5143501"/>
          </a:xfrm>
        </p:grpSpPr>
        <p:pic>
          <p:nvPicPr>
            <p:cNvPr id="1712" name="Google Shape;1712;p205"/>
            <p:cNvPicPr preferRelativeResize="0"/>
            <p:nvPr/>
          </p:nvPicPr>
          <p:blipFill rotWithShape="1">
            <a:blip r:embed="rId4">
              <a:alphaModFix/>
            </a:blip>
            <a:srcRect b="55807" l="592" r="55204" t="-31818"/>
            <a:stretch/>
          </p:blipFill>
          <p:spPr>
            <a:xfrm>
              <a:off x="6661100" y="2741975"/>
              <a:ext cx="2482898" cy="2401525"/>
            </a:xfrm>
            <a:prstGeom prst="rect">
              <a:avLst/>
            </a:prstGeom>
            <a:noFill/>
            <a:ln>
              <a:noFill/>
            </a:ln>
          </p:spPr>
        </p:pic>
        <p:pic>
          <p:nvPicPr>
            <p:cNvPr id="1713" name="Google Shape;1713;p205"/>
            <p:cNvPicPr preferRelativeResize="0"/>
            <p:nvPr/>
          </p:nvPicPr>
          <p:blipFill rotWithShape="1">
            <a:blip r:embed="rId5">
              <a:alphaModFix/>
            </a:blip>
            <a:srcRect b="-4602" l="51695" r="-2007" t="58621"/>
            <a:stretch/>
          </p:blipFill>
          <p:spPr>
            <a:xfrm flipH="1">
              <a:off x="7442306" y="0"/>
              <a:ext cx="1701699" cy="1612548"/>
            </a:xfrm>
            <a:prstGeom prst="rect">
              <a:avLst/>
            </a:prstGeom>
            <a:noFill/>
            <a:ln>
              <a:noFill/>
            </a:ln>
          </p:spPr>
        </p:pic>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7" name="Shape 1717"/>
        <p:cNvGrpSpPr/>
        <p:nvPr/>
      </p:nvGrpSpPr>
      <p:grpSpPr>
        <a:xfrm>
          <a:off x="0" y="0"/>
          <a:ext cx="0" cy="0"/>
          <a:chOff x="0" y="0"/>
          <a:chExt cx="0" cy="0"/>
        </a:xfrm>
      </p:grpSpPr>
      <p:sp>
        <p:nvSpPr>
          <p:cNvPr id="1718" name="Google Shape;1718;p206"/>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719" name="Google Shape;1719;p206"/>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720" name="Google Shape;1720;p206"/>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721" name="Google Shape;1721;p206"/>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722" name="Google Shape;1722;p206"/>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723" name="Google Shape;1723;p206"/>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724" name="Google Shape;1724;p206"/>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24</a:t>
            </a:r>
            <a:r>
              <a:rPr lang="en" sz="1700"/>
              <a:t> Now the men of Israel were </a:t>
            </a:r>
            <a:r>
              <a:rPr lang="en" sz="1700" u="sng">
                <a:highlight>
                  <a:srgbClr val="FFE599"/>
                </a:highlight>
              </a:rPr>
              <a:t>hard-pressed</a:t>
            </a:r>
            <a:r>
              <a:rPr lang="en" sz="1700"/>
              <a:t> on that day, for Saul had put the people under oath, saying, “</a:t>
            </a:r>
            <a:r>
              <a:rPr lang="en" sz="1700">
                <a:highlight>
                  <a:srgbClr val="A4C2F4"/>
                </a:highlight>
              </a:rPr>
              <a:t>Cursed be the man who eats food before evening, and before I have avenged myself on my enemies.</a:t>
            </a:r>
            <a:r>
              <a:rPr lang="en" sz="1700"/>
              <a:t>” So none of the people tasted food. </a:t>
            </a:r>
            <a:r>
              <a:rPr b="1" lang="en" sz="1700"/>
              <a:t>25</a:t>
            </a:r>
            <a:r>
              <a:rPr lang="en" sz="1700"/>
              <a:t> All the people of the land entered the forest, and there was honey on the ground. </a:t>
            </a:r>
            <a:r>
              <a:rPr b="1" lang="en" sz="1700"/>
              <a:t>26</a:t>
            </a:r>
            <a:r>
              <a:rPr lang="en" sz="1700"/>
              <a:t> When the people entered the forest, behold, there was honey dripping; but no man put his hand to his mouth, because the people feared the oath. </a:t>
            </a:r>
            <a:r>
              <a:rPr b="1" lang="en" sz="1700"/>
              <a:t>27</a:t>
            </a:r>
            <a:r>
              <a:rPr lang="en" sz="1700"/>
              <a:t> However, </a:t>
            </a:r>
            <a:r>
              <a:rPr lang="en" sz="1700">
                <a:highlight>
                  <a:srgbClr val="FFE599"/>
                </a:highlight>
              </a:rPr>
              <a:t>Jonathan had not heard it when his father put the people under oath; so he put out the end of the staff that was in his hand and dipped it in the honeycomb, and put his hand to his mouth, and </a:t>
            </a:r>
            <a:r>
              <a:rPr lang="en" sz="1700" u="sng">
                <a:highlight>
                  <a:srgbClr val="FFE599"/>
                </a:highlight>
              </a:rPr>
              <a:t>his eyes brightened</a:t>
            </a:r>
            <a:r>
              <a:rPr lang="en" sz="1700"/>
              <a:t>. </a:t>
            </a:r>
            <a:br>
              <a:rPr lang="en" sz="1700"/>
            </a:br>
            <a:endParaRPr sz="1700"/>
          </a:p>
          <a:p>
            <a:pPr indent="0" lvl="0" marL="0" rtl="0" algn="r">
              <a:spcBef>
                <a:spcPts val="0"/>
              </a:spcBef>
              <a:spcAft>
                <a:spcPts val="0"/>
              </a:spcAft>
              <a:buNone/>
            </a:pPr>
            <a:r>
              <a:rPr b="1" lang="en" sz="1700"/>
              <a:t>1 Samuel 14:24-27 (NASB)</a:t>
            </a:r>
            <a:endParaRPr sz="1700"/>
          </a:p>
        </p:txBody>
      </p:sp>
      <p:sp>
        <p:nvSpPr>
          <p:cNvPr id="1725" name="Google Shape;1725;p206"/>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14:24-52</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0" name="Shape 1390"/>
        <p:cNvGrpSpPr/>
        <p:nvPr/>
      </p:nvGrpSpPr>
      <p:grpSpPr>
        <a:xfrm>
          <a:off x="0" y="0"/>
          <a:ext cx="0" cy="0"/>
          <a:chOff x="0" y="0"/>
          <a:chExt cx="0" cy="0"/>
        </a:xfrm>
      </p:grpSpPr>
      <p:sp>
        <p:nvSpPr>
          <p:cNvPr id="1391" name="Google Shape;1391;p180"/>
          <p:cNvSpPr txBox="1"/>
          <p:nvPr>
            <p:ph type="title"/>
          </p:nvPr>
        </p:nvSpPr>
        <p:spPr>
          <a:xfrm>
            <a:off x="2685500" y="2460925"/>
            <a:ext cx="5267100" cy="212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 army’s insecurity</a:t>
            </a:r>
            <a:endParaRPr/>
          </a:p>
        </p:txBody>
      </p:sp>
      <p:sp>
        <p:nvSpPr>
          <p:cNvPr id="1392" name="Google Shape;1392;p180"/>
          <p:cNvSpPr txBox="1"/>
          <p:nvPr>
            <p:ph idx="2" type="title"/>
          </p:nvPr>
        </p:nvSpPr>
        <p:spPr>
          <a:xfrm>
            <a:off x="2685500" y="1577100"/>
            <a:ext cx="1810200" cy="111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8000">
                <a:latin typeface="DM Sans ExtraLight"/>
                <a:ea typeface="DM Sans ExtraLight"/>
                <a:cs typeface="DM Sans ExtraLight"/>
                <a:sym typeface="DM Sans ExtraLight"/>
              </a:rPr>
              <a:t>04</a:t>
            </a:r>
            <a:endParaRPr sz="8000">
              <a:latin typeface="DM Sans ExtraLight"/>
              <a:ea typeface="DM Sans ExtraLight"/>
              <a:cs typeface="DM Sans ExtraLight"/>
              <a:sym typeface="DM Sans ExtraLight"/>
            </a:endParaRPr>
          </a:p>
        </p:txBody>
      </p:sp>
      <p:pic>
        <p:nvPicPr>
          <p:cNvPr id="1393" name="Google Shape;1393;p180"/>
          <p:cNvPicPr preferRelativeResize="0"/>
          <p:nvPr/>
        </p:nvPicPr>
        <p:blipFill rotWithShape="1">
          <a:blip r:embed="rId3">
            <a:alphaModFix/>
          </a:blip>
          <a:srcRect b="0" l="0" r="74094" t="0"/>
          <a:stretch/>
        </p:blipFill>
        <p:spPr>
          <a:xfrm>
            <a:off x="0" y="0"/>
            <a:ext cx="1999073" cy="5143501"/>
          </a:xfrm>
          <a:prstGeom prst="rect">
            <a:avLst/>
          </a:prstGeom>
          <a:noFill/>
          <a:ln>
            <a:noFill/>
          </a:ln>
        </p:spPr>
      </p:pic>
      <p:grpSp>
        <p:nvGrpSpPr>
          <p:cNvPr id="1394" name="Google Shape;1394;p180"/>
          <p:cNvGrpSpPr/>
          <p:nvPr/>
        </p:nvGrpSpPr>
        <p:grpSpPr>
          <a:xfrm>
            <a:off x="6661100" y="0"/>
            <a:ext cx="2482905" cy="5143501"/>
            <a:chOff x="6661100" y="0"/>
            <a:chExt cx="2482905" cy="5143501"/>
          </a:xfrm>
        </p:grpSpPr>
        <p:pic>
          <p:nvPicPr>
            <p:cNvPr id="1395" name="Google Shape;1395;p180"/>
            <p:cNvPicPr preferRelativeResize="0"/>
            <p:nvPr/>
          </p:nvPicPr>
          <p:blipFill rotWithShape="1">
            <a:blip r:embed="rId4">
              <a:alphaModFix/>
            </a:blip>
            <a:srcRect b="55807" l="592" r="55204" t="-31818"/>
            <a:stretch/>
          </p:blipFill>
          <p:spPr>
            <a:xfrm>
              <a:off x="6661100" y="2741975"/>
              <a:ext cx="2482898" cy="2401525"/>
            </a:xfrm>
            <a:prstGeom prst="rect">
              <a:avLst/>
            </a:prstGeom>
            <a:noFill/>
            <a:ln>
              <a:noFill/>
            </a:ln>
          </p:spPr>
        </p:pic>
        <p:pic>
          <p:nvPicPr>
            <p:cNvPr id="1396" name="Google Shape;1396;p180"/>
            <p:cNvPicPr preferRelativeResize="0"/>
            <p:nvPr/>
          </p:nvPicPr>
          <p:blipFill rotWithShape="1">
            <a:blip r:embed="rId5">
              <a:alphaModFix/>
            </a:blip>
            <a:srcRect b="-4602" l="51695" r="-2007" t="58621"/>
            <a:stretch/>
          </p:blipFill>
          <p:spPr>
            <a:xfrm flipH="1">
              <a:off x="7442306" y="0"/>
              <a:ext cx="1701699" cy="1612548"/>
            </a:xfrm>
            <a:prstGeom prst="rect">
              <a:avLst/>
            </a:prstGeom>
            <a:noFill/>
            <a:ln>
              <a:noFill/>
            </a:ln>
          </p:spPr>
        </p:pic>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9" name="Shape 1729"/>
        <p:cNvGrpSpPr/>
        <p:nvPr/>
      </p:nvGrpSpPr>
      <p:grpSpPr>
        <a:xfrm>
          <a:off x="0" y="0"/>
          <a:ext cx="0" cy="0"/>
          <a:chOff x="0" y="0"/>
          <a:chExt cx="0" cy="0"/>
        </a:xfrm>
      </p:grpSpPr>
      <p:sp>
        <p:nvSpPr>
          <p:cNvPr id="1730" name="Google Shape;1730;p207"/>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731" name="Google Shape;1731;p207"/>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732" name="Google Shape;1732;p207"/>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733" name="Google Shape;1733;p207"/>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734" name="Google Shape;1734;p207"/>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735" name="Google Shape;1735;p207"/>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736" name="Google Shape;1736;p207"/>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28</a:t>
            </a:r>
            <a:r>
              <a:rPr lang="en" sz="1700"/>
              <a:t> Then one of the people responded and said, “</a:t>
            </a:r>
            <a:r>
              <a:rPr lang="en" sz="1700">
                <a:highlight>
                  <a:srgbClr val="A4C2F4"/>
                </a:highlight>
              </a:rPr>
              <a:t>Your father strictly put the people under oath, saying, ‘Cursed be the man who eats food today.</a:t>
            </a:r>
            <a:r>
              <a:rPr lang="en" sz="1700"/>
              <a:t>’” And the people were </a:t>
            </a:r>
            <a:r>
              <a:rPr lang="en" sz="1700">
                <a:highlight>
                  <a:srgbClr val="FFE599"/>
                </a:highlight>
              </a:rPr>
              <a:t>weary</a:t>
            </a:r>
            <a:r>
              <a:rPr lang="en" sz="1700"/>
              <a:t>. </a:t>
            </a:r>
            <a:r>
              <a:rPr b="1" lang="en" sz="1700"/>
              <a:t>29</a:t>
            </a:r>
            <a:r>
              <a:rPr lang="en" sz="1700"/>
              <a:t> Then Jonathan said, “</a:t>
            </a:r>
            <a:r>
              <a:rPr lang="en" sz="1700">
                <a:highlight>
                  <a:srgbClr val="B4A7D6"/>
                </a:highlight>
              </a:rPr>
              <a:t>My father has troubled the land. See now that my eyes have brightened because I tasted a little of this honey. </a:t>
            </a:r>
            <a:r>
              <a:rPr b="1" lang="en" sz="1700">
                <a:highlight>
                  <a:srgbClr val="B4A7D6"/>
                </a:highlight>
              </a:rPr>
              <a:t>30</a:t>
            </a:r>
            <a:r>
              <a:rPr lang="en" sz="1700">
                <a:highlight>
                  <a:srgbClr val="B4A7D6"/>
                </a:highlight>
              </a:rPr>
              <a:t> How much more, if only the people had freely eaten today of the spoils of their enemies which they found! For now the defeat among the Philistines has not been great.</a:t>
            </a:r>
            <a:r>
              <a:rPr lang="en" sz="1700"/>
              <a:t>”</a:t>
            </a:r>
            <a:br>
              <a:rPr lang="en" sz="1700"/>
            </a:br>
            <a:endParaRPr sz="1700"/>
          </a:p>
          <a:p>
            <a:pPr indent="0" lvl="0" marL="0" rtl="0" algn="r">
              <a:spcBef>
                <a:spcPts val="0"/>
              </a:spcBef>
              <a:spcAft>
                <a:spcPts val="0"/>
              </a:spcAft>
              <a:buNone/>
            </a:pPr>
            <a:r>
              <a:rPr b="1" lang="en" sz="1700"/>
              <a:t>1 Samuel 14:28-30 (NASB)</a:t>
            </a:r>
            <a:endParaRPr sz="1700"/>
          </a:p>
        </p:txBody>
      </p:sp>
      <p:sp>
        <p:nvSpPr>
          <p:cNvPr id="1737" name="Google Shape;1737;p207"/>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14:24-52</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1" name="Shape 1741"/>
        <p:cNvGrpSpPr/>
        <p:nvPr/>
      </p:nvGrpSpPr>
      <p:grpSpPr>
        <a:xfrm>
          <a:off x="0" y="0"/>
          <a:ext cx="0" cy="0"/>
          <a:chOff x="0" y="0"/>
          <a:chExt cx="0" cy="0"/>
        </a:xfrm>
      </p:grpSpPr>
      <p:sp>
        <p:nvSpPr>
          <p:cNvPr id="1742" name="Google Shape;1742;p208"/>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743" name="Google Shape;1743;p208"/>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744" name="Google Shape;1744;p208"/>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745" name="Google Shape;1745;p208"/>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746" name="Google Shape;1746;p208"/>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747" name="Google Shape;1747;p208"/>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748" name="Google Shape;1748;p208"/>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31</a:t>
            </a:r>
            <a:r>
              <a:rPr lang="en" sz="1700"/>
              <a:t> They attacked the Philistines that day from </a:t>
            </a:r>
            <a:r>
              <a:rPr lang="en" sz="1700">
                <a:highlight>
                  <a:srgbClr val="F9CB9C"/>
                </a:highlight>
              </a:rPr>
              <a:t>Michmash</a:t>
            </a:r>
            <a:r>
              <a:rPr lang="en" sz="1700"/>
              <a:t> to </a:t>
            </a:r>
            <a:r>
              <a:rPr lang="en" sz="1700">
                <a:highlight>
                  <a:srgbClr val="F9CB9C"/>
                </a:highlight>
              </a:rPr>
              <a:t>Aijalon</a:t>
            </a:r>
            <a:r>
              <a:rPr lang="en" sz="1700"/>
              <a:t>. But the people were </a:t>
            </a:r>
            <a:r>
              <a:rPr lang="en" sz="1700">
                <a:highlight>
                  <a:srgbClr val="FFE599"/>
                </a:highlight>
              </a:rPr>
              <a:t>very tired</a:t>
            </a:r>
            <a:r>
              <a:rPr lang="en" sz="1700"/>
              <a:t>. </a:t>
            </a:r>
            <a:r>
              <a:rPr b="1" lang="en" sz="1700">
                <a:solidFill>
                  <a:srgbClr val="999999"/>
                </a:solidFill>
              </a:rPr>
              <a:t>32</a:t>
            </a:r>
            <a:r>
              <a:rPr lang="en" sz="1700">
                <a:solidFill>
                  <a:srgbClr val="999999"/>
                </a:solidFill>
              </a:rPr>
              <a:t> So the people loudly rushed upon the spoils, and took sheep, oxen, and calves, and slaughtered them on the ground; and the people ate them with the blood. </a:t>
            </a:r>
            <a:r>
              <a:rPr b="1" lang="en" sz="1700">
                <a:solidFill>
                  <a:srgbClr val="999999"/>
                </a:solidFill>
              </a:rPr>
              <a:t>33</a:t>
            </a:r>
            <a:r>
              <a:rPr lang="en" sz="1700">
                <a:solidFill>
                  <a:srgbClr val="999999"/>
                </a:solidFill>
              </a:rPr>
              <a:t> Then observers informed Saul, saying, “Look, the people are sinning against the Lord by eating meat with the blood.” And he said, “You have acted treacherously; roll a large rock to me today.” </a:t>
            </a:r>
            <a:r>
              <a:rPr b="1" lang="en" sz="1700">
                <a:solidFill>
                  <a:srgbClr val="999999"/>
                </a:solidFill>
              </a:rPr>
              <a:t>34</a:t>
            </a:r>
            <a:r>
              <a:rPr lang="en" sz="1700">
                <a:solidFill>
                  <a:srgbClr val="999999"/>
                </a:solidFill>
              </a:rPr>
              <a:t> Then Saul said, “Disperse yourselves among the people and say to them, ‘Each one of you bring me his ox or his sheep, and slaughter it here and eat; and do not sin against the Lord by eating it with the blood.’” So all the people brought them that night, each one his ox with him, and they slaughtered them there. </a:t>
            </a:r>
            <a:r>
              <a:rPr b="1" lang="en" sz="1700">
                <a:solidFill>
                  <a:srgbClr val="999999"/>
                </a:solidFill>
              </a:rPr>
              <a:t>35</a:t>
            </a:r>
            <a:r>
              <a:rPr lang="en" sz="1700">
                <a:solidFill>
                  <a:srgbClr val="999999"/>
                </a:solidFill>
              </a:rPr>
              <a:t> And Saul built an altar to the Lord; it was the first altar that he built to the Lord.</a:t>
            </a:r>
            <a:br>
              <a:rPr lang="en" sz="1700"/>
            </a:br>
            <a:endParaRPr sz="1700"/>
          </a:p>
          <a:p>
            <a:pPr indent="0" lvl="0" marL="0" rtl="0" algn="r">
              <a:spcBef>
                <a:spcPts val="0"/>
              </a:spcBef>
              <a:spcAft>
                <a:spcPts val="0"/>
              </a:spcAft>
              <a:buNone/>
            </a:pPr>
            <a:r>
              <a:rPr b="1" lang="en" sz="1700"/>
              <a:t>1 Samuel 14:31-35 (NASB)</a:t>
            </a:r>
            <a:endParaRPr sz="1700"/>
          </a:p>
        </p:txBody>
      </p:sp>
      <p:sp>
        <p:nvSpPr>
          <p:cNvPr id="1749" name="Google Shape;1749;p208"/>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14:24-52</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3" name="Shape 1753"/>
        <p:cNvGrpSpPr/>
        <p:nvPr/>
      </p:nvGrpSpPr>
      <p:grpSpPr>
        <a:xfrm>
          <a:off x="0" y="0"/>
          <a:ext cx="0" cy="0"/>
          <a:chOff x="0" y="0"/>
          <a:chExt cx="0" cy="0"/>
        </a:xfrm>
      </p:grpSpPr>
      <p:sp>
        <p:nvSpPr>
          <p:cNvPr id="1754" name="Google Shape;1754;p209"/>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755" name="Google Shape;1755;p209"/>
          <p:cNvPicPr preferRelativeResize="0"/>
          <p:nvPr/>
        </p:nvPicPr>
        <p:blipFill rotWithShape="1">
          <a:blip r:embed="rId3">
            <a:alphaModFix/>
          </a:blip>
          <a:srcRect b="-7426" l="52876" r="-4940" t="-19091"/>
          <a:stretch/>
        </p:blipFill>
        <p:spPr>
          <a:xfrm>
            <a:off x="4" y="3300890"/>
            <a:ext cx="513593" cy="2282427"/>
          </a:xfrm>
          <a:prstGeom prst="rect">
            <a:avLst/>
          </a:prstGeom>
          <a:noFill/>
          <a:ln>
            <a:noFill/>
          </a:ln>
        </p:spPr>
      </p:pic>
      <p:sp>
        <p:nvSpPr>
          <p:cNvPr id="1756" name="Google Shape;1756;p209"/>
          <p:cNvSpPr/>
          <p:nvPr/>
        </p:nvSpPr>
        <p:spPr>
          <a:xfrm>
            <a:off x="4648200" y="2092400"/>
            <a:ext cx="946200" cy="423300"/>
          </a:xfrm>
          <a:prstGeom prst="ellipse">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cxnSp>
        <p:nvCxnSpPr>
          <p:cNvPr id="1757" name="Google Shape;1757;p209"/>
          <p:cNvCxnSpPr>
            <a:endCxn id="1756" idx="3"/>
          </p:cNvCxnSpPr>
          <p:nvPr/>
        </p:nvCxnSpPr>
        <p:spPr>
          <a:xfrm flipH="1" rot="10800000">
            <a:off x="4326568" y="2453709"/>
            <a:ext cx="460200" cy="572400"/>
          </a:xfrm>
          <a:prstGeom prst="straightConnector1">
            <a:avLst/>
          </a:prstGeom>
          <a:noFill/>
          <a:ln cap="flat" cmpd="sng" w="28575">
            <a:solidFill>
              <a:srgbClr val="CC0000"/>
            </a:solidFill>
            <a:prstDash val="solid"/>
            <a:round/>
            <a:headEnd len="med" w="med" type="none"/>
            <a:tailEnd len="med" w="med" type="triangle"/>
          </a:ln>
        </p:spPr>
      </p:cxnSp>
      <p:grpSp>
        <p:nvGrpSpPr>
          <p:cNvPr id="1758" name="Google Shape;1758;p209"/>
          <p:cNvGrpSpPr/>
          <p:nvPr/>
        </p:nvGrpSpPr>
        <p:grpSpPr>
          <a:xfrm>
            <a:off x="0" y="-879175"/>
            <a:ext cx="11078802" cy="6022726"/>
            <a:chOff x="-1475850" y="-879225"/>
            <a:chExt cx="11078802" cy="6022726"/>
          </a:xfrm>
        </p:grpSpPr>
        <p:pic>
          <p:nvPicPr>
            <p:cNvPr id="1759" name="Google Shape;1759;p209"/>
            <p:cNvPicPr preferRelativeResize="0"/>
            <p:nvPr/>
          </p:nvPicPr>
          <p:blipFill rotWithShape="1">
            <a:blip r:embed="rId4">
              <a:alphaModFix/>
            </a:blip>
            <a:srcRect b="0" l="7474" r="27476" t="22946"/>
            <a:stretch/>
          </p:blipFill>
          <p:spPr>
            <a:xfrm>
              <a:off x="-1475850" y="-879225"/>
              <a:ext cx="11078802" cy="6022726"/>
            </a:xfrm>
            <a:prstGeom prst="rect">
              <a:avLst/>
            </a:prstGeom>
            <a:noFill/>
            <a:ln>
              <a:noFill/>
            </a:ln>
          </p:spPr>
        </p:pic>
        <p:grpSp>
          <p:nvGrpSpPr>
            <p:cNvPr id="1760" name="Google Shape;1760;p209"/>
            <p:cNvGrpSpPr/>
            <p:nvPr/>
          </p:nvGrpSpPr>
          <p:grpSpPr>
            <a:xfrm>
              <a:off x="4741572" y="805950"/>
              <a:ext cx="1245600" cy="323825"/>
              <a:chOff x="4741572" y="805950"/>
              <a:chExt cx="1245600" cy="323825"/>
            </a:xfrm>
          </p:grpSpPr>
          <p:sp>
            <p:nvSpPr>
              <p:cNvPr id="1761" name="Google Shape;1761;p209"/>
              <p:cNvSpPr/>
              <p:nvPr/>
            </p:nvSpPr>
            <p:spPr>
              <a:xfrm>
                <a:off x="4754551" y="1093175"/>
                <a:ext cx="36600" cy="366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762" name="Google Shape;1762;p209"/>
              <p:cNvSpPr txBox="1"/>
              <p:nvPr/>
            </p:nvSpPr>
            <p:spPr>
              <a:xfrm>
                <a:off x="4741572" y="805950"/>
                <a:ext cx="1245600" cy="22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dk1"/>
                    </a:solidFill>
                    <a:latin typeface="DM Sans"/>
                    <a:ea typeface="DM Sans"/>
                    <a:cs typeface="DM Sans"/>
                    <a:sym typeface="DM Sans"/>
                  </a:rPr>
                  <a:t>Beth-aven</a:t>
                </a:r>
                <a:endParaRPr b="1" sz="1500">
                  <a:solidFill>
                    <a:schemeClr val="dk1"/>
                  </a:solidFill>
                  <a:latin typeface="DM Sans"/>
                  <a:ea typeface="DM Sans"/>
                  <a:cs typeface="DM Sans"/>
                  <a:sym typeface="DM Sans"/>
                </a:endParaRPr>
              </a:p>
            </p:txBody>
          </p:sp>
        </p:grpSp>
      </p:grpSp>
      <p:grpSp>
        <p:nvGrpSpPr>
          <p:cNvPr id="1763" name="Google Shape;1763;p209"/>
          <p:cNvGrpSpPr/>
          <p:nvPr/>
        </p:nvGrpSpPr>
        <p:grpSpPr>
          <a:xfrm>
            <a:off x="728097" y="2577988"/>
            <a:ext cx="1245600" cy="323825"/>
            <a:chOff x="4741572" y="805950"/>
            <a:chExt cx="1245600" cy="323825"/>
          </a:xfrm>
        </p:grpSpPr>
        <p:sp>
          <p:nvSpPr>
            <p:cNvPr id="1764" name="Google Shape;1764;p209"/>
            <p:cNvSpPr/>
            <p:nvPr/>
          </p:nvSpPr>
          <p:spPr>
            <a:xfrm>
              <a:off x="4754551" y="1093175"/>
              <a:ext cx="36600" cy="366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765" name="Google Shape;1765;p209"/>
            <p:cNvSpPr txBox="1"/>
            <p:nvPr/>
          </p:nvSpPr>
          <p:spPr>
            <a:xfrm>
              <a:off x="4741572" y="805950"/>
              <a:ext cx="1245600" cy="22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dk1"/>
                  </a:solidFill>
                  <a:latin typeface="DM Sans"/>
                  <a:ea typeface="DM Sans"/>
                  <a:cs typeface="DM Sans"/>
                  <a:sym typeface="DM Sans"/>
                </a:rPr>
                <a:t>Aijalon</a:t>
              </a:r>
              <a:endParaRPr b="1" sz="1500">
                <a:solidFill>
                  <a:schemeClr val="dk1"/>
                </a:solidFill>
                <a:latin typeface="DM Sans"/>
                <a:ea typeface="DM Sans"/>
                <a:cs typeface="DM Sans"/>
                <a:sym typeface="DM Sans"/>
              </a:endParaRPr>
            </a:p>
          </p:txBody>
        </p:sp>
      </p:grpSp>
      <p:cxnSp>
        <p:nvCxnSpPr>
          <p:cNvPr id="1766" name="Google Shape;1766;p209"/>
          <p:cNvCxnSpPr/>
          <p:nvPr/>
        </p:nvCxnSpPr>
        <p:spPr>
          <a:xfrm flipH="1" rot="10800000">
            <a:off x="1381650" y="2020100"/>
            <a:ext cx="5107800" cy="1057200"/>
          </a:xfrm>
          <a:prstGeom prst="straightConnector1">
            <a:avLst/>
          </a:prstGeom>
          <a:noFill/>
          <a:ln cap="flat" cmpd="sng" w="28575">
            <a:solidFill>
              <a:srgbClr val="FF0000"/>
            </a:solidFill>
            <a:prstDash val="solid"/>
            <a:round/>
            <a:headEnd len="med" w="med" type="oval"/>
            <a:tailEnd len="med" w="med" type="oval"/>
          </a:ln>
        </p:spPr>
      </p:cxnSp>
      <p:pic>
        <p:nvPicPr>
          <p:cNvPr id="1767" name="Google Shape;1767;p209"/>
          <p:cNvPicPr preferRelativeResize="0"/>
          <p:nvPr/>
        </p:nvPicPr>
        <p:blipFill>
          <a:blip r:embed="rId5">
            <a:alphaModFix/>
          </a:blip>
          <a:stretch>
            <a:fillRect/>
          </a:stretch>
        </p:blipFill>
        <p:spPr>
          <a:xfrm>
            <a:off x="3946076" y="2020101"/>
            <a:ext cx="457201" cy="457199"/>
          </a:xfrm>
          <a:prstGeom prst="rect">
            <a:avLst/>
          </a:prstGeom>
          <a:noFill/>
          <a:ln>
            <a:noFill/>
          </a:ln>
        </p:spPr>
      </p:pic>
      <p:pic>
        <p:nvPicPr>
          <p:cNvPr id="1768" name="Google Shape;1768;p209"/>
          <p:cNvPicPr preferRelativeResize="0"/>
          <p:nvPr/>
        </p:nvPicPr>
        <p:blipFill>
          <a:blip r:embed="rId6">
            <a:alphaModFix/>
          </a:blip>
          <a:stretch>
            <a:fillRect/>
          </a:stretch>
        </p:blipFill>
        <p:spPr>
          <a:xfrm>
            <a:off x="924450" y="2229475"/>
            <a:ext cx="457201" cy="4572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2" name="Shape 1772"/>
        <p:cNvGrpSpPr/>
        <p:nvPr/>
      </p:nvGrpSpPr>
      <p:grpSpPr>
        <a:xfrm>
          <a:off x="0" y="0"/>
          <a:ext cx="0" cy="0"/>
          <a:chOff x="0" y="0"/>
          <a:chExt cx="0" cy="0"/>
        </a:xfrm>
      </p:grpSpPr>
      <p:sp>
        <p:nvSpPr>
          <p:cNvPr id="1773" name="Google Shape;1773;p210"/>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774" name="Google Shape;1774;p210"/>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775" name="Google Shape;1775;p210"/>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776" name="Google Shape;1776;p210"/>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777" name="Google Shape;1777;p210"/>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778" name="Google Shape;1778;p210"/>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779" name="Google Shape;1779;p210"/>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31</a:t>
            </a:r>
            <a:r>
              <a:rPr lang="en" sz="1700"/>
              <a:t> They attacked the Philistines that day from </a:t>
            </a:r>
            <a:r>
              <a:rPr lang="en" sz="1700">
                <a:highlight>
                  <a:srgbClr val="F9CB9C"/>
                </a:highlight>
              </a:rPr>
              <a:t>Michmash</a:t>
            </a:r>
            <a:r>
              <a:rPr lang="en" sz="1700"/>
              <a:t> to </a:t>
            </a:r>
            <a:r>
              <a:rPr lang="en" sz="1700">
                <a:highlight>
                  <a:srgbClr val="F9CB9C"/>
                </a:highlight>
              </a:rPr>
              <a:t>Aijalon</a:t>
            </a:r>
            <a:r>
              <a:rPr lang="en" sz="1700"/>
              <a:t>. But the people were </a:t>
            </a:r>
            <a:r>
              <a:rPr lang="en" sz="1700">
                <a:highlight>
                  <a:srgbClr val="FFE599"/>
                </a:highlight>
              </a:rPr>
              <a:t>very tired</a:t>
            </a:r>
            <a:r>
              <a:rPr lang="en" sz="1700"/>
              <a:t>. </a:t>
            </a:r>
            <a:r>
              <a:rPr b="1" lang="en" sz="1700"/>
              <a:t>32</a:t>
            </a:r>
            <a:r>
              <a:rPr lang="en" sz="1700"/>
              <a:t> So the people loudly rushed upon the spoils, and took sheep, oxen, and calves, and slaughtered them on the ground; and the people ate them with the blood. </a:t>
            </a:r>
            <a:r>
              <a:rPr b="1" lang="en" sz="1700"/>
              <a:t>33</a:t>
            </a:r>
            <a:r>
              <a:rPr lang="en" sz="1700"/>
              <a:t> Then observers informed Saul, saying, “</a:t>
            </a:r>
            <a:r>
              <a:rPr lang="en" sz="1700">
                <a:highlight>
                  <a:srgbClr val="9FC5E8"/>
                </a:highlight>
              </a:rPr>
              <a:t>Look, the people are sinning against the Lord by eating meat with the blood.</a:t>
            </a:r>
            <a:r>
              <a:rPr lang="en" sz="1700"/>
              <a:t>” And he said, “</a:t>
            </a:r>
            <a:r>
              <a:rPr lang="en" sz="1700">
                <a:highlight>
                  <a:srgbClr val="B4A7D6"/>
                </a:highlight>
              </a:rPr>
              <a:t>You have acted treacherously; roll a large rock to me today.</a:t>
            </a:r>
            <a:r>
              <a:rPr lang="en" sz="1700"/>
              <a:t>” </a:t>
            </a:r>
            <a:r>
              <a:rPr b="1" lang="en" sz="1700"/>
              <a:t>34</a:t>
            </a:r>
            <a:r>
              <a:rPr lang="en" sz="1700"/>
              <a:t> Then Saul said, “</a:t>
            </a:r>
            <a:r>
              <a:rPr lang="en" sz="1700">
                <a:highlight>
                  <a:srgbClr val="B4A7D6"/>
                </a:highlight>
              </a:rPr>
              <a:t>Disperse yourselves among the people and say to them, ‘Each one of you bring me his ox or his sheep, and slaughter it here and eat; and do not sin against the Lord by eating it with the blood.</a:t>
            </a:r>
            <a:r>
              <a:rPr lang="en" sz="1700"/>
              <a:t>’” So all the people brought them that night, each one his ox with him, and they slaughtered them there. </a:t>
            </a:r>
            <a:r>
              <a:rPr b="1" lang="en" sz="1700"/>
              <a:t>35</a:t>
            </a:r>
            <a:r>
              <a:rPr lang="en" sz="1700"/>
              <a:t> And Saul built an altar to the Lord; it was the first altar that he built to the Lord.</a:t>
            </a:r>
            <a:br>
              <a:rPr lang="en" sz="1700"/>
            </a:br>
            <a:endParaRPr sz="1700"/>
          </a:p>
          <a:p>
            <a:pPr indent="0" lvl="0" marL="0" rtl="0" algn="r">
              <a:spcBef>
                <a:spcPts val="0"/>
              </a:spcBef>
              <a:spcAft>
                <a:spcPts val="0"/>
              </a:spcAft>
              <a:buNone/>
            </a:pPr>
            <a:r>
              <a:rPr b="1" lang="en" sz="1700"/>
              <a:t>1 Samuel 14:31-35 (NASB)</a:t>
            </a:r>
            <a:endParaRPr sz="1700"/>
          </a:p>
        </p:txBody>
      </p:sp>
      <p:sp>
        <p:nvSpPr>
          <p:cNvPr id="1780" name="Google Shape;1780;p210"/>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14:24-52</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4" name="Shape 1784"/>
        <p:cNvGrpSpPr/>
        <p:nvPr/>
      </p:nvGrpSpPr>
      <p:grpSpPr>
        <a:xfrm>
          <a:off x="0" y="0"/>
          <a:ext cx="0" cy="0"/>
          <a:chOff x="0" y="0"/>
          <a:chExt cx="0" cy="0"/>
        </a:xfrm>
      </p:grpSpPr>
      <p:sp>
        <p:nvSpPr>
          <p:cNvPr id="1785" name="Google Shape;1785;p211"/>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786" name="Google Shape;1786;p211"/>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787" name="Google Shape;1787;p211"/>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788" name="Google Shape;1788;p211"/>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789" name="Google Shape;1789;p211"/>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790" name="Google Shape;1790;p211"/>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791" name="Google Shape;1791;p211"/>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36 </a:t>
            </a:r>
            <a:r>
              <a:rPr lang="en" sz="1700"/>
              <a:t>Then Saul said, “</a:t>
            </a:r>
            <a:r>
              <a:rPr lang="en" sz="1700">
                <a:highlight>
                  <a:srgbClr val="9FC5E8"/>
                </a:highlight>
              </a:rPr>
              <a:t>Let’s go down after the Philistines by night and take plunder among them until the morning light, and let’s not leave a man among them alive</a:t>
            </a:r>
            <a:r>
              <a:rPr lang="en" sz="1700"/>
              <a:t>.” And they said, “Do whatever seems good to you.” So the priest said, “</a:t>
            </a:r>
            <a:r>
              <a:rPr lang="en" sz="1700">
                <a:highlight>
                  <a:srgbClr val="9FC5E8"/>
                </a:highlight>
              </a:rPr>
              <a:t>Let’s approach God here.</a:t>
            </a:r>
            <a:r>
              <a:rPr lang="en" sz="1700"/>
              <a:t>” </a:t>
            </a:r>
            <a:r>
              <a:rPr b="1" lang="en" sz="1700"/>
              <a:t>37</a:t>
            </a:r>
            <a:r>
              <a:rPr lang="en" sz="1700"/>
              <a:t> So Saul inquired of God: “Shall I go down after the Philistines? Will You hand them over to Israel?” </a:t>
            </a:r>
            <a:r>
              <a:rPr lang="en" sz="1700">
                <a:highlight>
                  <a:srgbClr val="B4A7D6"/>
                </a:highlight>
              </a:rPr>
              <a:t>But He did not answer him on that day</a:t>
            </a:r>
            <a:r>
              <a:rPr lang="en" sz="1700"/>
              <a:t>. </a:t>
            </a:r>
            <a:r>
              <a:rPr b="1" lang="en" sz="1700"/>
              <a:t>38</a:t>
            </a:r>
            <a:r>
              <a:rPr lang="en" sz="1700"/>
              <a:t> Then Saul said, “</a:t>
            </a:r>
            <a:r>
              <a:rPr lang="en" sz="1700">
                <a:highlight>
                  <a:srgbClr val="9FC5E8"/>
                </a:highlight>
              </a:rPr>
              <a:t>Come here, all you leaders of the people, and investigate and see how this sin has happened today.</a:t>
            </a:r>
            <a:r>
              <a:rPr lang="en" sz="1700"/>
              <a:t> </a:t>
            </a:r>
            <a:endParaRPr sz="1700"/>
          </a:p>
          <a:p>
            <a:pPr indent="0" lvl="0" marL="0" rtl="0" algn="r">
              <a:spcBef>
                <a:spcPts val="0"/>
              </a:spcBef>
              <a:spcAft>
                <a:spcPts val="0"/>
              </a:spcAft>
              <a:buNone/>
            </a:pPr>
            <a:r>
              <a:rPr b="1" lang="en" sz="1700"/>
              <a:t>1 Samuel 14:36-38 (NASB)</a:t>
            </a:r>
            <a:endParaRPr sz="1700"/>
          </a:p>
        </p:txBody>
      </p:sp>
      <p:sp>
        <p:nvSpPr>
          <p:cNvPr id="1792" name="Google Shape;1792;p211"/>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14:24-52</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6" name="Shape 1796"/>
        <p:cNvGrpSpPr/>
        <p:nvPr/>
      </p:nvGrpSpPr>
      <p:grpSpPr>
        <a:xfrm>
          <a:off x="0" y="0"/>
          <a:ext cx="0" cy="0"/>
          <a:chOff x="0" y="0"/>
          <a:chExt cx="0" cy="0"/>
        </a:xfrm>
      </p:grpSpPr>
      <p:sp>
        <p:nvSpPr>
          <p:cNvPr id="1797" name="Google Shape;1797;p212"/>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798" name="Google Shape;1798;p212"/>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799" name="Google Shape;1799;p212"/>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800" name="Google Shape;1800;p212"/>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801" name="Google Shape;1801;p212"/>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802" name="Google Shape;1802;p212"/>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803" name="Google Shape;1803;p212"/>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39</a:t>
            </a:r>
            <a:r>
              <a:rPr lang="en" sz="1700"/>
              <a:t> </a:t>
            </a:r>
            <a:r>
              <a:rPr lang="en" sz="1700">
                <a:highlight>
                  <a:srgbClr val="9FC5E8"/>
                </a:highlight>
              </a:rPr>
              <a:t>For as the Lord lives, who saves Israel, even if it is in my son Jonathan, he shall assuredly die!</a:t>
            </a:r>
            <a:r>
              <a:rPr lang="en" sz="1700"/>
              <a:t>” But not one of all the people answered him. </a:t>
            </a:r>
            <a:r>
              <a:rPr b="1" lang="en" sz="1700"/>
              <a:t>40</a:t>
            </a:r>
            <a:r>
              <a:rPr lang="en" sz="1700"/>
              <a:t> Then he said to all Israel, “You shall be on one side, and I and </a:t>
            </a:r>
            <a:r>
              <a:rPr lang="en" sz="1700" u="sng">
                <a:highlight>
                  <a:srgbClr val="FFE599"/>
                </a:highlight>
              </a:rPr>
              <a:t>my son Jonathan</a:t>
            </a:r>
            <a:r>
              <a:rPr lang="en" sz="1700"/>
              <a:t> will be on the other side.” And the people said to Saul, “Do what seems good to you.” </a:t>
            </a:r>
            <a:r>
              <a:rPr b="1" lang="en" sz="1700"/>
              <a:t>41</a:t>
            </a:r>
            <a:r>
              <a:rPr lang="en" sz="1700"/>
              <a:t> Therefore, Saul said to the Lord, the God of Israel, “Give a perfect lot.” And Jonathan and Saul were selected by lot, but the people were exonerated. </a:t>
            </a:r>
            <a:r>
              <a:rPr b="1" lang="en" sz="1700"/>
              <a:t>42</a:t>
            </a:r>
            <a:r>
              <a:rPr lang="en" sz="1700"/>
              <a:t> Then Saul said, “Cast lots between me and my son Jonathan.” </a:t>
            </a:r>
            <a:r>
              <a:rPr lang="en" sz="1700">
                <a:highlight>
                  <a:srgbClr val="FFE599"/>
                </a:highlight>
              </a:rPr>
              <a:t>And Jonathan was selected by lot.</a:t>
            </a:r>
            <a:endParaRPr sz="1700">
              <a:highlight>
                <a:srgbClr val="FFE599"/>
              </a:highlight>
            </a:endParaRPr>
          </a:p>
          <a:p>
            <a:pPr indent="0" lvl="0" marL="0" rtl="0" algn="l">
              <a:spcBef>
                <a:spcPts val="0"/>
              </a:spcBef>
              <a:spcAft>
                <a:spcPts val="0"/>
              </a:spcAft>
              <a:buNone/>
            </a:pPr>
            <a:r>
              <a:t/>
            </a:r>
            <a:endParaRPr sz="1700"/>
          </a:p>
          <a:p>
            <a:pPr indent="0" lvl="0" marL="0" rtl="0" algn="r">
              <a:spcBef>
                <a:spcPts val="0"/>
              </a:spcBef>
              <a:spcAft>
                <a:spcPts val="0"/>
              </a:spcAft>
              <a:buNone/>
            </a:pPr>
            <a:r>
              <a:rPr b="1" lang="en" sz="1700"/>
              <a:t>1 Samuel 14:39-42 (NASB)</a:t>
            </a:r>
            <a:endParaRPr sz="1700"/>
          </a:p>
        </p:txBody>
      </p:sp>
      <p:sp>
        <p:nvSpPr>
          <p:cNvPr id="1804" name="Google Shape;1804;p212"/>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14:24-52</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8" name="Shape 1808"/>
        <p:cNvGrpSpPr/>
        <p:nvPr/>
      </p:nvGrpSpPr>
      <p:grpSpPr>
        <a:xfrm>
          <a:off x="0" y="0"/>
          <a:ext cx="0" cy="0"/>
          <a:chOff x="0" y="0"/>
          <a:chExt cx="0" cy="0"/>
        </a:xfrm>
      </p:grpSpPr>
      <p:pic>
        <p:nvPicPr>
          <p:cNvPr id="1809" name="Google Shape;1809;p213"/>
          <p:cNvPicPr preferRelativeResize="0"/>
          <p:nvPr/>
        </p:nvPicPr>
        <p:blipFill rotWithShape="1">
          <a:blip r:embed="rId3">
            <a:alphaModFix/>
          </a:blip>
          <a:srcRect b="14081" l="0" r="0" t="0"/>
          <a:stretch/>
        </p:blipFill>
        <p:spPr>
          <a:xfrm>
            <a:off x="3834900" y="0"/>
            <a:ext cx="4625343" cy="5143501"/>
          </a:xfrm>
          <a:prstGeom prst="rect">
            <a:avLst/>
          </a:prstGeom>
          <a:noFill/>
          <a:ln>
            <a:noFill/>
          </a:ln>
        </p:spPr>
      </p:pic>
      <p:sp>
        <p:nvSpPr>
          <p:cNvPr id="1810" name="Google Shape;1810;p213"/>
          <p:cNvSpPr txBox="1"/>
          <p:nvPr/>
        </p:nvSpPr>
        <p:spPr>
          <a:xfrm>
            <a:off x="861125" y="1159650"/>
            <a:ext cx="2122800" cy="2380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151A20"/>
              </a:buClr>
              <a:buSzPts val="1800"/>
              <a:buFont typeface="Baskervville"/>
              <a:buChar char="●"/>
            </a:pPr>
            <a:r>
              <a:rPr lang="en" sz="1800">
                <a:solidFill>
                  <a:srgbClr val="151A20"/>
                </a:solidFill>
                <a:latin typeface="Baskervville"/>
                <a:ea typeface="Baskervville"/>
                <a:cs typeface="Baskervville"/>
                <a:sym typeface="Baskervville"/>
              </a:rPr>
              <a:t>Ephod</a:t>
            </a:r>
            <a:endParaRPr sz="1800">
              <a:solidFill>
                <a:srgbClr val="151A20"/>
              </a:solidFill>
              <a:latin typeface="Baskervville"/>
              <a:ea typeface="Baskervville"/>
              <a:cs typeface="Baskervville"/>
              <a:sym typeface="Baskervville"/>
            </a:endParaRPr>
          </a:p>
          <a:p>
            <a:pPr indent="-342900" lvl="0" marL="457200" rtl="0" algn="l">
              <a:spcBef>
                <a:spcPts val="0"/>
              </a:spcBef>
              <a:spcAft>
                <a:spcPts val="0"/>
              </a:spcAft>
              <a:buClr>
                <a:srgbClr val="151A20"/>
              </a:buClr>
              <a:buSzPts val="1800"/>
              <a:buFont typeface="Baskervville"/>
              <a:buChar char="●"/>
            </a:pPr>
            <a:r>
              <a:rPr b="1" lang="en" sz="1800">
                <a:solidFill>
                  <a:srgbClr val="151A20"/>
                </a:solidFill>
                <a:latin typeface="Baskervville"/>
                <a:ea typeface="Baskervville"/>
                <a:cs typeface="Baskervville"/>
                <a:sym typeface="Baskervville"/>
              </a:rPr>
              <a:t>Urim</a:t>
            </a:r>
            <a:endParaRPr b="1" sz="1800">
              <a:solidFill>
                <a:srgbClr val="151A20"/>
              </a:solidFill>
              <a:latin typeface="Baskervville"/>
              <a:ea typeface="Baskervville"/>
              <a:cs typeface="Baskervville"/>
              <a:sym typeface="Baskervville"/>
            </a:endParaRPr>
          </a:p>
          <a:p>
            <a:pPr indent="-342900" lvl="0" marL="457200" rtl="0" algn="l">
              <a:spcBef>
                <a:spcPts val="0"/>
              </a:spcBef>
              <a:spcAft>
                <a:spcPts val="0"/>
              </a:spcAft>
              <a:buClr>
                <a:srgbClr val="151A20"/>
              </a:buClr>
              <a:buSzPts val="1800"/>
              <a:buFont typeface="Baskervville"/>
              <a:buChar char="●"/>
            </a:pPr>
            <a:r>
              <a:rPr b="1" lang="en" sz="1800">
                <a:solidFill>
                  <a:srgbClr val="151A20"/>
                </a:solidFill>
                <a:latin typeface="Baskervville"/>
                <a:ea typeface="Baskervville"/>
                <a:cs typeface="Baskervville"/>
                <a:sym typeface="Baskervville"/>
              </a:rPr>
              <a:t>Thummin</a:t>
            </a:r>
            <a:endParaRPr b="1" sz="1800">
              <a:solidFill>
                <a:srgbClr val="151A20"/>
              </a:solidFill>
              <a:latin typeface="Baskervville"/>
              <a:ea typeface="Baskervville"/>
              <a:cs typeface="Baskervville"/>
              <a:sym typeface="Baskervville"/>
            </a:endParaRPr>
          </a:p>
          <a:p>
            <a:pPr indent="-342900" lvl="0" marL="457200" rtl="0" algn="l">
              <a:spcBef>
                <a:spcPts val="0"/>
              </a:spcBef>
              <a:spcAft>
                <a:spcPts val="0"/>
              </a:spcAft>
              <a:buClr>
                <a:srgbClr val="151A20"/>
              </a:buClr>
              <a:buSzPts val="1800"/>
              <a:buFont typeface="Baskervville"/>
              <a:buChar char="●"/>
            </a:pPr>
            <a:r>
              <a:rPr lang="en" sz="1800">
                <a:solidFill>
                  <a:srgbClr val="151A20"/>
                </a:solidFill>
                <a:latin typeface="Baskervville"/>
                <a:ea typeface="Baskervville"/>
                <a:cs typeface="Baskervville"/>
                <a:sym typeface="Baskervville"/>
              </a:rPr>
              <a:t>Breastplate</a:t>
            </a:r>
            <a:endParaRPr sz="1800">
              <a:solidFill>
                <a:srgbClr val="151A20"/>
              </a:solidFill>
              <a:latin typeface="Baskervville"/>
              <a:ea typeface="Baskervville"/>
              <a:cs typeface="Baskervville"/>
              <a:sym typeface="Baskervville"/>
            </a:endParaRPr>
          </a:p>
          <a:p>
            <a:pPr indent="0" lvl="0" marL="457200" rtl="0" algn="l">
              <a:spcBef>
                <a:spcPts val="0"/>
              </a:spcBef>
              <a:spcAft>
                <a:spcPts val="0"/>
              </a:spcAft>
              <a:buNone/>
            </a:pPr>
            <a:r>
              <a:t/>
            </a:r>
            <a:endParaRPr sz="1800">
              <a:solidFill>
                <a:srgbClr val="151A20"/>
              </a:solidFill>
              <a:latin typeface="Baskervville"/>
              <a:ea typeface="Baskervville"/>
              <a:cs typeface="Baskervville"/>
              <a:sym typeface="Baskervville"/>
            </a:endParaRPr>
          </a:p>
        </p:txBody>
      </p:sp>
      <p:sp>
        <p:nvSpPr>
          <p:cNvPr id="1811" name="Google Shape;1811;p213"/>
          <p:cNvSpPr/>
          <p:nvPr/>
        </p:nvSpPr>
        <p:spPr>
          <a:xfrm>
            <a:off x="4251525" y="4293200"/>
            <a:ext cx="1350600" cy="300000"/>
          </a:xfrm>
          <a:prstGeom prst="rect">
            <a:avLst/>
          </a:prstGeom>
          <a:solidFill>
            <a:srgbClr val="E5E5DB"/>
          </a:solidFill>
          <a:ln cap="flat" cmpd="sng" w="9525">
            <a:solidFill>
              <a:srgbClr val="E5E5D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812" name="Google Shape;1812;p213"/>
          <p:cNvSpPr/>
          <p:nvPr/>
        </p:nvSpPr>
        <p:spPr>
          <a:xfrm>
            <a:off x="4053800" y="2700975"/>
            <a:ext cx="1590000" cy="444000"/>
          </a:xfrm>
          <a:prstGeom prst="rect">
            <a:avLst/>
          </a:prstGeom>
          <a:solidFill>
            <a:srgbClr val="E5E5DB"/>
          </a:solidFill>
          <a:ln cap="flat" cmpd="sng" w="9525">
            <a:solidFill>
              <a:srgbClr val="E5E5D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813" name="Google Shape;1813;p213"/>
          <p:cNvSpPr/>
          <p:nvPr/>
        </p:nvSpPr>
        <p:spPr>
          <a:xfrm>
            <a:off x="3922750" y="2127750"/>
            <a:ext cx="1590000" cy="444000"/>
          </a:xfrm>
          <a:prstGeom prst="rect">
            <a:avLst/>
          </a:prstGeom>
          <a:solidFill>
            <a:srgbClr val="E5E5DB"/>
          </a:solidFill>
          <a:ln cap="flat" cmpd="sng" w="9525">
            <a:solidFill>
              <a:srgbClr val="E5E5D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814" name="Google Shape;1814;p213"/>
          <p:cNvSpPr/>
          <p:nvPr/>
        </p:nvSpPr>
        <p:spPr>
          <a:xfrm>
            <a:off x="6926150" y="3210175"/>
            <a:ext cx="1590000" cy="572700"/>
          </a:xfrm>
          <a:prstGeom prst="rect">
            <a:avLst/>
          </a:prstGeom>
          <a:solidFill>
            <a:srgbClr val="E5E5DB"/>
          </a:solidFill>
          <a:ln cap="flat" cmpd="sng" w="9525">
            <a:solidFill>
              <a:srgbClr val="E5E5D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815" name="Google Shape;1815;p213"/>
          <p:cNvSpPr/>
          <p:nvPr/>
        </p:nvSpPr>
        <p:spPr>
          <a:xfrm>
            <a:off x="7002500" y="3843050"/>
            <a:ext cx="1275300" cy="400800"/>
          </a:xfrm>
          <a:prstGeom prst="rect">
            <a:avLst/>
          </a:prstGeom>
          <a:solidFill>
            <a:srgbClr val="E5E5DB"/>
          </a:solidFill>
          <a:ln cap="flat" cmpd="sng" w="9525">
            <a:solidFill>
              <a:srgbClr val="E5E5D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816" name="Google Shape;1816;p213"/>
          <p:cNvSpPr/>
          <p:nvPr/>
        </p:nvSpPr>
        <p:spPr>
          <a:xfrm>
            <a:off x="7009663" y="1777975"/>
            <a:ext cx="1275300" cy="400800"/>
          </a:xfrm>
          <a:prstGeom prst="rect">
            <a:avLst/>
          </a:prstGeom>
          <a:solidFill>
            <a:srgbClr val="E5E5DB"/>
          </a:solidFill>
          <a:ln cap="flat" cmpd="sng" w="9525">
            <a:solidFill>
              <a:srgbClr val="E5E5D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817" name="Google Shape;1817;p213"/>
          <p:cNvSpPr/>
          <p:nvPr/>
        </p:nvSpPr>
        <p:spPr>
          <a:xfrm>
            <a:off x="6536851" y="204750"/>
            <a:ext cx="1424400" cy="400800"/>
          </a:xfrm>
          <a:prstGeom prst="rect">
            <a:avLst/>
          </a:prstGeom>
          <a:solidFill>
            <a:srgbClr val="E5E5DB"/>
          </a:solidFill>
          <a:ln cap="flat" cmpd="sng" w="9525">
            <a:solidFill>
              <a:srgbClr val="E5E5D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818" name="Google Shape;1818;p213"/>
          <p:cNvSpPr/>
          <p:nvPr/>
        </p:nvSpPr>
        <p:spPr>
          <a:xfrm>
            <a:off x="4053800" y="165425"/>
            <a:ext cx="1931700" cy="400800"/>
          </a:xfrm>
          <a:prstGeom prst="rect">
            <a:avLst/>
          </a:prstGeom>
          <a:solidFill>
            <a:srgbClr val="E5E5DB"/>
          </a:solidFill>
          <a:ln cap="flat" cmpd="sng" w="9525">
            <a:solidFill>
              <a:srgbClr val="E5E5D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819" name="Google Shape;1819;p213"/>
          <p:cNvSpPr/>
          <p:nvPr/>
        </p:nvSpPr>
        <p:spPr>
          <a:xfrm>
            <a:off x="3851572" y="546023"/>
            <a:ext cx="1931700" cy="400800"/>
          </a:xfrm>
          <a:prstGeom prst="rect">
            <a:avLst/>
          </a:prstGeom>
          <a:solidFill>
            <a:srgbClr val="E5E5DB"/>
          </a:solidFill>
          <a:ln cap="flat" cmpd="sng" w="9525">
            <a:solidFill>
              <a:srgbClr val="E5E5D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820" name="Google Shape;1820;p213"/>
          <p:cNvSpPr/>
          <p:nvPr/>
        </p:nvSpPr>
        <p:spPr>
          <a:xfrm>
            <a:off x="6926150" y="4864800"/>
            <a:ext cx="1350600" cy="232200"/>
          </a:xfrm>
          <a:prstGeom prst="rect">
            <a:avLst/>
          </a:prstGeom>
          <a:solidFill>
            <a:srgbClr val="E5E5DB"/>
          </a:solidFill>
          <a:ln cap="flat" cmpd="sng" w="9525">
            <a:solidFill>
              <a:srgbClr val="E5E5D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821" name="Google Shape;1821;p213"/>
          <p:cNvSpPr txBox="1"/>
          <p:nvPr/>
        </p:nvSpPr>
        <p:spPr>
          <a:xfrm>
            <a:off x="720000" y="445025"/>
            <a:ext cx="7704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500">
                <a:solidFill>
                  <a:srgbClr val="151A20"/>
                </a:solidFill>
                <a:latin typeface="Baskervville"/>
                <a:ea typeface="Baskervville"/>
                <a:cs typeface="Baskervville"/>
                <a:sym typeface="Baskervville"/>
              </a:rPr>
              <a:t>Priestly Garments</a:t>
            </a:r>
            <a:endParaRPr sz="3500">
              <a:solidFill>
                <a:srgbClr val="151A20"/>
              </a:solidFill>
              <a:latin typeface="Baskervville"/>
              <a:ea typeface="Baskervville"/>
              <a:cs typeface="Baskervville"/>
              <a:sym typeface="Baskervville"/>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5" name="Shape 1825"/>
        <p:cNvGrpSpPr/>
        <p:nvPr/>
      </p:nvGrpSpPr>
      <p:grpSpPr>
        <a:xfrm>
          <a:off x="0" y="0"/>
          <a:ext cx="0" cy="0"/>
          <a:chOff x="0" y="0"/>
          <a:chExt cx="0" cy="0"/>
        </a:xfrm>
      </p:grpSpPr>
      <p:sp>
        <p:nvSpPr>
          <p:cNvPr id="1826" name="Google Shape;1826;p214"/>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827" name="Google Shape;1827;p214"/>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828" name="Google Shape;1828;p214"/>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829" name="Google Shape;1829;p214"/>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830" name="Google Shape;1830;p214"/>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831" name="Google Shape;1831;p214"/>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832" name="Google Shape;1832;p214"/>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43</a:t>
            </a:r>
            <a:r>
              <a:rPr lang="en" sz="1700"/>
              <a:t> So Saul said to Jonathan, “</a:t>
            </a:r>
            <a:r>
              <a:rPr lang="en" sz="1700">
                <a:highlight>
                  <a:srgbClr val="A4C2F4"/>
                </a:highlight>
              </a:rPr>
              <a:t>Tell me what you have done</a:t>
            </a:r>
            <a:r>
              <a:rPr lang="en" sz="1700"/>
              <a:t>.” And Jonathan told him, and said, “</a:t>
            </a:r>
            <a:r>
              <a:rPr lang="en" sz="1700">
                <a:highlight>
                  <a:srgbClr val="B4A7D6"/>
                </a:highlight>
              </a:rPr>
              <a:t>I did indeed taste a little honey with the end of the staff that was in my hand. Here I am, I must die!</a:t>
            </a:r>
            <a:r>
              <a:rPr lang="en" sz="1700"/>
              <a:t>” </a:t>
            </a:r>
            <a:r>
              <a:rPr b="1" lang="en" sz="1700"/>
              <a:t>44</a:t>
            </a:r>
            <a:r>
              <a:rPr lang="en" sz="1700"/>
              <a:t> And Saul said, “May God do the same to me and more also, for you shall certainly die, </a:t>
            </a:r>
            <a:r>
              <a:rPr lang="en" sz="1700" u="sng">
                <a:highlight>
                  <a:srgbClr val="FFE599"/>
                </a:highlight>
              </a:rPr>
              <a:t>Jonathan</a:t>
            </a:r>
            <a:r>
              <a:rPr lang="en" sz="1700"/>
              <a:t>!” </a:t>
            </a:r>
            <a:r>
              <a:rPr b="1" lang="en" sz="1700"/>
              <a:t>45</a:t>
            </a:r>
            <a:r>
              <a:rPr lang="en" sz="1700"/>
              <a:t> But the people said to Saul, “Must Jonathan die, he who has brought about this great victory in Israel? Far from it! As the Lord lives, not even a hair of his head shall fall to the ground, because he has worked with God this day.” So the people </a:t>
            </a:r>
            <a:r>
              <a:rPr lang="en" sz="1700">
                <a:highlight>
                  <a:srgbClr val="FFE599"/>
                </a:highlight>
              </a:rPr>
              <a:t>rescued</a:t>
            </a:r>
            <a:r>
              <a:rPr lang="en" sz="1700"/>
              <a:t> Jonathan and he did not die. </a:t>
            </a:r>
            <a:r>
              <a:rPr b="1" lang="en" sz="1700"/>
              <a:t>46</a:t>
            </a:r>
            <a:r>
              <a:rPr lang="en" sz="1700"/>
              <a:t> Then Saul went up from pursuing the Philistines, and the Philistines went to their own place.</a:t>
            </a:r>
            <a:endParaRPr sz="1700"/>
          </a:p>
          <a:p>
            <a:pPr indent="0" lvl="0" marL="0" rtl="0" algn="l">
              <a:spcBef>
                <a:spcPts val="0"/>
              </a:spcBef>
              <a:spcAft>
                <a:spcPts val="0"/>
              </a:spcAft>
              <a:buNone/>
            </a:pPr>
            <a:r>
              <a:t/>
            </a:r>
            <a:endParaRPr sz="1700"/>
          </a:p>
          <a:p>
            <a:pPr indent="0" lvl="0" marL="0" rtl="0" algn="r">
              <a:spcBef>
                <a:spcPts val="0"/>
              </a:spcBef>
              <a:spcAft>
                <a:spcPts val="0"/>
              </a:spcAft>
              <a:buNone/>
            </a:pPr>
            <a:r>
              <a:rPr b="1" lang="en" sz="1700"/>
              <a:t>1 Samuel 14:43-46 (NASB)</a:t>
            </a:r>
            <a:endParaRPr sz="1700"/>
          </a:p>
        </p:txBody>
      </p:sp>
      <p:sp>
        <p:nvSpPr>
          <p:cNvPr id="1833" name="Google Shape;1833;p214"/>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14:24-52</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7" name="Shape 1837"/>
        <p:cNvGrpSpPr/>
        <p:nvPr/>
      </p:nvGrpSpPr>
      <p:grpSpPr>
        <a:xfrm>
          <a:off x="0" y="0"/>
          <a:ext cx="0" cy="0"/>
          <a:chOff x="0" y="0"/>
          <a:chExt cx="0" cy="0"/>
        </a:xfrm>
      </p:grpSpPr>
      <p:sp>
        <p:nvSpPr>
          <p:cNvPr id="1838" name="Google Shape;1838;p215"/>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839" name="Google Shape;1839;p215"/>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840" name="Google Shape;1840;p215"/>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841" name="Google Shape;1841;p215"/>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842" name="Google Shape;1842;p215"/>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843" name="Google Shape;1843;p215"/>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844" name="Google Shape;1844;p215"/>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47</a:t>
            </a:r>
            <a:r>
              <a:rPr lang="en" sz="1700"/>
              <a:t> Now when Saul had taken control of the kingdom over Israel, he fought against all his enemies on every side, against Moab, the sons of Ammon, Edom, the kings of Zobah, and the Philistines; and wherever he turned, he inflicted punishment. </a:t>
            </a:r>
            <a:r>
              <a:rPr b="1" lang="en" sz="1700"/>
              <a:t>48</a:t>
            </a:r>
            <a:r>
              <a:rPr lang="en" sz="1700"/>
              <a:t> And he acted valiantly and defeated the Amalekites, and saved Israel from the hands of those who plundered them.</a:t>
            </a:r>
            <a:br>
              <a:rPr lang="en" sz="1700"/>
            </a:br>
            <a:br>
              <a:rPr lang="en" sz="1700"/>
            </a:br>
            <a:endParaRPr sz="1700"/>
          </a:p>
          <a:p>
            <a:pPr indent="0" lvl="0" marL="0" rtl="0" algn="l">
              <a:spcBef>
                <a:spcPts val="0"/>
              </a:spcBef>
              <a:spcAft>
                <a:spcPts val="0"/>
              </a:spcAft>
              <a:buNone/>
            </a:pPr>
            <a:r>
              <a:t/>
            </a:r>
            <a:endParaRPr sz="1700"/>
          </a:p>
          <a:p>
            <a:pPr indent="0" lvl="0" marL="0" rtl="0" algn="r">
              <a:spcBef>
                <a:spcPts val="0"/>
              </a:spcBef>
              <a:spcAft>
                <a:spcPts val="0"/>
              </a:spcAft>
              <a:buNone/>
            </a:pPr>
            <a:r>
              <a:rPr b="1" lang="en" sz="1700"/>
              <a:t>1 Samuel 14:47-48 (NASB)</a:t>
            </a:r>
            <a:endParaRPr sz="1700"/>
          </a:p>
        </p:txBody>
      </p:sp>
      <p:sp>
        <p:nvSpPr>
          <p:cNvPr id="1845" name="Google Shape;1845;p215"/>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14:24-52</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9" name="Shape 1849"/>
        <p:cNvGrpSpPr/>
        <p:nvPr/>
      </p:nvGrpSpPr>
      <p:grpSpPr>
        <a:xfrm>
          <a:off x="0" y="0"/>
          <a:ext cx="0" cy="0"/>
          <a:chOff x="0" y="0"/>
          <a:chExt cx="0" cy="0"/>
        </a:xfrm>
      </p:grpSpPr>
      <p:sp>
        <p:nvSpPr>
          <p:cNvPr id="1850" name="Google Shape;1850;p216"/>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851" name="Google Shape;1851;p216"/>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852" name="Google Shape;1852;p216"/>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853" name="Google Shape;1853;p216"/>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854" name="Google Shape;1854;p216"/>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855" name="Google Shape;1855;p216"/>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856" name="Google Shape;1856;p216"/>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49</a:t>
            </a:r>
            <a:r>
              <a:rPr lang="en" sz="1700"/>
              <a:t> Now the sons of Saul were Jonathan, Ishvi, and Malchi-shua; and the names of his two daughters were these: the name of the firstborn was Merab, and the name of the younger, Michal. </a:t>
            </a:r>
            <a:r>
              <a:rPr b="1" lang="en" sz="1700"/>
              <a:t>50</a:t>
            </a:r>
            <a:r>
              <a:rPr lang="en" sz="1700"/>
              <a:t> And the name of Saul’s wife was Ahinoam the daughter of Ahimaaz. And the name of the commander of his army was Abner the son of Ner, Saul’s uncle. </a:t>
            </a:r>
            <a:r>
              <a:rPr b="1" lang="en" sz="1700"/>
              <a:t>51</a:t>
            </a:r>
            <a:r>
              <a:rPr lang="en" sz="1700"/>
              <a:t> Kish was the father of Saul, and Ner the father of Abner was the son of Abiel.</a:t>
            </a:r>
            <a:endParaRPr sz="1700"/>
          </a:p>
          <a:p>
            <a:pPr indent="0" lvl="0" marL="0" rtl="0" algn="l">
              <a:spcBef>
                <a:spcPts val="0"/>
              </a:spcBef>
              <a:spcAft>
                <a:spcPts val="0"/>
              </a:spcAft>
              <a:buNone/>
            </a:pPr>
            <a:r>
              <a:t/>
            </a:r>
            <a:endParaRPr b="1" sz="1700"/>
          </a:p>
          <a:p>
            <a:pPr indent="0" lvl="0" marL="0" rtl="0" algn="l">
              <a:spcBef>
                <a:spcPts val="0"/>
              </a:spcBef>
              <a:spcAft>
                <a:spcPts val="0"/>
              </a:spcAft>
              <a:buNone/>
            </a:pPr>
            <a:r>
              <a:rPr b="1" lang="en" sz="1700"/>
              <a:t>52</a:t>
            </a:r>
            <a:r>
              <a:rPr lang="en" sz="1700"/>
              <a:t> Now the war against the Philistines was severe all the days of Saul; and </a:t>
            </a:r>
            <a:r>
              <a:rPr lang="en" sz="1700">
                <a:highlight>
                  <a:srgbClr val="FFE599"/>
                </a:highlight>
              </a:rPr>
              <a:t>when Saul saw any warrior or any valiant man, he attached him to his staff.</a:t>
            </a:r>
            <a:endParaRPr sz="1700">
              <a:highlight>
                <a:srgbClr val="FFE599"/>
              </a:highlight>
            </a:endParaRPr>
          </a:p>
          <a:p>
            <a:pPr indent="0" lvl="0" marL="0" rtl="0" algn="l">
              <a:spcBef>
                <a:spcPts val="0"/>
              </a:spcBef>
              <a:spcAft>
                <a:spcPts val="0"/>
              </a:spcAft>
              <a:buNone/>
            </a:pPr>
            <a:r>
              <a:t/>
            </a:r>
            <a:endParaRPr sz="1700"/>
          </a:p>
          <a:p>
            <a:pPr indent="0" lvl="0" marL="0" rtl="0" algn="r">
              <a:spcBef>
                <a:spcPts val="0"/>
              </a:spcBef>
              <a:spcAft>
                <a:spcPts val="0"/>
              </a:spcAft>
              <a:buNone/>
            </a:pPr>
            <a:r>
              <a:rPr b="1" lang="en" sz="1700"/>
              <a:t>1 Samuel 14:49-52 (NASB)</a:t>
            </a:r>
            <a:endParaRPr sz="1700"/>
          </a:p>
        </p:txBody>
      </p:sp>
      <p:sp>
        <p:nvSpPr>
          <p:cNvPr id="1857" name="Google Shape;1857;p216"/>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14:24-52</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0" name="Shape 1400"/>
        <p:cNvGrpSpPr/>
        <p:nvPr/>
      </p:nvGrpSpPr>
      <p:grpSpPr>
        <a:xfrm>
          <a:off x="0" y="0"/>
          <a:ext cx="0" cy="0"/>
          <a:chOff x="0" y="0"/>
          <a:chExt cx="0" cy="0"/>
        </a:xfrm>
      </p:grpSpPr>
      <p:sp>
        <p:nvSpPr>
          <p:cNvPr id="1401" name="Google Shape;1401;p181"/>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402" name="Google Shape;1402;p181"/>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403" name="Google Shape;1403;p181"/>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404" name="Google Shape;1404;p181"/>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405" name="Google Shape;1405;p181"/>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406" name="Google Shape;1406;p181"/>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407" name="Google Shape;1407;p181"/>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15</a:t>
            </a:r>
            <a:r>
              <a:rPr lang="en" sz="1700"/>
              <a:t> Then Samuel arose and went up from </a:t>
            </a:r>
            <a:r>
              <a:rPr lang="en" sz="1700">
                <a:highlight>
                  <a:srgbClr val="F9CB9C"/>
                </a:highlight>
              </a:rPr>
              <a:t>Gilgal </a:t>
            </a:r>
            <a:r>
              <a:rPr lang="en" sz="1700"/>
              <a:t>to </a:t>
            </a:r>
            <a:r>
              <a:rPr lang="en" sz="1700">
                <a:highlight>
                  <a:srgbClr val="F9CB9C"/>
                </a:highlight>
              </a:rPr>
              <a:t>Gibeah </a:t>
            </a:r>
            <a:r>
              <a:rPr lang="en" sz="1700"/>
              <a:t>of Benjamin. And Saul numbered the people who were present with him, about six hundred men. </a:t>
            </a:r>
            <a:r>
              <a:rPr b="1" lang="en" sz="1700"/>
              <a:t>16</a:t>
            </a:r>
            <a:r>
              <a:rPr lang="en" sz="1700"/>
              <a:t> Now Saul and his son Jonathan and the people who were present with them were staying in </a:t>
            </a:r>
            <a:r>
              <a:rPr lang="en" sz="1700">
                <a:highlight>
                  <a:srgbClr val="F9CB9C"/>
                </a:highlight>
              </a:rPr>
              <a:t>Geba </a:t>
            </a:r>
            <a:r>
              <a:rPr lang="en" sz="1700"/>
              <a:t>of Benjamin while the Philistines camped at </a:t>
            </a:r>
            <a:r>
              <a:rPr lang="en" sz="1700">
                <a:highlight>
                  <a:srgbClr val="F9CB9C"/>
                </a:highlight>
              </a:rPr>
              <a:t>Michmash</a:t>
            </a:r>
            <a:r>
              <a:rPr lang="en" sz="1700"/>
              <a:t>. </a:t>
            </a:r>
            <a:r>
              <a:rPr b="1" lang="en" sz="1700"/>
              <a:t>17</a:t>
            </a:r>
            <a:r>
              <a:rPr lang="en" sz="1700"/>
              <a:t> And the raiders came from the camp of the Philistines in three companies: one company turned toward </a:t>
            </a:r>
            <a:r>
              <a:rPr lang="en" sz="1700">
                <a:highlight>
                  <a:srgbClr val="F9CB9C"/>
                </a:highlight>
              </a:rPr>
              <a:t>Ophrah</a:t>
            </a:r>
            <a:r>
              <a:rPr lang="en" sz="1700"/>
              <a:t>, to the land of Shual, </a:t>
            </a:r>
            <a:r>
              <a:rPr b="1" lang="en" sz="1700"/>
              <a:t>18</a:t>
            </a:r>
            <a:r>
              <a:rPr lang="en" sz="1700"/>
              <a:t> and another company turned toward </a:t>
            </a:r>
            <a:r>
              <a:rPr lang="en" sz="1700">
                <a:highlight>
                  <a:srgbClr val="F9CB9C"/>
                </a:highlight>
              </a:rPr>
              <a:t>Beth-horon</a:t>
            </a:r>
            <a:r>
              <a:rPr lang="en" sz="1700"/>
              <a:t>, and another company turned toward the border which overlooks the valley of Zeboim toward the wilderness</a:t>
            </a:r>
            <a:endParaRPr sz="1700"/>
          </a:p>
          <a:p>
            <a:pPr indent="0" lvl="0" marL="0" rtl="0" algn="l">
              <a:spcBef>
                <a:spcPts val="0"/>
              </a:spcBef>
              <a:spcAft>
                <a:spcPts val="0"/>
              </a:spcAft>
              <a:buNone/>
            </a:pPr>
            <a:r>
              <a:t/>
            </a:r>
            <a:endParaRPr sz="1700"/>
          </a:p>
          <a:p>
            <a:pPr indent="0" lvl="0" marL="0" rtl="0" algn="r">
              <a:spcBef>
                <a:spcPts val="0"/>
              </a:spcBef>
              <a:spcAft>
                <a:spcPts val="0"/>
              </a:spcAft>
              <a:buNone/>
            </a:pPr>
            <a:r>
              <a:rPr b="1" lang="en" sz="1700"/>
              <a:t>1 Samuel 13:15-18 (NASB)</a:t>
            </a:r>
            <a:endParaRPr sz="1700"/>
          </a:p>
        </p:txBody>
      </p:sp>
      <p:sp>
        <p:nvSpPr>
          <p:cNvPr id="1408" name="Google Shape;1408;p181"/>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13:15-23</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1" name="Shape 1861"/>
        <p:cNvGrpSpPr/>
        <p:nvPr/>
      </p:nvGrpSpPr>
      <p:grpSpPr>
        <a:xfrm>
          <a:off x="0" y="0"/>
          <a:ext cx="0" cy="0"/>
          <a:chOff x="0" y="0"/>
          <a:chExt cx="0" cy="0"/>
        </a:xfrm>
      </p:grpSpPr>
      <p:sp>
        <p:nvSpPr>
          <p:cNvPr id="1862" name="Google Shape;1862;p217"/>
          <p:cNvSpPr txBox="1"/>
          <p:nvPr>
            <p:ph type="title"/>
          </p:nvPr>
        </p:nvSpPr>
        <p:spPr>
          <a:xfrm>
            <a:off x="2685500" y="2460925"/>
            <a:ext cx="5267100" cy="212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Disobedience and deception bring judgement</a:t>
            </a:r>
            <a:endParaRPr/>
          </a:p>
        </p:txBody>
      </p:sp>
      <p:sp>
        <p:nvSpPr>
          <p:cNvPr id="1863" name="Google Shape;1863;p217"/>
          <p:cNvSpPr txBox="1"/>
          <p:nvPr>
            <p:ph idx="2" type="title"/>
          </p:nvPr>
        </p:nvSpPr>
        <p:spPr>
          <a:xfrm>
            <a:off x="2685500" y="1577100"/>
            <a:ext cx="1810200" cy="111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8000">
                <a:latin typeface="DM Sans ExtraLight"/>
                <a:ea typeface="DM Sans ExtraLight"/>
                <a:cs typeface="DM Sans ExtraLight"/>
                <a:sym typeface="DM Sans ExtraLight"/>
              </a:rPr>
              <a:t>03</a:t>
            </a:r>
            <a:endParaRPr sz="8000">
              <a:latin typeface="DM Sans ExtraLight"/>
              <a:ea typeface="DM Sans ExtraLight"/>
              <a:cs typeface="DM Sans ExtraLight"/>
              <a:sym typeface="DM Sans ExtraLight"/>
            </a:endParaRPr>
          </a:p>
        </p:txBody>
      </p:sp>
      <p:pic>
        <p:nvPicPr>
          <p:cNvPr id="1864" name="Google Shape;1864;p217"/>
          <p:cNvPicPr preferRelativeResize="0"/>
          <p:nvPr/>
        </p:nvPicPr>
        <p:blipFill rotWithShape="1">
          <a:blip r:embed="rId3">
            <a:alphaModFix/>
          </a:blip>
          <a:srcRect b="0" l="0" r="74094" t="0"/>
          <a:stretch/>
        </p:blipFill>
        <p:spPr>
          <a:xfrm>
            <a:off x="0" y="0"/>
            <a:ext cx="1999073" cy="5143501"/>
          </a:xfrm>
          <a:prstGeom prst="rect">
            <a:avLst/>
          </a:prstGeom>
          <a:noFill/>
          <a:ln>
            <a:noFill/>
          </a:ln>
        </p:spPr>
      </p:pic>
      <p:grpSp>
        <p:nvGrpSpPr>
          <p:cNvPr id="1865" name="Google Shape;1865;p217"/>
          <p:cNvGrpSpPr/>
          <p:nvPr/>
        </p:nvGrpSpPr>
        <p:grpSpPr>
          <a:xfrm>
            <a:off x="6661100" y="0"/>
            <a:ext cx="2482905" cy="5143501"/>
            <a:chOff x="6661100" y="0"/>
            <a:chExt cx="2482905" cy="5143501"/>
          </a:xfrm>
        </p:grpSpPr>
        <p:pic>
          <p:nvPicPr>
            <p:cNvPr id="1866" name="Google Shape;1866;p217"/>
            <p:cNvPicPr preferRelativeResize="0"/>
            <p:nvPr/>
          </p:nvPicPr>
          <p:blipFill rotWithShape="1">
            <a:blip r:embed="rId4">
              <a:alphaModFix/>
            </a:blip>
            <a:srcRect b="55807" l="592" r="55204" t="-31818"/>
            <a:stretch/>
          </p:blipFill>
          <p:spPr>
            <a:xfrm>
              <a:off x="6661100" y="2741975"/>
              <a:ext cx="2482898" cy="2401525"/>
            </a:xfrm>
            <a:prstGeom prst="rect">
              <a:avLst/>
            </a:prstGeom>
            <a:noFill/>
            <a:ln>
              <a:noFill/>
            </a:ln>
          </p:spPr>
        </p:pic>
        <p:pic>
          <p:nvPicPr>
            <p:cNvPr id="1867" name="Google Shape;1867;p217"/>
            <p:cNvPicPr preferRelativeResize="0"/>
            <p:nvPr/>
          </p:nvPicPr>
          <p:blipFill rotWithShape="1">
            <a:blip r:embed="rId5">
              <a:alphaModFix/>
            </a:blip>
            <a:srcRect b="-4602" l="51695" r="-2007" t="58621"/>
            <a:stretch/>
          </p:blipFill>
          <p:spPr>
            <a:xfrm flipH="1">
              <a:off x="7442306" y="0"/>
              <a:ext cx="1701699" cy="1612548"/>
            </a:xfrm>
            <a:prstGeom prst="rect">
              <a:avLst/>
            </a:prstGeom>
            <a:noFill/>
            <a:ln>
              <a:noFill/>
            </a:ln>
          </p:spPr>
        </p:pic>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1" name="Shape 1871"/>
        <p:cNvGrpSpPr/>
        <p:nvPr/>
      </p:nvGrpSpPr>
      <p:grpSpPr>
        <a:xfrm>
          <a:off x="0" y="0"/>
          <a:ext cx="0" cy="0"/>
          <a:chOff x="0" y="0"/>
          <a:chExt cx="0" cy="0"/>
        </a:xfrm>
      </p:grpSpPr>
      <p:sp>
        <p:nvSpPr>
          <p:cNvPr id="1872" name="Google Shape;1872;p218"/>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873" name="Google Shape;1873;p218"/>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874" name="Google Shape;1874;p218"/>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875" name="Google Shape;1875;p218"/>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876" name="Google Shape;1876;p218"/>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877" name="Google Shape;1877;p218"/>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878" name="Google Shape;1878;p218"/>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t>1 </a:t>
            </a:r>
            <a:r>
              <a:rPr lang="en" sz="2000"/>
              <a:t>Then Samuel said to Saul, “The Lord sent me to anoint you as king over His people, over Israel; now therefore, listen to the words of the Lord. </a:t>
            </a:r>
            <a:r>
              <a:rPr b="1" lang="en" sz="2000"/>
              <a:t>2</a:t>
            </a:r>
            <a:r>
              <a:rPr lang="en" sz="2000"/>
              <a:t> This is what the Lord of armies says: ‘I will punish Amalek for what he did to Israel, in that he obstructed him on the way while he was coming up from Egypt. </a:t>
            </a:r>
            <a:r>
              <a:rPr b="1" lang="en" sz="2000"/>
              <a:t>3</a:t>
            </a:r>
            <a:r>
              <a:rPr lang="en" sz="2000"/>
              <a:t> Now go and strike Amalek and completely destroy everything that he has, and do not spare him; but put to death both man and woman, child and infant, ox and sheep, camel and donkey.’”</a:t>
            </a:r>
            <a:endParaRPr sz="2000"/>
          </a:p>
          <a:p>
            <a:pPr indent="0" lvl="0" marL="0" rtl="0" algn="l">
              <a:spcBef>
                <a:spcPts val="0"/>
              </a:spcBef>
              <a:spcAft>
                <a:spcPts val="0"/>
              </a:spcAft>
              <a:buNone/>
            </a:pPr>
            <a:r>
              <a:t/>
            </a:r>
            <a:endParaRPr sz="1700"/>
          </a:p>
          <a:p>
            <a:pPr indent="0" lvl="0" marL="0" rtl="0" algn="r">
              <a:spcBef>
                <a:spcPts val="0"/>
              </a:spcBef>
              <a:spcAft>
                <a:spcPts val="0"/>
              </a:spcAft>
              <a:buNone/>
            </a:pPr>
            <a:r>
              <a:rPr b="1" lang="en"/>
              <a:t>1 Samuel 15:1-3 (NASB)</a:t>
            </a:r>
            <a:endParaRPr/>
          </a:p>
        </p:txBody>
      </p:sp>
      <p:sp>
        <p:nvSpPr>
          <p:cNvPr id="1879" name="Google Shape;1879;p218"/>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15:1-35</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3" name="Shape 1883"/>
        <p:cNvGrpSpPr/>
        <p:nvPr/>
      </p:nvGrpSpPr>
      <p:grpSpPr>
        <a:xfrm>
          <a:off x="0" y="0"/>
          <a:ext cx="0" cy="0"/>
          <a:chOff x="0" y="0"/>
          <a:chExt cx="0" cy="0"/>
        </a:xfrm>
      </p:grpSpPr>
      <p:sp>
        <p:nvSpPr>
          <p:cNvPr id="1884" name="Google Shape;1884;p219"/>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885" name="Google Shape;1885;p219"/>
          <p:cNvPicPr preferRelativeResize="0"/>
          <p:nvPr/>
        </p:nvPicPr>
        <p:blipFill rotWithShape="1">
          <a:blip r:embed="rId3">
            <a:alphaModFix/>
          </a:blip>
          <a:srcRect b="0" l="12270" r="11891" t="0"/>
          <a:stretch/>
        </p:blipFill>
        <p:spPr>
          <a:xfrm>
            <a:off x="0" y="0"/>
            <a:ext cx="9190048" cy="514349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9" name="Shape 1889"/>
        <p:cNvGrpSpPr/>
        <p:nvPr/>
      </p:nvGrpSpPr>
      <p:grpSpPr>
        <a:xfrm>
          <a:off x="0" y="0"/>
          <a:ext cx="0" cy="0"/>
          <a:chOff x="0" y="0"/>
          <a:chExt cx="0" cy="0"/>
        </a:xfrm>
      </p:grpSpPr>
      <p:sp>
        <p:nvSpPr>
          <p:cNvPr id="1890" name="Google Shape;1890;p220"/>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891" name="Google Shape;1891;p220"/>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892" name="Google Shape;1892;p220"/>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893" name="Google Shape;1893;p220"/>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894" name="Google Shape;1894;p220"/>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895" name="Google Shape;1895;p220"/>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896" name="Google Shape;1896;p220"/>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4</a:t>
            </a:r>
            <a:r>
              <a:rPr lang="en" sz="1700"/>
              <a:t> Then Saul summoned the people and counted them in </a:t>
            </a:r>
            <a:r>
              <a:rPr lang="en" sz="1700">
                <a:highlight>
                  <a:srgbClr val="F9CB9C"/>
                </a:highlight>
              </a:rPr>
              <a:t>Telaim</a:t>
            </a:r>
            <a:r>
              <a:rPr lang="en" sz="1700"/>
              <a:t>: two hundred thousand foot soldiers and ten thousand men of Judah. </a:t>
            </a:r>
            <a:r>
              <a:rPr b="1" lang="en" sz="1700"/>
              <a:t>5</a:t>
            </a:r>
            <a:r>
              <a:rPr lang="en" sz="1700"/>
              <a:t> And Saul came to the city of Amalek and set an ambush in the wadi. </a:t>
            </a:r>
            <a:r>
              <a:rPr b="1" lang="en" sz="1700"/>
              <a:t>6</a:t>
            </a:r>
            <a:r>
              <a:rPr lang="en" sz="1700"/>
              <a:t> But Saul said to the Kenites, “Go, get away, go down from among the Amalekites, so that I do not destroy you along with them; for you showed kindness to all the sons of Israel when they went up from Egypt.” So the Kenites got away from among the Amalekites. </a:t>
            </a:r>
            <a:r>
              <a:rPr b="1" lang="en" sz="1700"/>
              <a:t>7</a:t>
            </a:r>
            <a:r>
              <a:rPr lang="en" sz="1700"/>
              <a:t> Then Saul defeated the Amalekites, from Havilah going toward Shur, which is east of Egypt. </a:t>
            </a:r>
            <a:r>
              <a:rPr b="1" lang="en" sz="1700"/>
              <a:t>8</a:t>
            </a:r>
            <a:r>
              <a:rPr lang="en" sz="1700"/>
              <a:t> He captured Agag the king of the Amalekites alive, and completely destroyed all the people with the edge of the sword. </a:t>
            </a:r>
            <a:r>
              <a:rPr b="1" lang="en" sz="1700"/>
              <a:t>9</a:t>
            </a:r>
            <a:r>
              <a:rPr lang="en" sz="1700"/>
              <a:t> </a:t>
            </a:r>
            <a:r>
              <a:rPr lang="en" sz="1700">
                <a:highlight>
                  <a:srgbClr val="9FC5E8"/>
                </a:highlight>
              </a:rPr>
              <a:t>But Saul and the people spared Agag and the best of the sheep, the oxen, the more valuable animals, the lambs, and everything that was good, and were unwilling to destroy them completely; but everything despicable and weak, that they completely destroyed</a:t>
            </a:r>
            <a:r>
              <a:rPr lang="en" sz="1700"/>
              <a:t>.</a:t>
            </a:r>
            <a:endParaRPr sz="1700"/>
          </a:p>
          <a:p>
            <a:pPr indent="0" lvl="0" marL="0" rtl="0" algn="r">
              <a:spcBef>
                <a:spcPts val="0"/>
              </a:spcBef>
              <a:spcAft>
                <a:spcPts val="0"/>
              </a:spcAft>
              <a:buNone/>
            </a:pPr>
            <a:r>
              <a:rPr b="1" lang="en" sz="1700"/>
              <a:t>1 Samuel 15:4-9 (NASB)</a:t>
            </a:r>
            <a:endParaRPr sz="1700"/>
          </a:p>
        </p:txBody>
      </p:sp>
      <p:sp>
        <p:nvSpPr>
          <p:cNvPr id="1897" name="Google Shape;1897;p220"/>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15:1-35</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1" name="Shape 1901"/>
        <p:cNvGrpSpPr/>
        <p:nvPr/>
      </p:nvGrpSpPr>
      <p:grpSpPr>
        <a:xfrm>
          <a:off x="0" y="0"/>
          <a:ext cx="0" cy="0"/>
          <a:chOff x="0" y="0"/>
          <a:chExt cx="0" cy="0"/>
        </a:xfrm>
      </p:grpSpPr>
      <p:sp>
        <p:nvSpPr>
          <p:cNvPr id="1902" name="Google Shape;1902;p221"/>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903" name="Google Shape;1903;p221"/>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904" name="Google Shape;1904;p221"/>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905" name="Google Shape;1905;p221"/>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906" name="Google Shape;1906;p221"/>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907" name="Google Shape;1907;p221"/>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908" name="Google Shape;1908;p221"/>
          <p:cNvSpPr txBox="1"/>
          <p:nvPr>
            <p:ph idx="1" type="subTitle"/>
          </p:nvPr>
        </p:nvSpPr>
        <p:spPr>
          <a:xfrm>
            <a:off x="713225" y="7191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t>10</a:t>
            </a:r>
            <a:r>
              <a:rPr lang="en" sz="2000"/>
              <a:t> Then the word of the Lord came to Samuel, saying, </a:t>
            </a:r>
            <a:endParaRPr sz="2000"/>
          </a:p>
          <a:p>
            <a:pPr indent="0" lvl="0" marL="0" rtl="0" algn="l">
              <a:spcBef>
                <a:spcPts val="0"/>
              </a:spcBef>
              <a:spcAft>
                <a:spcPts val="0"/>
              </a:spcAft>
              <a:buNone/>
            </a:pPr>
            <a:r>
              <a:rPr b="1" lang="en" sz="2000"/>
              <a:t>11</a:t>
            </a:r>
            <a:r>
              <a:rPr lang="en" sz="2000"/>
              <a:t> “</a:t>
            </a:r>
            <a:r>
              <a:rPr lang="en" sz="2000">
                <a:highlight>
                  <a:srgbClr val="B4A7D6"/>
                </a:highlight>
              </a:rPr>
              <a:t>I regret that I have made Saul king, because he has turned back from following Me and has not carried out My commands.</a:t>
            </a:r>
            <a:r>
              <a:rPr lang="en" sz="2000"/>
              <a:t>” And Samuel was furious and cried out to the Lord all night. </a:t>
            </a:r>
            <a:r>
              <a:rPr b="1" lang="en" sz="2000"/>
              <a:t>1 Samuel 15:10-12 (NASB)</a:t>
            </a:r>
            <a:endParaRPr sz="2000"/>
          </a:p>
        </p:txBody>
      </p:sp>
      <p:sp>
        <p:nvSpPr>
          <p:cNvPr id="1909" name="Google Shape;1909;p221"/>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15:1-35</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3" name="Shape 1913"/>
        <p:cNvGrpSpPr/>
        <p:nvPr/>
      </p:nvGrpSpPr>
      <p:grpSpPr>
        <a:xfrm>
          <a:off x="0" y="0"/>
          <a:ext cx="0" cy="0"/>
          <a:chOff x="0" y="0"/>
          <a:chExt cx="0" cy="0"/>
        </a:xfrm>
      </p:grpSpPr>
      <p:sp>
        <p:nvSpPr>
          <p:cNvPr id="1914" name="Google Shape;1914;p222"/>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915" name="Google Shape;1915;p222"/>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916" name="Google Shape;1916;p222"/>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917" name="Google Shape;1917;p222"/>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918" name="Google Shape;1918;p222"/>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919" name="Google Shape;1919;p222"/>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920" name="Google Shape;1920;p222"/>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t>12</a:t>
            </a:r>
            <a:r>
              <a:rPr lang="en" sz="2000"/>
              <a:t> Samuel got up early in the morning to meet Saul; and it was reported to Samuel, saying, “Saul came to Carmel, and behold, he set up a monument for himself, then turned and proceeded on down to Gilgal.” </a:t>
            </a:r>
            <a:r>
              <a:rPr b="1" lang="en" sz="2000"/>
              <a:t>13</a:t>
            </a:r>
            <a:r>
              <a:rPr lang="en" sz="2000"/>
              <a:t> So Samuel came to Saul, and Saul said to him, “</a:t>
            </a:r>
            <a:r>
              <a:rPr lang="en" sz="2000">
                <a:highlight>
                  <a:srgbClr val="9FC5E8"/>
                </a:highlight>
              </a:rPr>
              <a:t>Blessed are you of the Lord! I have carried out the command of the Lord.</a:t>
            </a:r>
            <a:r>
              <a:rPr lang="en" sz="2000"/>
              <a:t>” </a:t>
            </a:r>
            <a:r>
              <a:rPr b="1" lang="en" sz="2000"/>
              <a:t>14</a:t>
            </a:r>
            <a:r>
              <a:rPr lang="en" sz="2000"/>
              <a:t> But Samuel said, “</a:t>
            </a:r>
            <a:r>
              <a:rPr lang="en" sz="2000">
                <a:highlight>
                  <a:srgbClr val="B4A7D6"/>
                </a:highlight>
              </a:rPr>
              <a:t>What then is this bleating of the sheep in my ears, and the bellowing of the oxen which I hear?</a:t>
            </a:r>
            <a:r>
              <a:rPr lang="en" sz="2000"/>
              <a:t>” </a:t>
            </a:r>
            <a:r>
              <a:rPr b="1" lang="en" sz="2000"/>
              <a:t>15</a:t>
            </a:r>
            <a:r>
              <a:rPr lang="en" sz="2000"/>
              <a:t> Saul said, “</a:t>
            </a:r>
            <a:r>
              <a:rPr lang="en" sz="2000">
                <a:highlight>
                  <a:srgbClr val="9FC5E8"/>
                </a:highlight>
              </a:rPr>
              <a:t>They have brought them from the Amalekites, for the people spared the best of the sheep and oxen to sacrifice to the Lord your God; but the rest we have completely destroyed.</a:t>
            </a:r>
            <a:r>
              <a:rPr lang="en" sz="2000"/>
              <a:t>” </a:t>
            </a:r>
            <a:br>
              <a:rPr lang="en" sz="2000"/>
            </a:br>
            <a:r>
              <a:rPr lang="en" sz="2000"/>
              <a:t>                                                                </a:t>
            </a:r>
            <a:r>
              <a:rPr b="1" lang="en" sz="2000"/>
              <a:t>1 Samuel 15:12-15 (NASB)</a:t>
            </a:r>
            <a:endParaRPr sz="2000"/>
          </a:p>
        </p:txBody>
      </p:sp>
      <p:sp>
        <p:nvSpPr>
          <p:cNvPr id="1921" name="Google Shape;1921;p222"/>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15:1-35</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5" name="Shape 1925"/>
        <p:cNvGrpSpPr/>
        <p:nvPr/>
      </p:nvGrpSpPr>
      <p:grpSpPr>
        <a:xfrm>
          <a:off x="0" y="0"/>
          <a:ext cx="0" cy="0"/>
          <a:chOff x="0" y="0"/>
          <a:chExt cx="0" cy="0"/>
        </a:xfrm>
      </p:grpSpPr>
      <p:sp>
        <p:nvSpPr>
          <p:cNvPr id="1926" name="Google Shape;1926;p223"/>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927" name="Google Shape;1927;p223"/>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928" name="Google Shape;1928;p223"/>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929" name="Google Shape;1929;p223"/>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930" name="Google Shape;1930;p223"/>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931" name="Google Shape;1931;p223"/>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932" name="Google Shape;1932;p223"/>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16</a:t>
            </a:r>
            <a:r>
              <a:rPr lang="en"/>
              <a:t> Then Samuel said to Saul, “</a:t>
            </a:r>
            <a:r>
              <a:rPr lang="en">
                <a:highlight>
                  <a:srgbClr val="B4A7D6"/>
                </a:highlight>
              </a:rPr>
              <a:t>Stop, and let me inform you of what the Lord said to me last night.</a:t>
            </a:r>
            <a:r>
              <a:rPr lang="en"/>
              <a:t>” And he said to him, “Speak!”</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sz="1700"/>
              <a:t>17</a:t>
            </a:r>
            <a:r>
              <a:rPr lang="en" sz="1700"/>
              <a:t> So Samuel said, “Is it not true, though you were insignificant in your own eyes, that you became the head of the tribes of Israel? For the Lord anointed you as king over Israel. </a:t>
            </a:r>
            <a:r>
              <a:rPr b="1" lang="en" sz="1700"/>
              <a:t>18</a:t>
            </a:r>
            <a:r>
              <a:rPr lang="en" sz="1700"/>
              <a:t> And the Lord sent you on a mission, and said, ‘Go and completely destroy the sinners, the Amalekites, and fight against them until they are eliminated.’ </a:t>
            </a:r>
            <a:r>
              <a:rPr b="1" lang="en" sz="1700"/>
              <a:t>19</a:t>
            </a:r>
            <a:r>
              <a:rPr lang="en" sz="1700"/>
              <a:t> Why then did you not obey the voice of the Lord? Instead, you loudly rushed upon the spoils and did what was evil in the sight of the Lord!”</a:t>
            </a:r>
            <a:endParaRPr sz="1700"/>
          </a:p>
          <a:p>
            <a:pPr indent="0" lvl="0" marL="0" rtl="0" algn="l">
              <a:spcBef>
                <a:spcPts val="0"/>
              </a:spcBef>
              <a:spcAft>
                <a:spcPts val="0"/>
              </a:spcAft>
              <a:buNone/>
            </a:pPr>
            <a:r>
              <a:t/>
            </a:r>
            <a:endParaRPr b="1" sz="1700"/>
          </a:p>
          <a:p>
            <a:pPr indent="0" lvl="0" marL="0" rtl="0" algn="l">
              <a:spcBef>
                <a:spcPts val="0"/>
              </a:spcBef>
              <a:spcAft>
                <a:spcPts val="0"/>
              </a:spcAft>
              <a:buNone/>
            </a:pPr>
            <a:r>
              <a:rPr b="1" lang="en" sz="1700"/>
              <a:t>                                                                                            </a:t>
            </a:r>
            <a:r>
              <a:rPr b="1" lang="en" sz="1700"/>
              <a:t>1 Samuel 15:16-19 (NASB)</a:t>
            </a:r>
            <a:endParaRPr sz="1700"/>
          </a:p>
        </p:txBody>
      </p:sp>
      <p:sp>
        <p:nvSpPr>
          <p:cNvPr id="1933" name="Google Shape;1933;p223"/>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15:1-35</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7" name="Shape 1937"/>
        <p:cNvGrpSpPr/>
        <p:nvPr/>
      </p:nvGrpSpPr>
      <p:grpSpPr>
        <a:xfrm>
          <a:off x="0" y="0"/>
          <a:ext cx="0" cy="0"/>
          <a:chOff x="0" y="0"/>
          <a:chExt cx="0" cy="0"/>
        </a:xfrm>
      </p:grpSpPr>
      <p:sp>
        <p:nvSpPr>
          <p:cNvPr id="1938" name="Google Shape;1938;p224"/>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939" name="Google Shape;1939;p224"/>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940" name="Google Shape;1940;p224"/>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941" name="Google Shape;1941;p224"/>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942" name="Google Shape;1942;p224"/>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943" name="Google Shape;1943;p224"/>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944" name="Google Shape;1944;p224"/>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20</a:t>
            </a:r>
            <a:r>
              <a:rPr lang="en" sz="1700"/>
              <a:t> Then Saul said to Samuel, “</a:t>
            </a:r>
            <a:r>
              <a:rPr lang="en" sz="1700" u="sng">
                <a:highlight>
                  <a:srgbClr val="9FC5E8"/>
                </a:highlight>
              </a:rPr>
              <a:t>I did obey the voice of the Lord</a:t>
            </a:r>
            <a:r>
              <a:rPr lang="en" sz="1700">
                <a:highlight>
                  <a:srgbClr val="9FC5E8"/>
                </a:highlight>
              </a:rPr>
              <a:t>, for I went on the mission on which the Lord sent me; and I have brought Agag the king of Amalek, and have completely destroyed the Amalekites. </a:t>
            </a:r>
            <a:r>
              <a:rPr b="1" lang="en" sz="1700">
                <a:highlight>
                  <a:srgbClr val="9FC5E8"/>
                </a:highlight>
              </a:rPr>
              <a:t>21</a:t>
            </a:r>
            <a:r>
              <a:rPr lang="en" sz="1700">
                <a:highlight>
                  <a:srgbClr val="9FC5E8"/>
                </a:highlight>
              </a:rPr>
              <a:t> But the people took some of the spoils, sheep and oxen, the choicest of the things designated for destruction, to sacrifice to the Lord your God at Gilgal</a:t>
            </a:r>
            <a:r>
              <a:rPr lang="en" sz="1700"/>
              <a:t>.” </a:t>
            </a:r>
            <a:endParaRPr sz="1700"/>
          </a:p>
          <a:p>
            <a:pPr indent="0" lvl="0" marL="0" rtl="0" algn="l">
              <a:spcBef>
                <a:spcPts val="0"/>
              </a:spcBef>
              <a:spcAft>
                <a:spcPts val="0"/>
              </a:spcAft>
              <a:buNone/>
            </a:pPr>
            <a:r>
              <a:t/>
            </a:r>
            <a:endParaRPr b="1" sz="1700"/>
          </a:p>
          <a:p>
            <a:pPr indent="0" lvl="0" marL="0" rtl="0" algn="l">
              <a:spcBef>
                <a:spcPts val="0"/>
              </a:spcBef>
              <a:spcAft>
                <a:spcPts val="0"/>
              </a:spcAft>
              <a:buNone/>
            </a:pPr>
            <a:r>
              <a:rPr b="1" lang="en" sz="1700"/>
              <a:t>                                                                                            1 Samuel 15:20-21 (NASB)</a:t>
            </a:r>
            <a:endParaRPr sz="1700"/>
          </a:p>
        </p:txBody>
      </p:sp>
      <p:sp>
        <p:nvSpPr>
          <p:cNvPr id="1945" name="Google Shape;1945;p224"/>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15:1-35</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9" name="Shape 1949"/>
        <p:cNvGrpSpPr/>
        <p:nvPr/>
      </p:nvGrpSpPr>
      <p:grpSpPr>
        <a:xfrm>
          <a:off x="0" y="0"/>
          <a:ext cx="0" cy="0"/>
          <a:chOff x="0" y="0"/>
          <a:chExt cx="0" cy="0"/>
        </a:xfrm>
      </p:grpSpPr>
      <p:sp>
        <p:nvSpPr>
          <p:cNvPr id="1950" name="Google Shape;1950;p225"/>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951" name="Google Shape;1951;p225"/>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952" name="Google Shape;1952;p225"/>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953" name="Google Shape;1953;p225"/>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954" name="Google Shape;1954;p225"/>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955" name="Google Shape;1955;p225"/>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956" name="Google Shape;1956;p225"/>
          <p:cNvSpPr txBox="1"/>
          <p:nvPr>
            <p:ph idx="1" type="subTitle"/>
          </p:nvPr>
        </p:nvSpPr>
        <p:spPr>
          <a:xfrm>
            <a:off x="713225" y="793700"/>
            <a:ext cx="7501800" cy="358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1" lang="en" sz="1700"/>
              <a:t>22</a:t>
            </a:r>
            <a:r>
              <a:rPr lang="en" sz="1700"/>
              <a:t> Samuel said,</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 sz="1700">
                <a:highlight>
                  <a:srgbClr val="B6D7A8"/>
                </a:highlight>
              </a:rPr>
              <a:t>“Does the Lord have as much delight in burnt offerings and sacrifices</a:t>
            </a:r>
            <a:endParaRPr sz="1700">
              <a:highlight>
                <a:srgbClr val="B6D7A8"/>
              </a:highlight>
            </a:endParaRPr>
          </a:p>
          <a:p>
            <a:pPr indent="0" lvl="0" marL="0" rtl="0" algn="l">
              <a:spcBef>
                <a:spcPts val="0"/>
              </a:spcBef>
              <a:spcAft>
                <a:spcPts val="0"/>
              </a:spcAft>
              <a:buNone/>
            </a:pPr>
            <a:r>
              <a:rPr lang="en" sz="1700">
                <a:highlight>
                  <a:srgbClr val="B6D7A8"/>
                </a:highlight>
              </a:rPr>
              <a:t>As in obeying the voice of the Lord?</a:t>
            </a:r>
            <a:endParaRPr sz="1700">
              <a:highlight>
                <a:srgbClr val="B6D7A8"/>
              </a:highlight>
            </a:endParaRPr>
          </a:p>
          <a:p>
            <a:pPr indent="0" lvl="0" marL="0" rtl="0" algn="l">
              <a:spcBef>
                <a:spcPts val="0"/>
              </a:spcBef>
              <a:spcAft>
                <a:spcPts val="0"/>
              </a:spcAft>
              <a:buNone/>
            </a:pPr>
            <a:r>
              <a:rPr lang="en" sz="1700">
                <a:highlight>
                  <a:srgbClr val="B6D7A8"/>
                </a:highlight>
              </a:rPr>
              <a:t>Behold, to obey is better than a sacrifice,</a:t>
            </a:r>
            <a:endParaRPr sz="1700">
              <a:highlight>
                <a:srgbClr val="B6D7A8"/>
              </a:highlight>
            </a:endParaRPr>
          </a:p>
          <a:p>
            <a:pPr indent="0" lvl="0" marL="0" rtl="0" algn="l">
              <a:spcBef>
                <a:spcPts val="0"/>
              </a:spcBef>
              <a:spcAft>
                <a:spcPts val="0"/>
              </a:spcAft>
              <a:buNone/>
            </a:pPr>
            <a:r>
              <a:rPr lang="en" sz="1700">
                <a:highlight>
                  <a:srgbClr val="B6D7A8"/>
                </a:highlight>
              </a:rPr>
              <a:t>And to pay attention is better than the fat of rams.</a:t>
            </a:r>
            <a:endParaRPr sz="1700">
              <a:highlight>
                <a:srgbClr val="B6D7A8"/>
              </a:highlight>
            </a:endParaRPr>
          </a:p>
          <a:p>
            <a:pPr indent="0" lvl="0" marL="0" rtl="0" algn="l">
              <a:spcBef>
                <a:spcPts val="0"/>
              </a:spcBef>
              <a:spcAft>
                <a:spcPts val="0"/>
              </a:spcAft>
              <a:buNone/>
            </a:pPr>
            <a:r>
              <a:rPr b="1" lang="en" sz="1700">
                <a:highlight>
                  <a:srgbClr val="B6D7A8"/>
                </a:highlight>
              </a:rPr>
              <a:t>23</a:t>
            </a:r>
            <a:r>
              <a:rPr lang="en" sz="1700">
                <a:highlight>
                  <a:srgbClr val="B6D7A8"/>
                </a:highlight>
              </a:rPr>
              <a:t> For rebellion is as reprehensible as the sin of divination,</a:t>
            </a:r>
            <a:endParaRPr sz="1700">
              <a:highlight>
                <a:srgbClr val="B6D7A8"/>
              </a:highlight>
            </a:endParaRPr>
          </a:p>
          <a:p>
            <a:pPr indent="0" lvl="0" marL="0" rtl="0" algn="l">
              <a:spcBef>
                <a:spcPts val="0"/>
              </a:spcBef>
              <a:spcAft>
                <a:spcPts val="0"/>
              </a:spcAft>
              <a:buNone/>
            </a:pPr>
            <a:r>
              <a:rPr lang="en" sz="1700">
                <a:highlight>
                  <a:srgbClr val="B6D7A8"/>
                </a:highlight>
              </a:rPr>
              <a:t>And insubordination is as reprehensible as false religion and idolatry.</a:t>
            </a:r>
            <a:endParaRPr sz="1700">
              <a:highlight>
                <a:srgbClr val="B6D7A8"/>
              </a:highlight>
            </a:endParaRPr>
          </a:p>
          <a:p>
            <a:pPr indent="0" lvl="0" marL="0" rtl="0" algn="l">
              <a:spcBef>
                <a:spcPts val="0"/>
              </a:spcBef>
              <a:spcAft>
                <a:spcPts val="0"/>
              </a:spcAft>
              <a:buNone/>
            </a:pPr>
            <a:r>
              <a:rPr lang="en" sz="1700">
                <a:highlight>
                  <a:srgbClr val="B6D7A8"/>
                </a:highlight>
              </a:rPr>
              <a:t>Since you have rejected the word of the Lord,</a:t>
            </a:r>
            <a:endParaRPr sz="1700">
              <a:highlight>
                <a:srgbClr val="B6D7A8"/>
              </a:highlight>
            </a:endParaRPr>
          </a:p>
          <a:p>
            <a:pPr indent="0" lvl="0" marL="0" rtl="0" algn="l">
              <a:spcBef>
                <a:spcPts val="0"/>
              </a:spcBef>
              <a:spcAft>
                <a:spcPts val="0"/>
              </a:spcAft>
              <a:buNone/>
            </a:pPr>
            <a:r>
              <a:rPr lang="en" sz="1700">
                <a:highlight>
                  <a:srgbClr val="B6D7A8"/>
                </a:highlight>
              </a:rPr>
              <a:t>He has also rejected you from being king.”</a:t>
            </a:r>
            <a:endParaRPr sz="1700">
              <a:highlight>
                <a:srgbClr val="B6D7A8"/>
              </a:highlight>
            </a:endParaRPr>
          </a:p>
          <a:p>
            <a:pPr indent="0" lvl="0" marL="0" rtl="0" algn="l">
              <a:spcBef>
                <a:spcPts val="0"/>
              </a:spcBef>
              <a:spcAft>
                <a:spcPts val="0"/>
              </a:spcAft>
              <a:buNone/>
            </a:pPr>
            <a:r>
              <a:rPr lang="en" sz="1700"/>
              <a:t> </a:t>
            </a:r>
            <a:endParaRPr sz="1700"/>
          </a:p>
          <a:p>
            <a:pPr indent="0" lvl="0" marL="0" rtl="0" algn="l">
              <a:spcBef>
                <a:spcPts val="0"/>
              </a:spcBef>
              <a:spcAft>
                <a:spcPts val="0"/>
              </a:spcAft>
              <a:buNone/>
            </a:pPr>
            <a:r>
              <a:t/>
            </a:r>
            <a:endParaRPr b="1" sz="1700"/>
          </a:p>
          <a:p>
            <a:pPr indent="0" lvl="0" marL="0" rtl="0" algn="l">
              <a:spcBef>
                <a:spcPts val="0"/>
              </a:spcBef>
              <a:spcAft>
                <a:spcPts val="0"/>
              </a:spcAft>
              <a:buNone/>
            </a:pPr>
            <a:r>
              <a:rPr b="1" lang="en" sz="1700"/>
              <a:t>                                                                                           1 Samuel 15:22-23 (NASB)</a:t>
            </a:r>
            <a:endParaRPr sz="1700"/>
          </a:p>
        </p:txBody>
      </p:sp>
      <p:sp>
        <p:nvSpPr>
          <p:cNvPr id="1957" name="Google Shape;1957;p225"/>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15:1-35</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1" name="Shape 1961"/>
        <p:cNvGrpSpPr/>
        <p:nvPr/>
      </p:nvGrpSpPr>
      <p:grpSpPr>
        <a:xfrm>
          <a:off x="0" y="0"/>
          <a:ext cx="0" cy="0"/>
          <a:chOff x="0" y="0"/>
          <a:chExt cx="0" cy="0"/>
        </a:xfrm>
      </p:grpSpPr>
      <p:sp>
        <p:nvSpPr>
          <p:cNvPr id="1962" name="Google Shape;1962;p226"/>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963" name="Google Shape;1963;p226"/>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964" name="Google Shape;1964;p226"/>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965" name="Google Shape;1965;p226"/>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966" name="Google Shape;1966;p226"/>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967" name="Google Shape;1967;p226"/>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968" name="Google Shape;1968;p226"/>
          <p:cNvSpPr txBox="1"/>
          <p:nvPr>
            <p:ph idx="1" type="subTitle"/>
          </p:nvPr>
        </p:nvSpPr>
        <p:spPr>
          <a:xfrm>
            <a:off x="713225" y="793700"/>
            <a:ext cx="7501800" cy="3564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700"/>
              <a:t>24</a:t>
            </a:r>
            <a:r>
              <a:rPr lang="en" sz="1700"/>
              <a:t> Then Saul said to Samuel, “</a:t>
            </a:r>
            <a:r>
              <a:rPr lang="en" sz="1700" u="sng">
                <a:highlight>
                  <a:srgbClr val="9FC5E8"/>
                </a:highlight>
              </a:rPr>
              <a:t>I have sinned</a:t>
            </a:r>
            <a:r>
              <a:rPr lang="en" sz="1700">
                <a:highlight>
                  <a:srgbClr val="9FC5E8"/>
                </a:highlight>
              </a:rPr>
              <a:t>, for I have violated the command of the Lord and your words, because I feared the people and listened to their voice. </a:t>
            </a:r>
            <a:r>
              <a:rPr b="1" lang="en" sz="1700">
                <a:highlight>
                  <a:srgbClr val="9FC5E8"/>
                </a:highlight>
              </a:rPr>
              <a:t>25</a:t>
            </a:r>
            <a:r>
              <a:rPr lang="en" sz="1700">
                <a:highlight>
                  <a:srgbClr val="9FC5E8"/>
                </a:highlight>
              </a:rPr>
              <a:t> Now then, please pardon my sin and return with me, so that I may worship the Lord.</a:t>
            </a:r>
            <a:r>
              <a:rPr lang="en" sz="1700"/>
              <a:t>” </a:t>
            </a:r>
            <a:r>
              <a:rPr b="1" lang="en" sz="1700"/>
              <a:t>26</a:t>
            </a:r>
            <a:r>
              <a:rPr lang="en" sz="1700"/>
              <a:t> But Samuel said to Saul, “</a:t>
            </a:r>
            <a:r>
              <a:rPr lang="en" sz="1700">
                <a:highlight>
                  <a:srgbClr val="B4A7D6"/>
                </a:highlight>
              </a:rPr>
              <a:t>I will not return with you; for you have rejected the word of the Lord, and the Lord has rejected you from being king over Israel.</a:t>
            </a:r>
            <a:r>
              <a:rPr lang="en" sz="1700"/>
              <a:t>” </a:t>
            </a:r>
            <a:r>
              <a:rPr b="1" lang="en" sz="1700"/>
              <a:t>27</a:t>
            </a:r>
            <a:r>
              <a:rPr lang="en" sz="1700"/>
              <a:t> Then Samuel turned to go, but Saul grasped the edge of his robe, and it tore off. </a:t>
            </a:r>
            <a:r>
              <a:rPr b="1" lang="en" sz="1700"/>
              <a:t>28</a:t>
            </a:r>
            <a:r>
              <a:rPr lang="en" sz="1700"/>
              <a:t> So Samuel said to him, “</a:t>
            </a:r>
            <a:r>
              <a:rPr lang="en" sz="1700">
                <a:highlight>
                  <a:srgbClr val="B4A7D6"/>
                </a:highlight>
              </a:rPr>
              <a:t>The Lord has torn the kingdom of Israel from you today and has given it to your neighbor, who is better than you. </a:t>
            </a:r>
            <a:r>
              <a:rPr b="1" lang="en" sz="1700">
                <a:highlight>
                  <a:srgbClr val="B4A7D6"/>
                </a:highlight>
              </a:rPr>
              <a:t>29</a:t>
            </a:r>
            <a:r>
              <a:rPr lang="en" sz="1700">
                <a:highlight>
                  <a:srgbClr val="B4A7D6"/>
                </a:highlight>
              </a:rPr>
              <a:t> Also the Glory of Israel will not lie nor change His mind; for He is not a man, that He would change His mind.</a:t>
            </a:r>
            <a:r>
              <a:rPr lang="en" sz="1700"/>
              <a:t>” </a:t>
            </a:r>
            <a:endParaRPr sz="1700"/>
          </a:p>
          <a:p>
            <a:pPr indent="0" lvl="0" marL="0" rtl="0" algn="l">
              <a:spcBef>
                <a:spcPts val="0"/>
              </a:spcBef>
              <a:spcAft>
                <a:spcPts val="0"/>
              </a:spcAft>
              <a:buNone/>
            </a:pPr>
            <a:r>
              <a:t/>
            </a:r>
            <a:endParaRPr b="1"/>
          </a:p>
          <a:p>
            <a:pPr indent="0" lvl="0" marL="0" rtl="0" algn="l">
              <a:spcBef>
                <a:spcPts val="0"/>
              </a:spcBef>
              <a:spcAft>
                <a:spcPts val="0"/>
              </a:spcAft>
              <a:buNone/>
            </a:pPr>
            <a:r>
              <a:rPr b="1" lang="en"/>
              <a:t>                                                                                                 </a:t>
            </a:r>
            <a:r>
              <a:rPr b="1" lang="en"/>
              <a:t>   </a:t>
            </a:r>
            <a:r>
              <a:rPr b="1" lang="en"/>
              <a:t>1 Samuel 15:24-29 (NASB)</a:t>
            </a:r>
            <a:endParaRPr/>
          </a:p>
        </p:txBody>
      </p:sp>
      <p:sp>
        <p:nvSpPr>
          <p:cNvPr id="1969" name="Google Shape;1969;p226"/>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15:1-35</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12" name="Shape 1412"/>
        <p:cNvGrpSpPr/>
        <p:nvPr/>
      </p:nvGrpSpPr>
      <p:grpSpPr>
        <a:xfrm>
          <a:off x="0" y="0"/>
          <a:ext cx="0" cy="0"/>
          <a:chOff x="0" y="0"/>
          <a:chExt cx="0" cy="0"/>
        </a:xfrm>
      </p:grpSpPr>
      <p:sp>
        <p:nvSpPr>
          <p:cNvPr id="1413" name="Google Shape;1413;p182"/>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414" name="Google Shape;1414;p182"/>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415" name="Google Shape;1415;p182"/>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416" name="Google Shape;1416;p182"/>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417" name="Google Shape;1417;p182"/>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418" name="Google Shape;1418;p182"/>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pic>
        <p:nvPicPr>
          <p:cNvPr id="1419" name="Google Shape;1419;p182"/>
          <p:cNvPicPr preferRelativeResize="0"/>
          <p:nvPr/>
        </p:nvPicPr>
        <p:blipFill>
          <a:blip r:embed="rId8">
            <a:alphaModFix/>
          </a:blip>
          <a:stretch>
            <a:fillRect/>
          </a:stretch>
        </p:blipFill>
        <p:spPr>
          <a:xfrm>
            <a:off x="0" y="0"/>
            <a:ext cx="9438334" cy="51435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3" name="Shape 1973"/>
        <p:cNvGrpSpPr/>
        <p:nvPr/>
      </p:nvGrpSpPr>
      <p:grpSpPr>
        <a:xfrm>
          <a:off x="0" y="0"/>
          <a:ext cx="0" cy="0"/>
          <a:chOff x="0" y="0"/>
          <a:chExt cx="0" cy="0"/>
        </a:xfrm>
      </p:grpSpPr>
      <p:sp>
        <p:nvSpPr>
          <p:cNvPr id="1974" name="Google Shape;1974;p227"/>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975" name="Google Shape;1975;p227"/>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976" name="Google Shape;1976;p227"/>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977" name="Google Shape;1977;p227"/>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978" name="Google Shape;1978;p227"/>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979" name="Google Shape;1979;p227"/>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980" name="Google Shape;1980;p227"/>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t>30 </a:t>
            </a:r>
            <a:r>
              <a:rPr lang="en" sz="2000"/>
              <a:t>Then Saul said, “</a:t>
            </a:r>
            <a:r>
              <a:rPr lang="en" sz="2000">
                <a:highlight>
                  <a:srgbClr val="9FC5E8"/>
                </a:highlight>
              </a:rPr>
              <a:t>I have sinned; but please honor me now before the elders of my people and before all Israel, and go back with me, so that I may worship the Lord your God.</a:t>
            </a:r>
            <a:r>
              <a:rPr lang="en" sz="2000"/>
              <a:t>” </a:t>
            </a:r>
            <a:r>
              <a:rPr b="1" lang="en" sz="2000"/>
              <a:t>31</a:t>
            </a:r>
            <a:r>
              <a:rPr lang="en" sz="2000"/>
              <a:t> So Samuel went back following Saul, and Saul worshiped the Lord.</a:t>
            </a:r>
            <a:r>
              <a:rPr b="1" lang="en" sz="2000"/>
              <a:t>  </a:t>
            </a:r>
            <a:r>
              <a:rPr b="1" lang="en" sz="2000"/>
              <a:t>32</a:t>
            </a:r>
            <a:r>
              <a:rPr lang="en" sz="2000"/>
              <a:t> Then Samuel said, “Bring me Agag, the king of the Amalekites.” And Agag came to him cheerfully. And Agag said, “</a:t>
            </a:r>
            <a:r>
              <a:rPr lang="en" sz="2000">
                <a:highlight>
                  <a:srgbClr val="9FC5E8"/>
                </a:highlight>
              </a:rPr>
              <a:t>Surely the bitterness of death is gone!</a:t>
            </a:r>
            <a:r>
              <a:rPr lang="en" sz="2000"/>
              <a:t>” </a:t>
            </a:r>
            <a:r>
              <a:rPr b="1" lang="en" sz="2000"/>
              <a:t>33</a:t>
            </a:r>
            <a:r>
              <a:rPr lang="en" sz="2000"/>
              <a:t> But Samuel said, “</a:t>
            </a:r>
            <a:r>
              <a:rPr lang="en" sz="2000">
                <a:highlight>
                  <a:srgbClr val="B4A7D6"/>
                </a:highlight>
              </a:rPr>
              <a:t>As your sword has made women childless, so shall your mother be childless among women</a:t>
            </a:r>
            <a:r>
              <a:rPr lang="en" sz="2000"/>
              <a:t>.” </a:t>
            </a:r>
            <a:r>
              <a:rPr lang="en" sz="2000">
                <a:highlight>
                  <a:srgbClr val="FFE599"/>
                </a:highlight>
              </a:rPr>
              <a:t>And Samuel cut Agag to pieces before the Lord at Gilgal.</a:t>
            </a:r>
            <a:endParaRPr sz="2000">
              <a:highlight>
                <a:srgbClr val="FFE599"/>
              </a:highlight>
            </a:endParaRPr>
          </a:p>
          <a:p>
            <a:pPr indent="0" lvl="0" marL="0" rtl="0" algn="l">
              <a:spcBef>
                <a:spcPts val="0"/>
              </a:spcBef>
              <a:spcAft>
                <a:spcPts val="0"/>
              </a:spcAft>
              <a:buNone/>
            </a:pPr>
            <a:r>
              <a:t/>
            </a:r>
            <a:endParaRPr sz="2000"/>
          </a:p>
          <a:p>
            <a:pPr indent="0" lvl="0" marL="0" rtl="0" algn="l">
              <a:spcBef>
                <a:spcPts val="0"/>
              </a:spcBef>
              <a:spcAft>
                <a:spcPts val="0"/>
              </a:spcAft>
              <a:buNone/>
            </a:pPr>
            <a:r>
              <a:rPr b="1" lang="en" sz="1700"/>
              <a:t>                                                                                           1 Samuel 15:32-33 (NASB)</a:t>
            </a:r>
            <a:endParaRPr sz="1700"/>
          </a:p>
        </p:txBody>
      </p:sp>
      <p:sp>
        <p:nvSpPr>
          <p:cNvPr id="1981" name="Google Shape;1981;p227"/>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15:1-35</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5" name="Shape 1985"/>
        <p:cNvGrpSpPr/>
        <p:nvPr/>
      </p:nvGrpSpPr>
      <p:grpSpPr>
        <a:xfrm>
          <a:off x="0" y="0"/>
          <a:ext cx="0" cy="0"/>
          <a:chOff x="0" y="0"/>
          <a:chExt cx="0" cy="0"/>
        </a:xfrm>
      </p:grpSpPr>
      <p:sp>
        <p:nvSpPr>
          <p:cNvPr id="1986" name="Google Shape;1986;p228"/>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987" name="Google Shape;1987;p228"/>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988" name="Google Shape;1988;p228"/>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989" name="Google Shape;1989;p228"/>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990" name="Google Shape;1990;p228"/>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991" name="Google Shape;1991;p228"/>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992" name="Google Shape;1992;p228"/>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700"/>
          </a:p>
          <a:p>
            <a:pPr indent="0" lvl="0" marL="0" rtl="0" algn="l">
              <a:spcBef>
                <a:spcPts val="0"/>
              </a:spcBef>
              <a:spcAft>
                <a:spcPts val="0"/>
              </a:spcAft>
              <a:buNone/>
            </a:pPr>
            <a:r>
              <a:rPr b="1" lang="en" sz="2000"/>
              <a:t>34</a:t>
            </a:r>
            <a:r>
              <a:rPr lang="en" sz="2000"/>
              <a:t> Then Samuel went to Ramah, but Saul went up to his house at Gibeah of Saul. </a:t>
            </a:r>
            <a:r>
              <a:rPr b="1" lang="en" sz="2000"/>
              <a:t>35</a:t>
            </a:r>
            <a:r>
              <a:rPr lang="en" sz="2000"/>
              <a:t> And Samuel did not see Saul again until the day of his death, though Samuel mourned for Saul. And the Lord regretted that He had made Saul king over Israel.</a:t>
            </a:r>
            <a:endParaRPr sz="2000"/>
          </a:p>
          <a:p>
            <a:pPr indent="0" lvl="0" marL="0" rtl="0" algn="l">
              <a:spcBef>
                <a:spcPts val="0"/>
              </a:spcBef>
              <a:spcAft>
                <a:spcPts val="0"/>
              </a:spcAft>
              <a:buNone/>
            </a:pPr>
            <a:r>
              <a:t/>
            </a:r>
            <a:endParaRPr b="1" sz="1700"/>
          </a:p>
          <a:p>
            <a:pPr indent="0" lvl="0" marL="0" rtl="0" algn="l">
              <a:spcBef>
                <a:spcPts val="0"/>
              </a:spcBef>
              <a:spcAft>
                <a:spcPts val="0"/>
              </a:spcAft>
              <a:buNone/>
            </a:pPr>
            <a:r>
              <a:rPr b="1" lang="en" sz="1700"/>
              <a:t>                                                                                           1 Samuel 15:34-35 (NASB)</a:t>
            </a:r>
            <a:endParaRPr sz="1700"/>
          </a:p>
        </p:txBody>
      </p:sp>
      <p:sp>
        <p:nvSpPr>
          <p:cNvPr id="1993" name="Google Shape;1993;p228"/>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15:1-35</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3" name="Shape 1423"/>
        <p:cNvGrpSpPr/>
        <p:nvPr/>
      </p:nvGrpSpPr>
      <p:grpSpPr>
        <a:xfrm>
          <a:off x="0" y="0"/>
          <a:ext cx="0" cy="0"/>
          <a:chOff x="0" y="0"/>
          <a:chExt cx="0" cy="0"/>
        </a:xfrm>
      </p:grpSpPr>
      <p:sp>
        <p:nvSpPr>
          <p:cNvPr id="1424" name="Google Shape;1424;p183"/>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425" name="Google Shape;1425;p183"/>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426" name="Google Shape;1426;p183"/>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427" name="Google Shape;1427;p183"/>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428" name="Google Shape;1428;p183"/>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429" name="Google Shape;1429;p183"/>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pic>
        <p:nvPicPr>
          <p:cNvPr id="1430" name="Google Shape;1430;p183"/>
          <p:cNvPicPr preferRelativeResize="0"/>
          <p:nvPr/>
        </p:nvPicPr>
        <p:blipFill>
          <a:blip r:embed="rId8">
            <a:alphaModFix/>
          </a:blip>
          <a:stretch>
            <a:fillRect/>
          </a:stretch>
        </p:blipFill>
        <p:spPr>
          <a:xfrm>
            <a:off x="3" y="25"/>
            <a:ext cx="11206975" cy="51434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4" name="Shape 1434"/>
        <p:cNvGrpSpPr/>
        <p:nvPr/>
      </p:nvGrpSpPr>
      <p:grpSpPr>
        <a:xfrm>
          <a:off x="0" y="0"/>
          <a:ext cx="0" cy="0"/>
          <a:chOff x="0" y="0"/>
          <a:chExt cx="0" cy="0"/>
        </a:xfrm>
      </p:grpSpPr>
      <p:sp>
        <p:nvSpPr>
          <p:cNvPr id="1435" name="Google Shape;1435;p184"/>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436" name="Google Shape;1436;p184"/>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437" name="Google Shape;1437;p184"/>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438" name="Google Shape;1438;p184"/>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439" name="Google Shape;1439;p184"/>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440" name="Google Shape;1440;p184"/>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441" name="Google Shape;1441;p184"/>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15</a:t>
            </a:r>
            <a:r>
              <a:rPr lang="en" sz="1700"/>
              <a:t> Then Samuel arose and went up from Gilgal to Gibeah of Benjamin. And Saul numbered the people who were present with him, about six hundred men. </a:t>
            </a:r>
            <a:r>
              <a:rPr b="1" lang="en" sz="1700"/>
              <a:t>16</a:t>
            </a:r>
            <a:r>
              <a:rPr lang="en" sz="1700"/>
              <a:t> Now Saul and his son Jonathan and the people who were present with them were staying in Geba of Benjamin while the Philistines camped at Michmash. </a:t>
            </a:r>
            <a:r>
              <a:rPr b="1" lang="en" sz="1700"/>
              <a:t>17</a:t>
            </a:r>
            <a:r>
              <a:rPr lang="en" sz="1700"/>
              <a:t> And the raiders came from the camp of the Philistines in three companies: one company turned toward Ophrah, to the land of Shual, </a:t>
            </a:r>
            <a:r>
              <a:rPr b="1" lang="en" sz="1700"/>
              <a:t>18</a:t>
            </a:r>
            <a:r>
              <a:rPr lang="en" sz="1700"/>
              <a:t> and another company turned toward Beth-horon, and another company turned toward the border which overlooks the valley of Zeboim toward the wilderness</a:t>
            </a:r>
            <a:endParaRPr sz="1700"/>
          </a:p>
          <a:p>
            <a:pPr indent="0" lvl="0" marL="0" rtl="0" algn="l">
              <a:spcBef>
                <a:spcPts val="0"/>
              </a:spcBef>
              <a:spcAft>
                <a:spcPts val="0"/>
              </a:spcAft>
              <a:buNone/>
            </a:pPr>
            <a:r>
              <a:t/>
            </a:r>
            <a:endParaRPr sz="1700"/>
          </a:p>
          <a:p>
            <a:pPr indent="0" lvl="0" marL="0" rtl="0" algn="r">
              <a:spcBef>
                <a:spcPts val="0"/>
              </a:spcBef>
              <a:spcAft>
                <a:spcPts val="0"/>
              </a:spcAft>
              <a:buNone/>
            </a:pPr>
            <a:r>
              <a:rPr b="1" lang="en" sz="1700"/>
              <a:t>1 Samuel 13:15-18 (NASB)</a:t>
            </a:r>
            <a:endParaRPr sz="1700"/>
          </a:p>
        </p:txBody>
      </p:sp>
      <p:sp>
        <p:nvSpPr>
          <p:cNvPr id="1442" name="Google Shape;1442;p184"/>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13:15-23</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6" name="Shape 1446"/>
        <p:cNvGrpSpPr/>
        <p:nvPr/>
      </p:nvGrpSpPr>
      <p:grpSpPr>
        <a:xfrm>
          <a:off x="0" y="0"/>
          <a:ext cx="0" cy="0"/>
          <a:chOff x="0" y="0"/>
          <a:chExt cx="0" cy="0"/>
        </a:xfrm>
      </p:grpSpPr>
      <p:sp>
        <p:nvSpPr>
          <p:cNvPr id="1447" name="Google Shape;1447;p185"/>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448" name="Google Shape;1448;p185"/>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449" name="Google Shape;1449;p185"/>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450" name="Google Shape;1450;p185"/>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451" name="Google Shape;1451;p185"/>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452" name="Google Shape;1452;p185"/>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453" name="Google Shape;1453;p185"/>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19</a:t>
            </a:r>
            <a:r>
              <a:rPr lang="en" sz="1700"/>
              <a:t> Now no blacksmith could be found in all the land of Israel, for the Philistines said, “Otherwise the Hebrews will make swords or spears.” </a:t>
            </a:r>
            <a:r>
              <a:rPr b="1" lang="en" sz="1700"/>
              <a:t>20</a:t>
            </a:r>
            <a:r>
              <a:rPr lang="en" sz="1700"/>
              <a:t> So all Israel went down to the Philistines, each to sharpen his plowshare, his mattock, his axe, and his hoe. </a:t>
            </a:r>
            <a:r>
              <a:rPr b="1" lang="en" sz="1700"/>
              <a:t>21</a:t>
            </a:r>
            <a:r>
              <a:rPr lang="en" sz="1700"/>
              <a:t> The charge was two-thirds of a shekel for the plowshares, the mattocks, the forks, and the axes, and to fix the hoes. </a:t>
            </a:r>
            <a:r>
              <a:rPr b="1" lang="en" sz="1700"/>
              <a:t>22</a:t>
            </a:r>
            <a:r>
              <a:rPr lang="en" sz="1700"/>
              <a:t> So it came about on the day of battle that neither sword nor spear was found in the hands of any of the people who were with Saul and Jonathan, but they were found with Saul and his son Jonathan. </a:t>
            </a:r>
            <a:r>
              <a:rPr b="1" lang="en" sz="1700"/>
              <a:t>23</a:t>
            </a:r>
            <a:r>
              <a:rPr lang="en" sz="1700"/>
              <a:t> And the garrison of the Philistines went out to the pass of Michmash.</a:t>
            </a:r>
            <a:endParaRPr sz="1700"/>
          </a:p>
          <a:p>
            <a:pPr indent="0" lvl="0" marL="0" rtl="0" algn="l">
              <a:spcBef>
                <a:spcPts val="0"/>
              </a:spcBef>
              <a:spcAft>
                <a:spcPts val="0"/>
              </a:spcAft>
              <a:buNone/>
            </a:pPr>
            <a:r>
              <a:t/>
            </a:r>
            <a:endParaRPr sz="1700"/>
          </a:p>
          <a:p>
            <a:pPr indent="0" lvl="0" marL="0" rtl="0" algn="r">
              <a:spcBef>
                <a:spcPts val="0"/>
              </a:spcBef>
              <a:spcAft>
                <a:spcPts val="0"/>
              </a:spcAft>
              <a:buNone/>
            </a:pPr>
            <a:r>
              <a:rPr b="1" lang="en" sz="1700"/>
              <a:t>1 Samuel 13:19-23 (NASB)</a:t>
            </a:r>
            <a:endParaRPr sz="1700"/>
          </a:p>
        </p:txBody>
      </p:sp>
      <p:sp>
        <p:nvSpPr>
          <p:cNvPr id="1454" name="Google Shape;1454;p185"/>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13:15-23</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8" name="Shape 1458"/>
        <p:cNvGrpSpPr/>
        <p:nvPr/>
      </p:nvGrpSpPr>
      <p:grpSpPr>
        <a:xfrm>
          <a:off x="0" y="0"/>
          <a:ext cx="0" cy="0"/>
          <a:chOff x="0" y="0"/>
          <a:chExt cx="0" cy="0"/>
        </a:xfrm>
      </p:grpSpPr>
      <p:sp>
        <p:nvSpPr>
          <p:cNvPr id="1459" name="Google Shape;1459;p186"/>
          <p:cNvSpPr txBox="1"/>
          <p:nvPr>
            <p:ph type="ctrTitle"/>
          </p:nvPr>
        </p:nvSpPr>
        <p:spPr>
          <a:xfrm>
            <a:off x="713225" y="585425"/>
            <a:ext cx="4945200" cy="2235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300"/>
              <a:t>A Fooling Vow and a Lame Excuse</a:t>
            </a:r>
            <a:r>
              <a:rPr lang="en" sz="5000"/>
              <a:t>               </a:t>
            </a:r>
            <a:r>
              <a:rPr lang="en" sz="5000"/>
              <a:t> </a:t>
            </a:r>
            <a:r>
              <a:rPr lang="en" sz="5000">
                <a:solidFill>
                  <a:schemeClr val="dk2"/>
                </a:solidFill>
                <a:latin typeface="DM Sans ExtraLight"/>
                <a:ea typeface="DM Sans ExtraLight"/>
                <a:cs typeface="DM Sans ExtraLight"/>
                <a:sym typeface="DM Sans ExtraLight"/>
              </a:rPr>
              <a:t>1 SAMUEL 14-15</a:t>
            </a:r>
            <a:endParaRPr sz="5000">
              <a:solidFill>
                <a:schemeClr val="dk2"/>
              </a:solidFill>
              <a:latin typeface="DM Sans ExtraLight"/>
              <a:ea typeface="DM Sans ExtraLight"/>
              <a:cs typeface="DM Sans ExtraLight"/>
              <a:sym typeface="DM Sans ExtraLight"/>
            </a:endParaRPr>
          </a:p>
        </p:txBody>
      </p:sp>
      <p:sp>
        <p:nvSpPr>
          <p:cNvPr id="1460" name="Google Shape;1460;p186"/>
          <p:cNvSpPr txBox="1"/>
          <p:nvPr>
            <p:ph idx="1" type="subTitle"/>
          </p:nvPr>
        </p:nvSpPr>
        <p:spPr>
          <a:xfrm>
            <a:off x="713225" y="2899713"/>
            <a:ext cx="5361600" cy="40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Linder Road Church of Christ - 4th Quarter 2024</a:t>
            </a:r>
            <a:endParaRPr b="1" sz="1800"/>
          </a:p>
        </p:txBody>
      </p:sp>
      <p:grpSp>
        <p:nvGrpSpPr>
          <p:cNvPr id="1461" name="Google Shape;1461;p186"/>
          <p:cNvGrpSpPr/>
          <p:nvPr/>
        </p:nvGrpSpPr>
        <p:grpSpPr>
          <a:xfrm>
            <a:off x="0" y="2470815"/>
            <a:ext cx="5272789" cy="2675935"/>
            <a:chOff x="0" y="1434400"/>
            <a:chExt cx="7322300" cy="3716060"/>
          </a:xfrm>
        </p:grpSpPr>
        <p:pic>
          <p:nvPicPr>
            <p:cNvPr id="1462" name="Google Shape;1462;p186"/>
            <p:cNvPicPr preferRelativeResize="0"/>
            <p:nvPr/>
          </p:nvPicPr>
          <p:blipFill rotWithShape="1">
            <a:blip r:embed="rId3">
              <a:alphaModFix/>
            </a:blip>
            <a:srcRect b="30260" l="0" r="0" t="0"/>
            <a:stretch/>
          </p:blipFill>
          <p:spPr>
            <a:xfrm>
              <a:off x="4561325" y="3156975"/>
              <a:ext cx="2760976" cy="1989301"/>
            </a:xfrm>
            <a:prstGeom prst="rect">
              <a:avLst/>
            </a:prstGeom>
            <a:noFill/>
            <a:ln>
              <a:noFill/>
            </a:ln>
          </p:spPr>
        </p:pic>
        <p:pic>
          <p:nvPicPr>
            <p:cNvPr id="1463" name="Google Shape;1463;p186"/>
            <p:cNvPicPr preferRelativeResize="0"/>
            <p:nvPr/>
          </p:nvPicPr>
          <p:blipFill rotWithShape="1">
            <a:blip r:embed="rId4">
              <a:alphaModFix/>
            </a:blip>
            <a:srcRect b="0" l="-9428" r="58684" t="0"/>
            <a:stretch/>
          </p:blipFill>
          <p:spPr>
            <a:xfrm rot="5400000">
              <a:off x="4497223" y="3927471"/>
              <a:ext cx="1007950" cy="1438029"/>
            </a:xfrm>
            <a:prstGeom prst="rect">
              <a:avLst/>
            </a:prstGeom>
            <a:noFill/>
            <a:ln>
              <a:noFill/>
            </a:ln>
          </p:spPr>
        </p:pic>
        <p:pic>
          <p:nvPicPr>
            <p:cNvPr id="1464" name="Google Shape;1464;p186"/>
            <p:cNvPicPr preferRelativeResize="0"/>
            <p:nvPr/>
          </p:nvPicPr>
          <p:blipFill rotWithShape="1">
            <a:blip r:embed="rId5">
              <a:alphaModFix/>
            </a:blip>
            <a:srcRect b="52497" l="14022" r="0" t="-1943"/>
            <a:stretch/>
          </p:blipFill>
          <p:spPr>
            <a:xfrm>
              <a:off x="0" y="3291425"/>
              <a:ext cx="3110451" cy="1854851"/>
            </a:xfrm>
            <a:prstGeom prst="rect">
              <a:avLst/>
            </a:prstGeom>
            <a:noFill/>
            <a:ln>
              <a:noFill/>
            </a:ln>
          </p:spPr>
        </p:pic>
        <p:pic>
          <p:nvPicPr>
            <p:cNvPr id="1465" name="Google Shape;1465;p186"/>
            <p:cNvPicPr preferRelativeResize="0"/>
            <p:nvPr/>
          </p:nvPicPr>
          <p:blipFill rotWithShape="1">
            <a:blip r:embed="rId6">
              <a:alphaModFix/>
            </a:blip>
            <a:srcRect b="-7426" l="52876" r="-4940" t="-19091"/>
            <a:stretch/>
          </p:blipFill>
          <p:spPr>
            <a:xfrm>
              <a:off x="6" y="1434400"/>
              <a:ext cx="713225" cy="3169599"/>
            </a:xfrm>
            <a:prstGeom prst="rect">
              <a:avLst/>
            </a:prstGeom>
            <a:noFill/>
            <a:ln>
              <a:noFill/>
            </a:ln>
          </p:spPr>
        </p:pic>
        <p:pic>
          <p:nvPicPr>
            <p:cNvPr id="1466" name="Google Shape;1466;p186"/>
            <p:cNvPicPr preferRelativeResize="0"/>
            <p:nvPr/>
          </p:nvPicPr>
          <p:blipFill rotWithShape="1">
            <a:blip r:embed="rId7">
              <a:alphaModFix/>
            </a:blip>
            <a:srcRect b="23421" l="6770" r="64208" t="24299"/>
            <a:stretch/>
          </p:blipFill>
          <p:spPr>
            <a:xfrm>
              <a:off x="2585825" y="3338800"/>
              <a:ext cx="1780977" cy="1804700"/>
            </a:xfrm>
            <a:prstGeom prst="rect">
              <a:avLst/>
            </a:prstGeom>
            <a:noFill/>
            <a:ln>
              <a:noFill/>
            </a:ln>
          </p:spPr>
        </p:pic>
      </p:grpSp>
      <p:pic>
        <p:nvPicPr>
          <p:cNvPr id="1467" name="Google Shape;1467;p186"/>
          <p:cNvPicPr preferRelativeResize="0"/>
          <p:nvPr/>
        </p:nvPicPr>
        <p:blipFill rotWithShape="1">
          <a:blip r:embed="rId8">
            <a:alphaModFix/>
          </a:blip>
          <a:srcRect b="0" l="64021" r="0" t="0"/>
          <a:stretch/>
        </p:blipFill>
        <p:spPr>
          <a:xfrm>
            <a:off x="6367525" y="0"/>
            <a:ext cx="2776474" cy="5143501"/>
          </a:xfrm>
          <a:prstGeom prst="rect">
            <a:avLst/>
          </a:prstGeom>
          <a:noFill/>
          <a:ln>
            <a:noFill/>
          </a:ln>
        </p:spPr>
      </p:pic>
      <p:sp>
        <p:nvSpPr>
          <p:cNvPr id="1468" name="Google Shape;1468;p186"/>
          <p:cNvSpPr txBox="1"/>
          <p:nvPr>
            <p:ph idx="1" type="subTitle"/>
          </p:nvPr>
        </p:nvSpPr>
        <p:spPr>
          <a:xfrm>
            <a:off x="713225" y="3384900"/>
            <a:ext cx="4559700" cy="40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CREDITS:  This presentation template was created by </a:t>
            </a:r>
            <a:r>
              <a:rPr b="1" lang="en" sz="1000"/>
              <a:t>Slidesgo</a:t>
            </a:r>
            <a:r>
              <a:rPr lang="en" sz="1000"/>
              <a:t>, and includes icons by </a:t>
            </a:r>
            <a:r>
              <a:rPr b="1" lang="en" sz="1000"/>
              <a:t>Flaticon</a:t>
            </a:r>
            <a:r>
              <a:rPr lang="en" sz="1000"/>
              <a:t> and infographics &amp; images by </a:t>
            </a:r>
            <a:r>
              <a:rPr b="1" lang="en" sz="1000"/>
              <a:t>Freepik</a:t>
            </a:r>
            <a:endParaRPr b="1" sz="1000"/>
          </a:p>
        </p:txBody>
      </p:sp>
    </p:spTree>
  </p:cSld>
  <p:clrMapOvr>
    <a:masterClrMapping/>
  </p:clrMapOvr>
</p:sld>
</file>

<file path=ppt/theme/theme1.xml><?xml version="1.0" encoding="utf-8"?>
<a:theme xmlns:a="http://schemas.openxmlformats.org/drawingml/2006/main" xmlns:r="http://schemas.openxmlformats.org/officeDocument/2006/relationships" name="Words of Wisdom by Slidesgo">
  <a:themeElements>
    <a:clrScheme name="Simple Light">
      <a:dk1>
        <a:srgbClr val="151A20"/>
      </a:dk1>
      <a:lt1>
        <a:srgbClr val="E5E5DB"/>
      </a:lt1>
      <a:dk2>
        <a:srgbClr val="995334"/>
      </a:dk2>
      <a:lt2>
        <a:srgbClr val="D9A78C"/>
      </a:lt2>
      <a:accent1>
        <a:srgbClr val="585B46"/>
      </a:accent1>
      <a:accent2>
        <a:srgbClr val="8B9072"/>
      </a:accent2>
      <a:accent3>
        <a:srgbClr val="49767D"/>
      </a:accent3>
      <a:accent4>
        <a:srgbClr val="81B0B5"/>
      </a:accent4>
      <a:accent5>
        <a:srgbClr val="FFFFFF"/>
      </a:accent5>
      <a:accent6>
        <a:srgbClr val="FFFFFF"/>
      </a:accent6>
      <a:hlink>
        <a:srgbClr val="151A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ords of Wisdom by Slidesgo">
  <a:themeElements>
    <a:clrScheme name="Simple Light">
      <a:dk1>
        <a:srgbClr val="151A20"/>
      </a:dk1>
      <a:lt1>
        <a:srgbClr val="E5E5DB"/>
      </a:lt1>
      <a:dk2>
        <a:srgbClr val="995334"/>
      </a:dk2>
      <a:lt2>
        <a:srgbClr val="D9A78C"/>
      </a:lt2>
      <a:accent1>
        <a:srgbClr val="585B46"/>
      </a:accent1>
      <a:accent2>
        <a:srgbClr val="8B9072"/>
      </a:accent2>
      <a:accent3>
        <a:srgbClr val="49767D"/>
      </a:accent3>
      <a:accent4>
        <a:srgbClr val="81B0B5"/>
      </a:accent4>
      <a:accent5>
        <a:srgbClr val="FFFFFF"/>
      </a:accent5>
      <a:accent6>
        <a:srgbClr val="FFFFFF"/>
      </a:accent6>
      <a:hlink>
        <a:srgbClr val="151A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Words of Wisdom by Slidesgo">
  <a:themeElements>
    <a:clrScheme name="Simple Light">
      <a:dk1>
        <a:srgbClr val="151A20"/>
      </a:dk1>
      <a:lt1>
        <a:srgbClr val="E5E5DB"/>
      </a:lt1>
      <a:dk2>
        <a:srgbClr val="995334"/>
      </a:dk2>
      <a:lt2>
        <a:srgbClr val="D9A78C"/>
      </a:lt2>
      <a:accent1>
        <a:srgbClr val="585B46"/>
      </a:accent1>
      <a:accent2>
        <a:srgbClr val="8B9072"/>
      </a:accent2>
      <a:accent3>
        <a:srgbClr val="49767D"/>
      </a:accent3>
      <a:accent4>
        <a:srgbClr val="81B0B5"/>
      </a:accent4>
      <a:accent5>
        <a:srgbClr val="FFFFFF"/>
      </a:accent5>
      <a:accent6>
        <a:srgbClr val="FFFFFF"/>
      </a:accent6>
      <a:hlink>
        <a:srgbClr val="151A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Words of Wisdom by Slidesgo">
  <a:themeElements>
    <a:clrScheme name="Simple Light">
      <a:dk1>
        <a:srgbClr val="151A20"/>
      </a:dk1>
      <a:lt1>
        <a:srgbClr val="E5E5DB"/>
      </a:lt1>
      <a:dk2>
        <a:srgbClr val="995334"/>
      </a:dk2>
      <a:lt2>
        <a:srgbClr val="D9A78C"/>
      </a:lt2>
      <a:accent1>
        <a:srgbClr val="585B46"/>
      </a:accent1>
      <a:accent2>
        <a:srgbClr val="8B9072"/>
      </a:accent2>
      <a:accent3>
        <a:srgbClr val="49767D"/>
      </a:accent3>
      <a:accent4>
        <a:srgbClr val="81B0B5"/>
      </a:accent4>
      <a:accent5>
        <a:srgbClr val="FFFFFF"/>
      </a:accent5>
      <a:accent6>
        <a:srgbClr val="FFFFFF"/>
      </a:accent6>
      <a:hlink>
        <a:srgbClr val="151A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Words of Wisdom by Slidesgo">
  <a:themeElements>
    <a:clrScheme name="Simple Light">
      <a:dk1>
        <a:srgbClr val="151A20"/>
      </a:dk1>
      <a:lt1>
        <a:srgbClr val="E5E5DB"/>
      </a:lt1>
      <a:dk2>
        <a:srgbClr val="995334"/>
      </a:dk2>
      <a:lt2>
        <a:srgbClr val="D9A78C"/>
      </a:lt2>
      <a:accent1>
        <a:srgbClr val="585B46"/>
      </a:accent1>
      <a:accent2>
        <a:srgbClr val="8B9072"/>
      </a:accent2>
      <a:accent3>
        <a:srgbClr val="49767D"/>
      </a:accent3>
      <a:accent4>
        <a:srgbClr val="81B0B5"/>
      </a:accent4>
      <a:accent5>
        <a:srgbClr val="FFFFFF"/>
      </a:accent5>
      <a:accent6>
        <a:srgbClr val="FFFFFF"/>
      </a:accent6>
      <a:hlink>
        <a:srgbClr val="151A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