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71.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165.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15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150.xml"/>
  <Override ContentType="application/vnd.openxmlformats-officedocument.presentationml.slideLayout+xml" PartName="/ppt/slideLayouts/slideLayout40.xml"/>
  <Override ContentType="application/vnd.openxmlformats-officedocument.presentationml.slideLayout+xml" PartName="/ppt/slideLayouts/slideLayout133.xml"/>
  <Override ContentType="application/vnd.openxmlformats-officedocument.presentationml.slideLayout+xml" PartName="/ppt/slideLayouts/slideLayout17.xml"/>
  <Override ContentType="application/vnd.openxmlformats-officedocument.presentationml.slideLayout+xml" PartName="/ppt/slideLayouts/slideLayout166.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161.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6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167.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169.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56.xml"/>
  <Override ContentType="application/vnd.openxmlformats-officedocument.presentationml.slideLayout+xml" PartName="/ppt/slideLayouts/slideLayout160.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819" r:id="rId4"/>
    <p:sldMasterId id="2147483820" r:id="rId5"/>
    <p:sldMasterId id="2147483821" r:id="rId6"/>
    <p:sldMasterId id="2147483822" r:id="rId7"/>
    <p:sldMasterId id="2147483823" r:id="rId8"/>
    <p:sldMasterId id="2147483824"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Lst>
  <p:sldSz cy="5143500" cx="9144000"/>
  <p:notesSz cx="6858000" cy="9144000"/>
  <p:embeddedFontLst>
    <p:embeddedFont>
      <p:font typeface="Baskervville"/>
      <p:regular r:id="rId46"/>
      <p:bold r:id="rId47"/>
      <p:italic r:id="rId48"/>
      <p:boldItalic r:id="rId49"/>
    </p:embeddedFont>
    <p:embeddedFont>
      <p:font typeface="Bebas Neue"/>
      <p:regular r:id="rId50"/>
    </p:embeddedFont>
    <p:embeddedFont>
      <p:font typeface="DM Sans ExtraLight"/>
      <p:regular r:id="rId51"/>
      <p:bold r:id="rId52"/>
      <p:italic r:id="rId53"/>
      <p:boldItalic r:id="rId54"/>
    </p:embeddedFont>
    <p:embeddedFont>
      <p:font typeface="Roboto Mono"/>
      <p:regular r:id="rId55"/>
      <p:bold r:id="rId56"/>
      <p:italic r:id="rId57"/>
      <p:boldItalic r:id="rId58"/>
    </p:embeddedFont>
    <p:embeddedFont>
      <p:font typeface="DM Sans"/>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font" Target="fonts/Baskervville-regular.fntdata"/><Relationship Id="rId45" Type="http://schemas.openxmlformats.org/officeDocument/2006/relationships/slide" Target="slides/slide3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font" Target="fonts/Baskervville-italic.fntdata"/><Relationship Id="rId47" Type="http://schemas.openxmlformats.org/officeDocument/2006/relationships/font" Target="fonts/Baskervville-bold.fntdata"/><Relationship Id="rId49" Type="http://schemas.openxmlformats.org/officeDocument/2006/relationships/font" Target="fonts/Baskervville-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1.xml"/><Relationship Id="rId30" Type="http://schemas.openxmlformats.org/officeDocument/2006/relationships/slide" Target="slides/slide20.xml"/><Relationship Id="rId33" Type="http://schemas.openxmlformats.org/officeDocument/2006/relationships/slide" Target="slides/slide23.xml"/><Relationship Id="rId32" Type="http://schemas.openxmlformats.org/officeDocument/2006/relationships/slide" Target="slides/slide22.xml"/><Relationship Id="rId35" Type="http://schemas.openxmlformats.org/officeDocument/2006/relationships/slide" Target="slides/slide25.xml"/><Relationship Id="rId34" Type="http://schemas.openxmlformats.org/officeDocument/2006/relationships/slide" Target="slides/slide24.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62" Type="http://schemas.openxmlformats.org/officeDocument/2006/relationships/font" Target="fonts/DMSans-boldItalic.fntdata"/><Relationship Id="rId61" Type="http://schemas.openxmlformats.org/officeDocument/2006/relationships/font" Target="fonts/DMSans-italic.fntdata"/><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60" Type="http://schemas.openxmlformats.org/officeDocument/2006/relationships/font" Target="fonts/DMSans-bold.fntdata"/><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font" Target="fonts/DMSansExtraLight-regular.fntdata"/><Relationship Id="rId50" Type="http://schemas.openxmlformats.org/officeDocument/2006/relationships/font" Target="fonts/BebasNeue-regular.fntdata"/><Relationship Id="rId53" Type="http://schemas.openxmlformats.org/officeDocument/2006/relationships/font" Target="fonts/DMSansExtraLight-italic.fntdata"/><Relationship Id="rId52" Type="http://schemas.openxmlformats.org/officeDocument/2006/relationships/font" Target="fonts/DMSansExtraLight-bold.fntdata"/><Relationship Id="rId11" Type="http://schemas.openxmlformats.org/officeDocument/2006/relationships/slide" Target="slides/slide1.xml"/><Relationship Id="rId55" Type="http://schemas.openxmlformats.org/officeDocument/2006/relationships/font" Target="fonts/RobotoMono-regular.fntdata"/><Relationship Id="rId10" Type="http://schemas.openxmlformats.org/officeDocument/2006/relationships/notesMaster" Target="notesMasters/notesMaster1.xml"/><Relationship Id="rId54" Type="http://schemas.openxmlformats.org/officeDocument/2006/relationships/font" Target="fonts/DMSansExtraLight-boldItalic.fntdata"/><Relationship Id="rId13" Type="http://schemas.openxmlformats.org/officeDocument/2006/relationships/slide" Target="slides/slide3.xml"/><Relationship Id="rId57" Type="http://schemas.openxmlformats.org/officeDocument/2006/relationships/font" Target="fonts/RobotoMono-italic.fntdata"/><Relationship Id="rId12" Type="http://schemas.openxmlformats.org/officeDocument/2006/relationships/slide" Target="slides/slide2.xml"/><Relationship Id="rId56" Type="http://schemas.openxmlformats.org/officeDocument/2006/relationships/font" Target="fonts/RobotoMono-bold.fntdata"/><Relationship Id="rId15" Type="http://schemas.openxmlformats.org/officeDocument/2006/relationships/slide" Target="slides/slide5.xml"/><Relationship Id="rId59" Type="http://schemas.openxmlformats.org/officeDocument/2006/relationships/font" Target="fonts/DMSans-regular.fntdata"/><Relationship Id="rId14" Type="http://schemas.openxmlformats.org/officeDocument/2006/relationships/slide" Target="slides/slide4.xml"/><Relationship Id="rId58" Type="http://schemas.openxmlformats.org/officeDocument/2006/relationships/font" Target="fonts/RobotoMono-boldItalic.fntdata"/><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5" name="Shape 1365"/>
        <p:cNvGrpSpPr/>
        <p:nvPr/>
      </p:nvGrpSpPr>
      <p:grpSpPr>
        <a:xfrm>
          <a:off x="0" y="0"/>
          <a:ext cx="0" cy="0"/>
          <a:chOff x="0" y="0"/>
          <a:chExt cx="0" cy="0"/>
        </a:xfrm>
      </p:grpSpPr>
      <p:sp>
        <p:nvSpPr>
          <p:cNvPr id="1366" name="Google Shape;1366;g2fbd2bbdd5f_0_5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7" name="Google Shape;1367;g2fbd2bbdd5f_0_5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ART</a:t>
            </a:r>
            <a:endParaRPr b="1"/>
          </a:p>
          <a:p>
            <a:pPr indent="0" lvl="0" marL="0" rtl="0" algn="l">
              <a:spcBef>
                <a:spcPts val="0"/>
              </a:spcBef>
              <a:spcAft>
                <a:spcPts val="0"/>
              </a:spcAft>
              <a:buNone/>
            </a:pPr>
            <a:r>
              <a:rPr lang="en"/>
              <a:t>Wiersbe</a:t>
            </a:r>
            <a:r>
              <a:rPr lang="en"/>
              <a:t> p. 59  </a:t>
            </a:r>
            <a:r>
              <a:rPr lang="en">
                <a:solidFill>
                  <a:schemeClr val="dk1"/>
                </a:solidFill>
              </a:rPr>
              <a:t>Saul and the people rejoiced greatly over the deliverance of Jabesh Gilead from the Ammonites, and </a:t>
            </a:r>
            <a:r>
              <a:rPr b="1" lang="en" u="sng">
                <a:solidFill>
                  <a:schemeClr val="dk1"/>
                </a:solidFill>
              </a:rPr>
              <a:t>Saul</a:t>
            </a:r>
            <a:r>
              <a:rPr lang="en">
                <a:solidFill>
                  <a:schemeClr val="dk1"/>
                </a:solidFill>
              </a:rPr>
              <a:t> was careful to give the glory to the Lord (</a:t>
            </a:r>
            <a:r>
              <a:rPr b="1" lang="en">
                <a:solidFill>
                  <a:srgbClr val="FF0000"/>
                </a:solidFill>
              </a:rPr>
              <a:t>11:13</a:t>
            </a:r>
            <a:r>
              <a:rPr lang="en">
                <a:solidFill>
                  <a:schemeClr val="dk1"/>
                </a:solidFill>
              </a:rPr>
              <a:t>). </a:t>
            </a:r>
            <a:r>
              <a:rPr b="1" lang="en" u="sng">
                <a:solidFill>
                  <a:schemeClr val="dk1"/>
                </a:solidFill>
              </a:rPr>
              <a:t>Samuel</a:t>
            </a:r>
            <a:r>
              <a:rPr lang="en">
                <a:solidFill>
                  <a:schemeClr val="dk1"/>
                </a:solidFill>
              </a:rPr>
              <a:t> saw the victory as a great opportunity to "renew the kingdom" </a:t>
            </a:r>
            <a:r>
              <a:rPr b="1" lang="en">
                <a:solidFill>
                  <a:srgbClr val="FF0000"/>
                </a:solidFill>
              </a:rPr>
              <a:t>(v. 14)</a:t>
            </a:r>
            <a:r>
              <a:rPr lang="en">
                <a:solidFill>
                  <a:schemeClr val="dk1"/>
                </a:solidFill>
              </a:rPr>
              <a:t> and remind the people that Jehovah God was still their King. The fact that Saul had led the army in a great victory would tempt the Israelites to put their faith in their new king, and Samuel wanted them to know that their future success rested in trusting Jehovah alone. The king was only God's servant for the people, and both king and people had to obey God's covenant. </a:t>
            </a:r>
            <a:r>
              <a:rPr lang="en" u="sng">
                <a:solidFill>
                  <a:schemeClr val="dk1"/>
                </a:solidFill>
              </a:rPr>
              <a:t>In his farewell message, Samuel</a:t>
            </a:r>
            <a:r>
              <a:rPr lang="en">
                <a:solidFill>
                  <a:schemeClr val="dk1"/>
                </a:solidFill>
              </a:rPr>
              <a:t> defended his own ministry (vv. 1-5), reviewed God's mercies to Israel (vv. 6-11), and admonished the people to fear the Lord and obey the covenant (vv. 12-25). </a:t>
            </a:r>
            <a:r>
              <a:rPr b="1" lang="en" u="sng">
                <a:solidFill>
                  <a:schemeClr val="dk1"/>
                </a:solidFill>
              </a:rPr>
              <a:t>Samuel mentions the Lord at least thirty times in this message, because his heart's desire was to see the people return to the Lord and honor His covenant</a:t>
            </a:r>
            <a:r>
              <a:rPr lang="en">
                <a:solidFill>
                  <a:schemeClr val="dk1"/>
                </a:solidFill>
              </a:rPr>
              <a:t>. </a:t>
            </a:r>
            <a:endParaRPr>
              <a:solidFill>
                <a:schemeClr val="dk1"/>
              </a:solidFill>
            </a:endParaRPr>
          </a:p>
          <a:p>
            <a:pPr indent="0" lvl="0" marL="0" rtl="0" algn="l">
              <a:spcBef>
                <a:spcPts val="0"/>
              </a:spcBef>
              <a:spcAft>
                <a:spcPts val="0"/>
              </a:spcAft>
              <a:buNone/>
            </a:pPr>
            <a:r>
              <a:rPr lang="en"/>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2" name="Shape 1502"/>
        <p:cNvGrpSpPr/>
        <p:nvPr/>
      </p:nvGrpSpPr>
      <p:grpSpPr>
        <a:xfrm>
          <a:off x="0" y="0"/>
          <a:ext cx="0" cy="0"/>
          <a:chOff x="0" y="0"/>
          <a:chExt cx="0" cy="0"/>
        </a:xfrm>
      </p:grpSpPr>
      <p:sp>
        <p:nvSpPr>
          <p:cNvPr id="1503" name="Google Shape;1503;g311317a466b_0_1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4" name="Google Shape;1504;g311317a466b_0_1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7" name="Shape 1527"/>
        <p:cNvGrpSpPr/>
        <p:nvPr/>
      </p:nvGrpSpPr>
      <p:grpSpPr>
        <a:xfrm>
          <a:off x="0" y="0"/>
          <a:ext cx="0" cy="0"/>
          <a:chOff x="0" y="0"/>
          <a:chExt cx="0" cy="0"/>
        </a:xfrm>
      </p:grpSpPr>
      <p:sp>
        <p:nvSpPr>
          <p:cNvPr id="1528" name="Google Shape;1528;g311317a466b_0_1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9" name="Google Shape;1529;g311317a466b_0_1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2" name="Shape 1552"/>
        <p:cNvGrpSpPr/>
        <p:nvPr/>
      </p:nvGrpSpPr>
      <p:grpSpPr>
        <a:xfrm>
          <a:off x="0" y="0"/>
          <a:ext cx="0" cy="0"/>
          <a:chOff x="0" y="0"/>
          <a:chExt cx="0" cy="0"/>
        </a:xfrm>
      </p:grpSpPr>
      <p:sp>
        <p:nvSpPr>
          <p:cNvPr id="1553" name="Google Shape;1553;g311317a466b_0_5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4" name="Google Shape;1554;g311317a466b_0_5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rPr lang="en"/>
              <a:t>JUDGES 10:6-10 Parallels V10</a:t>
            </a:r>
            <a:endParaRPr/>
          </a:p>
          <a:p>
            <a:pPr indent="0" lvl="0" marL="0" rtl="0" algn="l">
              <a:spcBef>
                <a:spcPts val="0"/>
              </a:spcBef>
              <a:spcAft>
                <a:spcPts val="0"/>
              </a:spcAft>
              <a:buNone/>
            </a:pPr>
            <a:br>
              <a:rPr lang="en"/>
            </a:br>
            <a:r>
              <a:rPr lang="en"/>
              <a:t>6 Again the Israelites did evil in the eyes of the Lord. They served the Baals and the Ashtoreths, and the gods of Aram, the gods of Sidon, the gods of Moab, the gods of the Ammonites and the gods of the Philistines. And because the Israelites forsook the Lord and no longer served him, 7 he became angry with them. He sold them into the hands of the Philistines and the Ammonites, 8 who that year shattered and crushed them. For eighteen years they oppressed all the Israelites on the east side of the Jordan in Gilead, the land of the Amorites. 9 The Ammonites also crossed the Jordan to fight against Judah, Benjamin and Ephraim; Israel was in great distress. 10 Then the Israelites cried out to the Lord, “We have sinned against you, forsaking our God and serving the Baals.”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7" name="Shape 1577"/>
        <p:cNvGrpSpPr/>
        <p:nvPr/>
      </p:nvGrpSpPr>
      <p:grpSpPr>
        <a:xfrm>
          <a:off x="0" y="0"/>
          <a:ext cx="0" cy="0"/>
          <a:chOff x="0" y="0"/>
          <a:chExt cx="0" cy="0"/>
        </a:xfrm>
      </p:grpSpPr>
      <p:sp>
        <p:nvSpPr>
          <p:cNvPr id="1578" name="Google Shape;1578;g311317a466b_0_1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9" name="Google Shape;1579;g311317a466b_0_1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rPr lang="en"/>
              <a:t>JUDGES 10:6-10 Parallels V10</a:t>
            </a:r>
            <a:endParaRPr/>
          </a:p>
          <a:p>
            <a:pPr indent="0" lvl="0" marL="0" rtl="0" algn="l">
              <a:spcBef>
                <a:spcPts val="0"/>
              </a:spcBef>
              <a:spcAft>
                <a:spcPts val="0"/>
              </a:spcAft>
              <a:buNone/>
            </a:pPr>
            <a:br>
              <a:rPr lang="en"/>
            </a:br>
            <a:r>
              <a:rPr lang="en"/>
              <a:t>6 Again the Israelites did evil in the eyes of the Lord. They served the Baals and the Ashtoreths, and the gods of Aram, the gods of Sidon, the gods of Moab, the gods of the Ammonites and the gods of the Philistines. And because the Israelites forsook the Lord and no longer served him, 7 he became angry with them. He sold them into the hands of the Philistines and the Ammonites, 8 who that year shattered and crushed them. For eighteen years they oppressed all the Israelites on the east side of the Jordan in Gilead, the land of the Amorites. 9 The Ammonites also crossed the Jordan to fight against Judah, Benjamin and Ephraim; Israel was in great distress. 10 Then the Israelites cried out to the Lord, “We have sinned against you, forsaking our God and serving the Baals.”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2" name="Shape 1602"/>
        <p:cNvGrpSpPr/>
        <p:nvPr/>
      </p:nvGrpSpPr>
      <p:grpSpPr>
        <a:xfrm>
          <a:off x="0" y="0"/>
          <a:ext cx="0" cy="0"/>
          <a:chOff x="0" y="0"/>
          <a:chExt cx="0" cy="0"/>
        </a:xfrm>
      </p:grpSpPr>
      <p:sp>
        <p:nvSpPr>
          <p:cNvPr id="1603" name="Google Shape;1603;g311317a466b_0_1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4" name="Google Shape;1604;g311317a466b_0_1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rPr lang="en"/>
              <a:t>JUDGES 10:6-10 Parallels V10</a:t>
            </a:r>
            <a:endParaRPr/>
          </a:p>
          <a:p>
            <a:pPr indent="0" lvl="0" marL="0" rtl="0" algn="l">
              <a:spcBef>
                <a:spcPts val="0"/>
              </a:spcBef>
              <a:spcAft>
                <a:spcPts val="0"/>
              </a:spcAft>
              <a:buNone/>
            </a:pPr>
            <a:br>
              <a:rPr lang="en"/>
            </a:br>
            <a:r>
              <a:rPr lang="en"/>
              <a:t>6 Again the Israelites did evil in the eyes of the Lord. They served the Baals and the Ashtoreths, and the gods of Aram, the gods of Sidon, the gods of Moab, the gods of the Ammonites and the gods of the Philistines. And because the Israelites forsook the Lord and no longer served him, 7 he became angry with them. He sold them into the hands of the Philistines and the Ammonites, 8 who that year shattered and crushed them. For eighteen years they oppressed all the Israelites on the east side of the Jordan in Gilead, the land of the Amorites. 9 The Ammonites also crossed the Jordan to fight against Judah, Benjamin and Ephraim; Israel was in great distress. 10 Then the Israelites cried out to the Lord, “We have sinned against you, forsaking our God and serving the Baals.”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7" name="Shape 1627"/>
        <p:cNvGrpSpPr/>
        <p:nvPr/>
      </p:nvGrpSpPr>
      <p:grpSpPr>
        <a:xfrm>
          <a:off x="0" y="0"/>
          <a:ext cx="0" cy="0"/>
          <a:chOff x="0" y="0"/>
          <a:chExt cx="0" cy="0"/>
        </a:xfrm>
      </p:grpSpPr>
      <p:sp>
        <p:nvSpPr>
          <p:cNvPr id="1628" name="Google Shape;1628;g311317a466b_0_1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9" name="Google Shape;1629;g311317a466b_0_1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rPr lang="en"/>
              <a:t>JUDGES 10:6-10 Parallels V10</a:t>
            </a:r>
            <a:endParaRPr/>
          </a:p>
          <a:p>
            <a:pPr indent="0" lvl="0" marL="0" rtl="0" algn="l">
              <a:spcBef>
                <a:spcPts val="0"/>
              </a:spcBef>
              <a:spcAft>
                <a:spcPts val="0"/>
              </a:spcAft>
              <a:buNone/>
            </a:pPr>
            <a:br>
              <a:rPr lang="en"/>
            </a:br>
            <a:r>
              <a:rPr lang="en"/>
              <a:t>6 Again the Israelites did evil in the eyes of the Lord. They served the Baals and the Ashtoreths, and the gods of Aram, the gods of Sidon, the gods of Moab, the gods of the Ammonites and the gods of the Philistines. And because the Israelites forsook the Lord and no longer served him, 7 he became angry with them. He sold them into the hands of the Philistines and the Ammonites, 8 who that year shattered and crushed them. For eighteen years they oppressed all the Israelites on the east side of the Jordan in Gilead, the land of the Amorites. 9 The Ammonites also crossed the Jordan to fight against Judah, Benjamin and Ephraim; Israel was in great distress. 10 Then the Israelites cried out to the Lord, “We have sinned against you, forsaking our God and serving the Baals.”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2" name="Shape 1652"/>
        <p:cNvGrpSpPr/>
        <p:nvPr/>
      </p:nvGrpSpPr>
      <p:grpSpPr>
        <a:xfrm>
          <a:off x="0" y="0"/>
          <a:ext cx="0" cy="0"/>
          <a:chOff x="0" y="0"/>
          <a:chExt cx="0" cy="0"/>
        </a:xfrm>
      </p:grpSpPr>
      <p:sp>
        <p:nvSpPr>
          <p:cNvPr id="1653" name="Google Shape;1653;g3019ddd4406_0_5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4" name="Google Shape;1654;g3019ddd4406_0_5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Wiersbe p.62  </a:t>
            </a:r>
            <a:r>
              <a:rPr b="1" lang="en" u="sng">
                <a:solidFill>
                  <a:schemeClr val="dk1"/>
                </a:solidFill>
              </a:rPr>
              <a:t>Fear the Lord (1 Sam. 12:12-19)</a:t>
            </a:r>
            <a:r>
              <a:rPr lang="en">
                <a:solidFill>
                  <a:schemeClr val="dk1"/>
                </a:solidFill>
              </a:rPr>
              <a:t>. How should Israel have responded to this kind of national history? They should have expressed gratitude to the Lord and trusted Him for His continued care. They should have confessed their sin of unbelief and trusted Him alone. But what did they do? No sooner did the Ammonites attack than the Jews asked for a king and exchanged the rule of the Lord their King for the leadership of a mere man! God gave them what they asked for, but Israel lost something in the transaction.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7" name="Shape 1677"/>
        <p:cNvGrpSpPr/>
        <p:nvPr/>
      </p:nvGrpSpPr>
      <p:grpSpPr>
        <a:xfrm>
          <a:off x="0" y="0"/>
          <a:ext cx="0" cy="0"/>
          <a:chOff x="0" y="0"/>
          <a:chExt cx="0" cy="0"/>
        </a:xfrm>
      </p:grpSpPr>
      <p:sp>
        <p:nvSpPr>
          <p:cNvPr id="1678" name="Google Shape;1678;g311317a466b_0_15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9" name="Google Shape;1679;g311317a466b_0_15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Adam</a:t>
            </a:r>
            <a:endParaRPr/>
          </a:p>
          <a:p>
            <a:pPr indent="0" lvl="0" marL="0" rtl="0" algn="l">
              <a:spcBef>
                <a:spcPts val="0"/>
              </a:spcBef>
              <a:spcAft>
                <a:spcPts val="0"/>
              </a:spcAft>
              <a:buNone/>
            </a:pPr>
            <a:r>
              <a:rPr lang="en"/>
              <a:t>We’re out of order…</a:t>
            </a:r>
            <a:endParaRPr/>
          </a:p>
          <a:p>
            <a:pPr indent="0" lvl="0" marL="0" rtl="0" algn="l">
              <a:spcBef>
                <a:spcPts val="0"/>
              </a:spcBef>
              <a:spcAft>
                <a:spcPts val="0"/>
              </a:spcAft>
              <a:buNone/>
            </a:pPr>
            <a:r>
              <a:rPr lang="en"/>
              <a:t>That’s why it’s said in Samuel 8</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pattern of response </a:t>
            </a:r>
            <a:r>
              <a:rPr lang="en"/>
              <a:t>established</a:t>
            </a:r>
            <a:r>
              <a:rPr lang="en"/>
              <a:t> in Egypt and in the period of the judge-deliverers has been borken in the most recent crisis with Nahash</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9" name="Shape 1699"/>
        <p:cNvGrpSpPr/>
        <p:nvPr/>
      </p:nvGrpSpPr>
      <p:grpSpPr>
        <a:xfrm>
          <a:off x="0" y="0"/>
          <a:ext cx="0" cy="0"/>
          <a:chOff x="0" y="0"/>
          <a:chExt cx="0" cy="0"/>
        </a:xfrm>
      </p:grpSpPr>
      <p:sp>
        <p:nvSpPr>
          <p:cNvPr id="1700" name="Google Shape;1700;g311317a466b_0_15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1" name="Google Shape;1701;g311317a466b_0_15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t>ADAM</a:t>
            </a:r>
            <a:endParaRPr b="1"/>
          </a:p>
          <a:p>
            <a:pPr indent="0" lvl="0" marL="0" rtl="0" algn="l">
              <a:lnSpc>
                <a:spcPct val="115000"/>
              </a:lnSpc>
              <a:spcBef>
                <a:spcPts val="0"/>
              </a:spcBef>
              <a:spcAft>
                <a:spcPts val="0"/>
              </a:spcAft>
              <a:buClr>
                <a:schemeClr val="dk1"/>
              </a:buClr>
              <a:buSzPts val="1100"/>
              <a:buFont typeface="Arial"/>
              <a:buNone/>
            </a:pPr>
            <a:r>
              <a:rPr lang="en"/>
              <a:t>The legal case here is that since you were </a:t>
            </a:r>
            <a:r>
              <a:rPr lang="en"/>
              <a:t>oppressed and sinned there is no recourse for you.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Granted Samuel takes events out of order to make his case.</a:t>
            </a:r>
            <a:endParaRPr/>
          </a:p>
          <a:p>
            <a:pPr indent="45720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1" name="Shape 1711"/>
        <p:cNvGrpSpPr/>
        <p:nvPr/>
      </p:nvGrpSpPr>
      <p:grpSpPr>
        <a:xfrm>
          <a:off x="0" y="0"/>
          <a:ext cx="0" cy="0"/>
          <a:chOff x="0" y="0"/>
          <a:chExt cx="0" cy="0"/>
        </a:xfrm>
      </p:grpSpPr>
      <p:sp>
        <p:nvSpPr>
          <p:cNvPr id="1712" name="Google Shape;1712;g311317a466b_0_5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3" name="Google Shape;1713;g311317a466b_0_5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Behold, the Lord has set a king over you.” What do other version say?</a:t>
            </a:r>
            <a:endParaRPr/>
          </a:p>
          <a:p>
            <a:pPr indent="0" lvl="0" marL="0" rtl="0" algn="l">
              <a:spcBef>
                <a:spcPts val="0"/>
              </a:spcBef>
              <a:spcAft>
                <a:spcPts val="0"/>
              </a:spcAft>
              <a:buNone/>
            </a:pPr>
            <a:r>
              <a:rPr lang="en"/>
              <a:t>The Message and Good New Translations choose to translate it “given you a king”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9" name="Shape 1379"/>
        <p:cNvGrpSpPr/>
        <p:nvPr/>
      </p:nvGrpSpPr>
      <p:grpSpPr>
        <a:xfrm>
          <a:off x="0" y="0"/>
          <a:ext cx="0" cy="0"/>
          <a:chOff x="0" y="0"/>
          <a:chExt cx="0" cy="0"/>
        </a:xfrm>
      </p:grpSpPr>
      <p:sp>
        <p:nvSpPr>
          <p:cNvPr id="1380" name="Google Shape;1380;g2f99ea8e1bb_9_6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1" name="Google Shape;1381;g2f99ea8e1bb_9_6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3" name="Shape 1723"/>
        <p:cNvGrpSpPr/>
        <p:nvPr/>
      </p:nvGrpSpPr>
      <p:grpSpPr>
        <a:xfrm>
          <a:off x="0" y="0"/>
          <a:ext cx="0" cy="0"/>
          <a:chOff x="0" y="0"/>
          <a:chExt cx="0" cy="0"/>
        </a:xfrm>
      </p:grpSpPr>
      <p:sp>
        <p:nvSpPr>
          <p:cNvPr id="1724" name="Google Shape;1724;g311317a466b_0_15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5" name="Google Shape;1725;g311317a466b_0_1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ART</a:t>
            </a:r>
            <a:endParaRPr b="1"/>
          </a:p>
          <a:p>
            <a:pPr indent="0" lvl="0" marL="0" rtl="0" algn="l">
              <a:spcBef>
                <a:spcPts val="0"/>
              </a:spcBef>
              <a:spcAft>
                <a:spcPts val="0"/>
              </a:spcAft>
              <a:buNone/>
            </a:pPr>
            <a:r>
              <a:rPr lang="en"/>
              <a:t>Wiersbe p62  </a:t>
            </a:r>
            <a:r>
              <a:rPr lang="en">
                <a:solidFill>
                  <a:schemeClr val="dk1"/>
                </a:solidFill>
              </a:rPr>
              <a:t>However, all was not lost. God is never taken by surprise and He would not desert His people for His name's sake. If the people would fear the Lord and follow Him, He would continue to care for them and use their king to direct and protect them. </a:t>
            </a:r>
            <a:r>
              <a:rPr lang="en" u="sng">
                <a:solidFill>
                  <a:schemeClr val="dk1"/>
                </a:solidFill>
              </a:rPr>
              <a:t>Then Samuel demonstrated the awesome power of the Lord by "praying up a storm" during the dry season of wheat harvest (mid-May to mid-June).</a:t>
            </a:r>
            <a:r>
              <a:rPr lang="en">
                <a:solidFill>
                  <a:schemeClr val="dk1"/>
                </a:solidFill>
              </a:rPr>
              <a:t> This miracle reminds us of the signs Moses and Aaron did in Egypt. </a:t>
            </a:r>
            <a:r>
              <a:rPr lang="en" u="sng">
                <a:solidFill>
                  <a:schemeClr val="dk1"/>
                </a:solidFill>
              </a:rPr>
              <a:t>Samuel was proving to the people that God could do anything for them if they trusted Him and obeyed, but that a mere king was helpless apart from the Lord</a:t>
            </a:r>
            <a:r>
              <a:rPr lang="en">
                <a:solidFill>
                  <a:schemeClr val="dk1"/>
                </a:solidFill>
              </a:rPr>
              <a:t>. When the Jews begged Samuel for deliverance, they sounded like Pharaoh confessing his sin and begging Moses for relief (Ex, 8:8; 9:27-28; 10:16-17), and their repentance was probably just as insincere.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5" name="Shape 1735"/>
        <p:cNvGrpSpPr/>
        <p:nvPr/>
      </p:nvGrpSpPr>
      <p:grpSpPr>
        <a:xfrm>
          <a:off x="0" y="0"/>
          <a:ext cx="0" cy="0"/>
          <a:chOff x="0" y="0"/>
          <a:chExt cx="0" cy="0"/>
        </a:xfrm>
      </p:grpSpPr>
      <p:sp>
        <p:nvSpPr>
          <p:cNvPr id="1736" name="Google Shape;1736;g3039fc8ddf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7" name="Google Shape;1737;g3039fc8ddf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rPr lang="en"/>
              <a:t>John calls miracles ‘signs and wonders’. This the capstone to the argument that Samuel has just made. The rain and thunder during summer harvest. Rainstorms in May-June are unknown in palestine.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Monthly</a:t>
            </a:r>
            <a:r>
              <a:rPr lang="en"/>
              <a:t> data collected since 1983</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Shavuot, or Shvues, is a Jewish holiday, one of the biblically ordained Three Pilgrimage Festivals. It occurs on the sixth day of the Hebrew month of Sivan; in the 21st century, it may fall anywhere between May 15 and June 14 on the Gregorian calendar. Celebrated 7 weeks </a:t>
            </a:r>
            <a:r>
              <a:rPr lang="en"/>
              <a:t>after passover.</a:t>
            </a:r>
            <a:endParaRPr/>
          </a:p>
          <a:p>
            <a:pPr indent="0" lvl="0" marL="0" rtl="0" algn="l">
              <a:spcBef>
                <a:spcPts val="0"/>
              </a:spcBef>
              <a:spcAft>
                <a:spcPts val="0"/>
              </a:spcAft>
              <a:buNone/>
            </a:pPr>
            <a:r>
              <a:rPr lang="en"/>
              <a:t>2 Loaves of bread where baked and taken to the temple as first fruits of the grain harvest.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6" name="Shape 1746"/>
        <p:cNvGrpSpPr/>
        <p:nvPr/>
      </p:nvGrpSpPr>
      <p:grpSpPr>
        <a:xfrm>
          <a:off x="0" y="0"/>
          <a:ext cx="0" cy="0"/>
          <a:chOff x="0" y="0"/>
          <a:chExt cx="0" cy="0"/>
        </a:xfrm>
      </p:grpSpPr>
      <p:sp>
        <p:nvSpPr>
          <p:cNvPr id="1747" name="Google Shape;1747;g3019ddd4406_0_5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8" name="Google Shape;1748;g3019ddd4406_0_5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u="sng">
                <a:solidFill>
                  <a:schemeClr val="dk1"/>
                </a:solidFill>
              </a:rPr>
              <a:t>ART</a:t>
            </a:r>
            <a:endParaRPr b="1" u="sng">
              <a:solidFill>
                <a:schemeClr val="dk1"/>
              </a:solidFill>
            </a:endParaRPr>
          </a:p>
          <a:p>
            <a:pPr indent="0" lvl="0" marL="0" rtl="0" algn="l">
              <a:lnSpc>
                <a:spcPct val="115000"/>
              </a:lnSpc>
              <a:spcBef>
                <a:spcPts val="0"/>
              </a:spcBef>
              <a:spcAft>
                <a:spcPts val="0"/>
              </a:spcAft>
              <a:buNone/>
            </a:pPr>
            <a:r>
              <a:rPr b="1" lang="en" u="sng">
                <a:solidFill>
                  <a:schemeClr val="dk1"/>
                </a:solidFill>
              </a:rPr>
              <a:t>Obey the Lord (1 Sam. 12:20-25)</a:t>
            </a:r>
            <a:r>
              <a:rPr lang="en">
                <a:solidFill>
                  <a:schemeClr val="dk1"/>
                </a:solidFill>
              </a:rPr>
              <a:t>. Samuel moved from "Fear" (v.18) to "Fear not" (v. 20) as he encouraged the people to accept the situation their unbelief created and make the most of it. How many times in our own lives do we get what we asked for and then wish we didn't have it! </a:t>
            </a:r>
            <a:endParaRPr>
              <a:solidFill>
                <a:schemeClr val="dk1"/>
              </a:solidFill>
            </a:endParaRPr>
          </a:p>
          <a:p>
            <a:pPr indent="457200" lvl="0" marL="0" rtl="0" algn="l">
              <a:lnSpc>
                <a:spcPct val="115000"/>
              </a:lnSpc>
              <a:spcBef>
                <a:spcPts val="0"/>
              </a:spcBef>
              <a:spcAft>
                <a:spcPts val="0"/>
              </a:spcAft>
              <a:buNone/>
            </a:pPr>
            <a:r>
              <a:rPr lang="en" u="sng">
                <a:solidFill>
                  <a:schemeClr val="dk1"/>
                </a:solidFill>
              </a:rPr>
              <a:t>The Lord would not reject or forsake His people because of His holy covenant and His great faithfulness</a:t>
            </a:r>
            <a:r>
              <a:rPr lang="en">
                <a:solidFill>
                  <a:schemeClr val="dk1"/>
                </a:solidFill>
              </a:rPr>
              <a:t>. </a:t>
            </a:r>
            <a:endParaRPr>
              <a:solidFill>
                <a:schemeClr val="dk1"/>
              </a:solidFill>
            </a:endParaRPr>
          </a:p>
          <a:p>
            <a:pPr indent="457200" lvl="0" marL="0" rtl="0" algn="l">
              <a:lnSpc>
                <a:spcPct val="115000"/>
              </a:lnSpc>
              <a:spcBef>
                <a:spcPts val="0"/>
              </a:spcBef>
              <a:spcAft>
                <a:spcPts val="0"/>
              </a:spcAft>
              <a:buNone/>
            </a:pPr>
            <a:r>
              <a:rPr lang="en" u="sng">
                <a:solidFill>
                  <a:schemeClr val="dk1"/>
                </a:solidFill>
              </a:rPr>
              <a:t>God's purpose was to use Israel to bring glory to His name, and He would fulfill that purpose.</a:t>
            </a:r>
            <a:r>
              <a:rPr lang="en">
                <a:solidFill>
                  <a:schemeClr val="dk1"/>
                </a:solidFill>
              </a:rPr>
              <a:t> </a:t>
            </a:r>
            <a:endParaRPr>
              <a:solidFill>
                <a:schemeClr val="dk1"/>
              </a:solidFill>
            </a:endParaRPr>
          </a:p>
          <a:p>
            <a:pPr indent="457200" lvl="0" marL="0" rtl="0" algn="l">
              <a:lnSpc>
                <a:spcPct val="115000"/>
              </a:lnSpc>
              <a:spcBef>
                <a:spcPts val="0"/>
              </a:spcBef>
              <a:spcAft>
                <a:spcPts val="0"/>
              </a:spcAft>
              <a:buNone/>
            </a:pPr>
            <a:r>
              <a:rPr lang="en">
                <a:solidFill>
                  <a:schemeClr val="dk1"/>
                </a:solidFill>
              </a:rPr>
              <a:t>The Jewish people knew the terms of the covenant: if they obeyed, the Lord would bless them; if they disobeyed, He would chasten them. </a:t>
            </a:r>
            <a:endParaRPr>
              <a:solidFill>
                <a:schemeClr val="dk1"/>
              </a:solidFill>
            </a:endParaRPr>
          </a:p>
          <a:p>
            <a:pPr indent="457200" lvl="0" marL="0" rtl="0" algn="l">
              <a:lnSpc>
                <a:spcPct val="115000"/>
              </a:lnSpc>
              <a:spcBef>
                <a:spcPts val="0"/>
              </a:spcBef>
              <a:spcAft>
                <a:spcPts val="0"/>
              </a:spcAft>
              <a:buNone/>
            </a:pPr>
            <a:r>
              <a:rPr lang="en">
                <a:solidFill>
                  <a:schemeClr val="dk1"/>
                </a:solidFill>
              </a:rPr>
              <a:t>Either way, He would be faithful to His Word; the major issue was whether Israel would be faithful. </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They had made a mistake, but God would help them if they feared and obeyed Him.</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8" name="Shape 1758"/>
        <p:cNvGrpSpPr/>
        <p:nvPr/>
      </p:nvGrpSpPr>
      <p:grpSpPr>
        <a:xfrm>
          <a:off x="0" y="0"/>
          <a:ext cx="0" cy="0"/>
          <a:chOff x="0" y="0"/>
          <a:chExt cx="0" cy="0"/>
        </a:xfrm>
      </p:grpSpPr>
      <p:sp>
        <p:nvSpPr>
          <p:cNvPr id="1759" name="Google Shape;1759;g311317a466b_0_6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0" name="Google Shape;1760;g311317a466b_0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ART</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Samuel made it clear that, no matter what they decided, he would obey the Lord. Part of his obedience would be faithfully praying for the people and teaching them the Word of God. The Word of God and prayer always go together (Acts 6:4; John 15:7; Eph. 6:17-18). Samuel's heart was broken, but as a faithful servant of the Lord, he interceded for the people and sought to lead them in the right way. </a:t>
            </a:r>
            <a:r>
              <a:rPr lang="en" u="sng">
                <a:solidFill>
                  <a:schemeClr val="dk1"/>
                </a:solidFill>
              </a:rPr>
              <a:t>For God's people not to pray is to sin against the Lord, yet if there's one thing lacking in our churches today, it is prayer, particularly prayer for those in authority (1 Tim. 2:1-4)</a:t>
            </a: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When we consider the great things God has done for us, how could we do other than fear Him, thank Him, and serve Him in truth all the days of our lives?</a:t>
            </a:r>
            <a:r>
              <a:rPr lang="en">
                <a:solidFill>
                  <a:schemeClr val="dk1"/>
                </a:solidFill>
              </a:rPr>
              <a:t> God's covenant with His people Israel was still in force: if they obeyed, He would bless; if they disobeyed, He would chasten. "Yet if you persist in doing evil," warned Samuel, "both you and your king will be swept away" </a:t>
            </a:r>
            <a:endParaRPr>
              <a:solidFill>
                <a:schemeClr val="dk1"/>
              </a:solidFill>
            </a:endParaRPr>
          </a:p>
          <a:p>
            <a:pPr indent="0" lvl="0" marL="0" rtl="0" algn="l">
              <a:lnSpc>
                <a:spcPct val="115000"/>
              </a:lnSpc>
              <a:spcBef>
                <a:spcPts val="0"/>
              </a:spcBef>
              <a:spcAft>
                <a:spcPts val="0"/>
              </a:spcAft>
              <a:buNone/>
            </a:pPr>
            <a:r>
              <a:rPr lang="en">
                <a:solidFill>
                  <a:schemeClr val="dk1"/>
                </a:solidFill>
              </a:rPr>
              <a:t>Sam. 12:25). Samuel may have been referring especially to the warning given by Moses in Deut. 28:36, written into the covenant centuries before Israel had a king: "The Lord will drive you and the king you set over you to a nation unknown to you or your fathers" (NIV). Unfortunately, Israel did disobey the terms of the covenant and God had to send them in exile to Babylon. </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
              <a:t>Application</a:t>
            </a:r>
            <a:r>
              <a:rPr lang="en"/>
              <a:t>:    </a:t>
            </a:r>
            <a:r>
              <a:rPr lang="en">
                <a:solidFill>
                  <a:schemeClr val="dk1"/>
                </a:solidFill>
              </a:rPr>
              <a:t>From time to time, churches and other Christian ministries face new situations and decide they must make organizational changes. Each ministry needs a Samuel to remind them of the </a:t>
            </a:r>
            <a:r>
              <a:rPr lang="en" u="sng">
                <a:solidFill>
                  <a:schemeClr val="dk1"/>
                </a:solidFill>
              </a:rPr>
              <a:t>spiritual principles that never change</a:t>
            </a:r>
            <a:r>
              <a:rPr lang="en">
                <a:solidFill>
                  <a:schemeClr val="dk1"/>
                </a:solidFill>
              </a:rPr>
              <a:t>: </a:t>
            </a:r>
            <a:endParaRPr>
              <a:solidFill>
                <a:schemeClr val="dk1"/>
              </a:solidFill>
            </a:endParaRPr>
          </a:p>
          <a:p>
            <a:pPr indent="457200" lvl="0" marL="0" rtl="0" algn="l">
              <a:spcBef>
                <a:spcPts val="0"/>
              </a:spcBef>
              <a:spcAft>
                <a:spcPts val="0"/>
              </a:spcAft>
              <a:buNone/>
            </a:pPr>
            <a:r>
              <a:rPr lang="en">
                <a:solidFill>
                  <a:schemeClr val="dk1"/>
                </a:solidFill>
              </a:rPr>
              <a:t>1. the character of God, </a:t>
            </a:r>
            <a:endParaRPr>
              <a:solidFill>
                <a:schemeClr val="dk1"/>
              </a:solidFill>
            </a:endParaRPr>
          </a:p>
          <a:p>
            <a:pPr indent="457200" lvl="0" marL="0" rtl="0" algn="l">
              <a:spcBef>
                <a:spcPts val="0"/>
              </a:spcBef>
              <a:spcAft>
                <a:spcPts val="0"/>
              </a:spcAft>
              <a:buNone/>
            </a:pPr>
            <a:r>
              <a:rPr lang="en">
                <a:solidFill>
                  <a:schemeClr val="dk1"/>
                </a:solidFill>
              </a:rPr>
              <a:t>2. the Word of God, </a:t>
            </a:r>
            <a:endParaRPr>
              <a:solidFill>
                <a:schemeClr val="dk1"/>
              </a:solidFill>
            </a:endParaRPr>
          </a:p>
          <a:p>
            <a:pPr indent="457200" lvl="0" marL="0" rtl="0" algn="l">
              <a:spcBef>
                <a:spcPts val="0"/>
              </a:spcBef>
              <a:spcAft>
                <a:spcPts val="0"/>
              </a:spcAft>
              <a:buNone/>
            </a:pPr>
            <a:r>
              <a:rPr lang="en">
                <a:solidFill>
                  <a:schemeClr val="dk1"/>
                </a:solidFill>
              </a:rPr>
              <a:t>3. the necessity of faith, </a:t>
            </a:r>
            <a:endParaRPr>
              <a:solidFill>
                <a:schemeClr val="dk1"/>
              </a:solidFill>
            </a:endParaRPr>
          </a:p>
          <a:p>
            <a:pPr indent="457200" lvl="0" marL="0" rtl="0" algn="l">
              <a:spcBef>
                <a:spcPts val="0"/>
              </a:spcBef>
              <a:spcAft>
                <a:spcPts val="0"/>
              </a:spcAft>
              <a:buNone/>
            </a:pPr>
            <a:r>
              <a:rPr lang="en">
                <a:solidFill>
                  <a:schemeClr val="dk1"/>
                </a:solidFill>
              </a:rPr>
              <a:t>4. and the importance of obedience.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Methods are many, principles are few;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Methods always change, principles never do.</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0" name="Shape 1770"/>
        <p:cNvGrpSpPr/>
        <p:nvPr/>
      </p:nvGrpSpPr>
      <p:grpSpPr>
        <a:xfrm>
          <a:off x="0" y="0"/>
          <a:ext cx="0" cy="0"/>
          <a:chOff x="0" y="0"/>
          <a:chExt cx="0" cy="0"/>
        </a:xfrm>
      </p:grpSpPr>
      <p:sp>
        <p:nvSpPr>
          <p:cNvPr id="1771" name="Google Shape;1771;g2fbd2bbdd5f_0_1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2" name="Google Shape;1772;g2fbd2bbdd5f_0_1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ART</a:t>
            </a:r>
            <a:endParaRPr b="1"/>
          </a:p>
          <a:p>
            <a:pPr indent="0" lvl="0" marL="0" rtl="0" algn="l">
              <a:spcBef>
                <a:spcPts val="0"/>
              </a:spcBef>
              <a:spcAft>
                <a:spcPts val="0"/>
              </a:spcAft>
              <a:buNone/>
            </a:pPr>
            <a:r>
              <a:rPr lang="en"/>
              <a:t>Wiersbe p 64  </a:t>
            </a:r>
            <a:r>
              <a:rPr b="1" lang="en"/>
              <a:t>Summary of Sau</a:t>
            </a:r>
            <a:r>
              <a:rPr lang="en"/>
              <a:t>l:</a:t>
            </a:r>
            <a:endParaRPr/>
          </a:p>
          <a:p>
            <a:pPr indent="0" lvl="0" marL="0" rtl="0" algn="l">
              <a:spcBef>
                <a:spcPts val="0"/>
              </a:spcBef>
              <a:spcAft>
                <a:spcPts val="0"/>
              </a:spcAft>
              <a:buNone/>
            </a:pPr>
            <a:r>
              <a:rPr lang="en">
                <a:solidFill>
                  <a:schemeClr val="dk1"/>
                </a:solidFill>
              </a:rPr>
              <a:t>The narrative in chapters 13-15 focuses on Saul's early reign, especially his relationship to God and to Samuel. We see Saul making foolish and unwise decisions and trying to cover his disobedience with lies. It was the beginning of that tragic decline that ended in a witch's house and Saul's suicide on the battlefield. At chapter 16, David will come on the scene and the book will describe Saul's deepening conflict with God, himself, and David. We can trace the downward steps in his tragic failure.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0" name="Shape 1780"/>
        <p:cNvGrpSpPr/>
        <p:nvPr/>
      </p:nvGrpSpPr>
      <p:grpSpPr>
        <a:xfrm>
          <a:off x="0" y="0"/>
          <a:ext cx="0" cy="0"/>
          <a:chOff x="0" y="0"/>
          <a:chExt cx="0" cy="0"/>
        </a:xfrm>
      </p:grpSpPr>
      <p:sp>
        <p:nvSpPr>
          <p:cNvPr id="1781" name="Google Shape;1781;g3019ddd4406_0_5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2" name="Google Shape;1782;g3019ddd4406_0_5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Geba - </a:t>
            </a:r>
            <a:r>
              <a:rPr lang="en"/>
              <a:t>Between</a:t>
            </a:r>
            <a:r>
              <a:rPr lang="en"/>
              <a:t> Gibeah and </a:t>
            </a:r>
            <a:r>
              <a:rPr lang="en"/>
              <a:t>Jericho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Jonathan Smote…but Saul had smitten…who did it.</a:t>
            </a:r>
            <a:endParaRPr/>
          </a:p>
          <a:p>
            <a:pPr indent="0" lvl="0" marL="0" rtl="0" algn="l">
              <a:spcBef>
                <a:spcPts val="0"/>
              </a:spcBef>
              <a:spcAft>
                <a:spcPts val="0"/>
              </a:spcAft>
              <a:buNone/>
            </a:pPr>
            <a:r>
              <a:rPr lang="en"/>
              <a:t>Jonathan victories are credited to the government led by his father, the king.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Who killed/took-care-of Osama-bin-laden? Obama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Wiersbe p64  </a:t>
            </a:r>
            <a:r>
              <a:rPr b="1" lang="en" u="sng"/>
              <a:t>I. </a:t>
            </a:r>
            <a:r>
              <a:rPr b="1" lang="en" u="sng">
                <a:solidFill>
                  <a:schemeClr val="dk1"/>
                </a:solidFill>
              </a:rPr>
              <a:t>Pride (1 Sam. 13:1-4)</a:t>
            </a:r>
            <a:r>
              <a:rPr lang="en">
                <a:solidFill>
                  <a:schemeClr val="dk1"/>
                </a:solidFill>
              </a:rPr>
              <a:t>. Saul had reigned two years when he began to establish a standing army.</a:t>
            </a:r>
            <a:r>
              <a:rPr b="1" lang="en" sz="1000">
                <a:solidFill>
                  <a:srgbClr val="FF0000"/>
                </a:solidFill>
              </a:rPr>
              <a:t>2</a:t>
            </a:r>
            <a:r>
              <a:rPr lang="en">
                <a:solidFill>
                  <a:schemeClr val="dk1"/>
                </a:solidFill>
              </a:rPr>
              <a:t> Over 300,000 men had volunteered to deliver the people of Jabesh Gilead (11:8), but Saul chose only 3,000 and divided them between himself and his son Jonathan. Saul's camp was at Michmash and Jonathan's was about fifteen miles away in Gibeah. The fact that Israel was mustering an army put the Philistines on the alert. They had garrisons in different parts of the country and monitored the situation carefully.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It is as a brave and victorious soldier that Jonathan is introduced to us. When he attacked and defeated the Philistine outpost at Geba, it was a declaration of war, and the Philistines were quick to respond. This was the beginning of Israel's war of liberation, although it wasn't finished until after David became king. But who blew the trumpet and seemed to take the credit for the victory? Saul, son of Kish! As commander-in-chief, he was calling for more men, because he knew that many battles lay ahead, but we wish he had given proper credit to his courageous son.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Why did Saul call his fellow Israelites "the Hebrews" instead of "men of Israel"?</a:t>
            </a:r>
            <a:r>
              <a:rPr lang="en">
                <a:solidFill>
                  <a:schemeClr val="dk1"/>
                </a:solidFill>
              </a:rPr>
              <a:t> The name may have come from Abraham's ancestor Eber (Gen. 10:21), or perhaps from the word meaning "to cross over." The ancestors of Abraham were those who "crossed over the River Euphrates" (Josh. 24:2-3). Canaan was "the land of the Hebrews" (Gen. 40:15); the Egyptians would not eat with "the Hebrews" (43:32); an Egyptian "beat one of the Hebrews" (Ex. 2:11). </a:t>
            </a:r>
            <a:r>
              <a:rPr lang="en" u="sng">
                <a:solidFill>
                  <a:schemeClr val="dk1"/>
                </a:solidFill>
              </a:rPr>
              <a:t>In Scripture, the word is used primarily by foreigners speaking to or of the Jews, or by the Jews speaking to foreigners about themselves.</a:t>
            </a:r>
            <a:r>
              <a:rPr lang="en">
                <a:solidFill>
                  <a:schemeClr val="dk1"/>
                </a:solidFill>
              </a:rPr>
              <a:t> You get the impression that the word "Hebrew" was often used as a term of contempt. Did Saul not have respect for his people? Whatever reason he had for using the word, his command was clear: gather together at Gilgal, the place that Samuel had appointed (1 Sam. 10:8ff).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4" name="Shape 1794"/>
        <p:cNvGrpSpPr/>
        <p:nvPr/>
      </p:nvGrpSpPr>
      <p:grpSpPr>
        <a:xfrm>
          <a:off x="0" y="0"/>
          <a:ext cx="0" cy="0"/>
          <a:chOff x="0" y="0"/>
          <a:chExt cx="0" cy="0"/>
        </a:xfrm>
      </p:grpSpPr>
      <p:sp>
        <p:nvSpPr>
          <p:cNvPr id="1795" name="Google Shape;1795;g3039fc8ddf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6" name="Google Shape;1796;g3039fc8ddf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5" name="Shape 1805"/>
        <p:cNvGrpSpPr/>
        <p:nvPr/>
      </p:nvGrpSpPr>
      <p:grpSpPr>
        <a:xfrm>
          <a:off x="0" y="0"/>
          <a:ext cx="0" cy="0"/>
          <a:chOff x="0" y="0"/>
          <a:chExt cx="0" cy="0"/>
        </a:xfrm>
      </p:grpSpPr>
      <p:sp>
        <p:nvSpPr>
          <p:cNvPr id="1806" name="Google Shape;1806;g3019ddd4406_0_5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7" name="Google Shape;1807;g3019ddd4406_0_5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88038"/>
                </a:solidFill>
                <a:latin typeface="Roboto Mono"/>
                <a:ea typeface="Roboto Mono"/>
                <a:cs typeface="Roboto Mono"/>
                <a:sym typeface="Roboto Mono"/>
              </a:rPr>
              <a:t>ADAM</a:t>
            </a:r>
            <a:endParaRPr b="1">
              <a:solidFill>
                <a:srgbClr val="188038"/>
              </a:solidFill>
              <a:latin typeface="Roboto Mono"/>
              <a:ea typeface="Roboto Mono"/>
              <a:cs typeface="Roboto Mono"/>
              <a:sym typeface="Roboto Mono"/>
            </a:endParaRPr>
          </a:p>
          <a:p>
            <a:pPr indent="0" lvl="0" marL="0" rtl="0" algn="l">
              <a:spcBef>
                <a:spcPts val="0"/>
              </a:spcBef>
              <a:spcAft>
                <a:spcPts val="0"/>
              </a:spcAft>
              <a:buNone/>
            </a:pPr>
            <a:r>
              <a:rPr lang="en">
                <a:solidFill>
                  <a:srgbClr val="188038"/>
                </a:solidFill>
                <a:latin typeface="Roboto Mono"/>
                <a:ea typeface="Roboto Mono"/>
                <a:cs typeface="Roboto Mono"/>
                <a:sym typeface="Roboto Mono"/>
              </a:rPr>
              <a:t>Pits</a:t>
            </a:r>
            <a:r>
              <a:rPr lang="en"/>
              <a:t> also has can mean graves.Set the stage. Large </a:t>
            </a:r>
            <a:r>
              <a:rPr lang="en"/>
              <a:t>powerful</a:t>
            </a:r>
            <a:r>
              <a:rPr lang="en"/>
              <a:t> force. People trembling and what are we to do?</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ART</a:t>
            </a:r>
            <a:endParaRPr b="1"/>
          </a:p>
          <a:p>
            <a:pPr indent="0" lvl="0" marL="0" rtl="0" algn="l">
              <a:spcBef>
                <a:spcPts val="0"/>
              </a:spcBef>
              <a:spcAft>
                <a:spcPts val="0"/>
              </a:spcAft>
              <a:buNone/>
            </a:pPr>
            <a:r>
              <a:rPr lang="en"/>
              <a:t>Wiersbe p65  </a:t>
            </a:r>
            <a:r>
              <a:rPr b="1" lang="en" u="sng"/>
              <a:t>II. </a:t>
            </a:r>
            <a:r>
              <a:rPr b="1" lang="en" u="sng">
                <a:solidFill>
                  <a:schemeClr val="dk1"/>
                </a:solidFill>
              </a:rPr>
              <a:t>Unbelief and impatience (1 Sam. 13:5-9).</a:t>
            </a:r>
            <a:r>
              <a:rPr lang="en">
                <a:solidFill>
                  <a:schemeClr val="dk1"/>
                </a:solidFill>
              </a:rPr>
              <a:t> The Philistine forces gathered at Michmash, less than twenty miles west of Gilgal, and it was obvious that Saul and his army were greatly outnumbered. Saul's men began to hide and even deserted the army by crossing the river, and those who remained were paralyzed with fright. As Samuel had commanded, Saul waited for seven days (10:8), and the longer he waited, the more concerned he became. His army was melting away, the enemy was mobilizing, and the situation was hopeless.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u="sng">
                <a:solidFill>
                  <a:schemeClr val="dk1"/>
                </a:solidFill>
              </a:rPr>
              <a:t>Application</a:t>
            </a:r>
            <a:r>
              <a:rPr lang="en" u="sng">
                <a:solidFill>
                  <a:schemeClr val="dk1"/>
                </a:solidFill>
              </a:rPr>
              <a:t>:  Why did Samuel tarry? Was he deliberately trying to make Saul fail, or was he just reminding the new king who was still in control? Samuel had nothing to gain if Saul failed on the battlefield, and Samuel knew that God was in control, even in the appointment of the new king. </a:t>
            </a:r>
            <a:r>
              <a:rPr lang="en" u="sng">
                <a:solidFill>
                  <a:srgbClr val="B7B7B7"/>
                </a:solidFill>
              </a:rPr>
              <a:t>Furthermore, this meeting had been planned some two years before (v. 8), and no doubt Samuel had reminded Saul of it more than once</a:t>
            </a:r>
            <a:r>
              <a:rPr lang="en" u="sng">
                <a:solidFill>
                  <a:schemeClr val="dk1"/>
                </a:solidFill>
              </a:rPr>
              <a:t>. This rendezvous was the Lord's way of testing Saul's faith and patience. Without faith and patience, we can't receive what the Lord promises (Heb. 6:12), and unbelief and impatience are marks of spiritual immaturity (James 1:1-8). Until we learn to trust God and wait on His timing, we can't learn the other lessons He wants to teach us, nor can we receive the blessings He's planned for us. Saul may have been handsome, strong, and taller than the other men, but if he didn't have a heart that was right with God, he didn't have anything. It's one thing to be victorious when you're leading an army of over 300,000 men (1 Sam. 11:8), but quite another thing when you have only 600! (v. 15) But this is where faith comes in. </a:t>
            </a:r>
            <a:endParaRPr u="sng">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Saul didn't want to go into the battle without first offering a sacrifice to the Lord, which in itself may have been a subtle form of superstition, like carrying the ark into the battle. Later Samuel would remind Saul that God seeks obedience and not sacrifice (15:22). Without waiting for God's appointed priest, Saul offered the sacrifice, and just then Samuel arrived in the camp. </a:t>
            </a:r>
            <a:r>
              <a:rPr b="1" lang="en">
                <a:solidFill>
                  <a:schemeClr val="dk1"/>
                </a:solidFill>
              </a:rPr>
              <a:t>If Saul had waited just a few minutes more, everything would have been all right; but his impatience cost him dearly. </a:t>
            </a:r>
            <a:endParaRPr b="1"/>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7" name="Shape 1817"/>
        <p:cNvGrpSpPr/>
        <p:nvPr/>
      </p:nvGrpSpPr>
      <p:grpSpPr>
        <a:xfrm>
          <a:off x="0" y="0"/>
          <a:ext cx="0" cy="0"/>
          <a:chOff x="0" y="0"/>
          <a:chExt cx="0" cy="0"/>
        </a:xfrm>
      </p:grpSpPr>
      <p:sp>
        <p:nvSpPr>
          <p:cNvPr id="1818" name="Google Shape;1818;g3019ddd4406_0_6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9" name="Google Shape;1819;g3019ddd4406_0_6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ART</a:t>
            </a:r>
            <a:endParaRPr b="1"/>
          </a:p>
          <a:p>
            <a:pPr indent="0" lvl="0" marL="0" rtl="0" algn="l">
              <a:spcBef>
                <a:spcPts val="0"/>
              </a:spcBef>
              <a:spcAft>
                <a:spcPts val="0"/>
              </a:spcAft>
              <a:buNone/>
            </a:pPr>
            <a:r>
              <a:rPr lang="en"/>
              <a:t>Wiersbe p.66 </a:t>
            </a:r>
            <a:r>
              <a:rPr b="1" lang="en" u="sng"/>
              <a:t> III. </a:t>
            </a:r>
            <a:r>
              <a:rPr b="1" lang="en" u="sng">
                <a:solidFill>
                  <a:schemeClr val="dk1"/>
                </a:solidFill>
              </a:rPr>
              <a:t>Deception (1 Sam. 13:10-12)</a:t>
            </a:r>
            <a:r>
              <a:rPr lang="en">
                <a:solidFill>
                  <a:schemeClr val="dk1"/>
                </a:solidFill>
              </a:rPr>
              <a:t>. As Saul decays in character, we shall see him deceiving himself and others more and more. </a:t>
            </a:r>
            <a:r>
              <a:rPr b="1" lang="en">
                <a:solidFill>
                  <a:schemeClr val="dk1"/>
                </a:solidFill>
              </a:rPr>
              <a:t>His first deception</a:t>
            </a:r>
            <a:r>
              <a:rPr lang="en">
                <a:solidFill>
                  <a:schemeClr val="dk1"/>
                </a:solidFill>
              </a:rPr>
              <a:t> at Gilgal occurred when he greeted Samuel cordially and expected Samuel to give him a blessing. Saul was playing the hypocrite and acting as though he had done nothing wrong. "If we say that we have fellowship with him, and walk in darkness, we lie, and do not the truth" (1 John 1:6, KJV). </a:t>
            </a:r>
            <a:r>
              <a:rPr b="1" lang="en">
                <a:solidFill>
                  <a:schemeClr val="dk1"/>
                </a:solidFill>
              </a:rPr>
              <a:t>His second lie</a:t>
            </a:r>
            <a:r>
              <a:rPr lang="en">
                <a:solidFill>
                  <a:schemeClr val="dk1"/>
                </a:solidFill>
              </a:rPr>
              <a:t> consisted in blaming Samuel and the soldiers and not himself. </a:t>
            </a:r>
            <a:r>
              <a:rPr lang="en" u="sng">
                <a:solidFill>
                  <a:schemeClr val="dk1"/>
                </a:solidFill>
              </a:rPr>
              <a:t>It was Samuel's fault for arriving late and the army's fault for deserting their king</a:t>
            </a:r>
            <a:r>
              <a:rPr lang="en">
                <a:solidFill>
                  <a:schemeClr val="dk1"/>
                </a:solidFill>
              </a:rPr>
              <a:t>. </a:t>
            </a:r>
            <a:r>
              <a:rPr lang="en" u="sng">
                <a:solidFill>
                  <a:schemeClr val="dk1"/>
                </a:solidFill>
              </a:rPr>
              <a:t>His words, "I saw" indicate that Saul was walking by sight and not by faith</a:t>
            </a:r>
            <a:r>
              <a:rPr lang="en">
                <a:solidFill>
                  <a:schemeClr val="dk1"/>
                </a:solidFill>
              </a:rPr>
              <a:t>. </a:t>
            </a:r>
            <a:r>
              <a:rPr b="1" lang="en">
                <a:solidFill>
                  <a:schemeClr val="dk1"/>
                </a:solidFill>
              </a:rPr>
              <a:t>He lied a third time</a:t>
            </a:r>
            <a:r>
              <a:rPr lang="en">
                <a:solidFill>
                  <a:schemeClr val="dk1"/>
                </a:solidFill>
              </a:rPr>
              <a:t> when he said that he had to force himself to offer the sacrifice. Could he not have "forced himself" to pray or to call together some of the officers to beseech the Lord for His help? The will is the servant of the mind and heart, but Saul's thinking and desiring were totally out of the will of God.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People who are good at making excuses are rarely good at anything else, and those who are quick to blame others shouldn't complain if others blame them. When God confronted our first parents with their sin, Adam blamed Eve, and Eve blamed the serpent, but neither Adam nor Eve said humbly, "I have sinned." </a:t>
            </a:r>
            <a:r>
              <a:rPr b="1" lang="en">
                <a:solidFill>
                  <a:schemeClr val="dk1"/>
                </a:solidFill>
              </a:rPr>
              <a:t>Throughout his career, King Saul was adept at minimizing his own sins and emphasizing the faults of others, but this isn't the way a man of God leads God's people.</a:t>
            </a:r>
            <a:r>
              <a:rPr lang="en">
                <a:solidFill>
                  <a:schemeClr val="dk1"/>
                </a:solidFill>
              </a:rPr>
              <a: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9" name="Shape 1829"/>
        <p:cNvGrpSpPr/>
        <p:nvPr/>
      </p:nvGrpSpPr>
      <p:grpSpPr>
        <a:xfrm>
          <a:off x="0" y="0"/>
          <a:ext cx="0" cy="0"/>
          <a:chOff x="0" y="0"/>
          <a:chExt cx="0" cy="0"/>
        </a:xfrm>
      </p:grpSpPr>
      <p:sp>
        <p:nvSpPr>
          <p:cNvPr id="1830" name="Google Shape;1830;g3019ddd4406_0_6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1" name="Google Shape;1831;g3019ddd4406_0_6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ART</a:t>
            </a:r>
            <a:endParaRPr b="1"/>
          </a:p>
          <a:p>
            <a:pPr indent="0" lvl="0" marL="0" rtl="0" algn="l">
              <a:spcBef>
                <a:spcPts val="0"/>
              </a:spcBef>
              <a:spcAft>
                <a:spcPts val="0"/>
              </a:spcAft>
              <a:buNone/>
            </a:pPr>
            <a:r>
              <a:rPr lang="en"/>
              <a:t>Wiersbe p67 </a:t>
            </a:r>
            <a:r>
              <a:rPr b="1" lang="en" u="sng"/>
              <a:t> IV. </a:t>
            </a:r>
            <a:r>
              <a:rPr b="1" lang="en" u="sng">
                <a:solidFill>
                  <a:schemeClr val="dk1"/>
                </a:solidFill>
              </a:rPr>
              <a:t>Folly (1 Sam. 13:13-14)</a:t>
            </a:r>
            <a:r>
              <a:rPr lang="en">
                <a:solidFill>
                  <a:schemeClr val="dk1"/>
                </a:solidFill>
              </a:rPr>
              <a:t>.</a:t>
            </a:r>
            <a:r>
              <a:rPr b="1" lang="en">
                <a:solidFill>
                  <a:schemeClr val="dk1"/>
                </a:solidFill>
              </a:rPr>
              <a:t> </a:t>
            </a:r>
            <a:r>
              <a:rPr b="1" lang="en" u="sng">
                <a:solidFill>
                  <a:schemeClr val="dk1"/>
                </a:solidFill>
              </a:rPr>
              <a:t>It was foolish</a:t>
            </a:r>
            <a:r>
              <a:rPr lang="en" u="sng">
                <a:solidFill>
                  <a:schemeClr val="dk1"/>
                </a:solidFill>
              </a:rPr>
              <a:t> of Saul</a:t>
            </a:r>
            <a:r>
              <a:rPr lang="en">
                <a:solidFill>
                  <a:schemeClr val="dk1"/>
                </a:solidFill>
              </a:rPr>
              <a:t> to think that he could disobey God and get away with it, and that his disobedience could bring God's blessing on himself and his army. "Let us do evil that good may come" (Rom. 3:8) is the logic of hell, not the law of heaven. </a:t>
            </a:r>
            <a:r>
              <a:rPr b="1" lang="en" u="sng">
                <a:solidFill>
                  <a:schemeClr val="dk1"/>
                </a:solidFill>
              </a:rPr>
              <a:t>He was foolish</a:t>
            </a:r>
            <a:r>
              <a:rPr lang="en" u="sng">
                <a:solidFill>
                  <a:schemeClr val="dk1"/>
                </a:solidFill>
              </a:rPr>
              <a:t> to conclude that the sacrifice of a king at the wrong time was as good as the sacrifice of a priest at the right time.</a:t>
            </a:r>
            <a:r>
              <a:rPr lang="en">
                <a:solidFill>
                  <a:schemeClr val="dk1"/>
                </a:solidFill>
              </a:rPr>
              <a:t> </a:t>
            </a:r>
            <a:r>
              <a:rPr b="1" lang="en" u="sng">
                <a:solidFill>
                  <a:schemeClr val="dk1"/>
                </a:solidFill>
              </a:rPr>
              <a:t>He was foolish</a:t>
            </a:r>
            <a:r>
              <a:rPr lang="en" u="sng">
                <a:solidFill>
                  <a:schemeClr val="dk1"/>
                </a:solidFill>
              </a:rPr>
              <a:t> to walk by sight and not by faith in God's promise,</a:t>
            </a:r>
            <a:r>
              <a:rPr lang="en">
                <a:solidFill>
                  <a:schemeClr val="dk1"/>
                </a:solidFill>
              </a:rPr>
              <a:t> "for whatever is not from faith is sin" (Rom. 14:23, NASB). </a:t>
            </a:r>
            <a:r>
              <a:rPr lang="en" u="sng">
                <a:solidFill>
                  <a:schemeClr val="dk1"/>
                </a:solidFill>
              </a:rPr>
              <a:t>Saul had the same kind of superstitious faith that Eli's sons had when they carried the ark on the battlefield</a:t>
            </a:r>
            <a:r>
              <a:rPr lang="en">
                <a:solidFill>
                  <a:schemeClr val="dk1"/>
                </a:solidFill>
              </a:rPr>
              <a:t>. He knew nothing of "the obedience of faith" (Rom. 16:26).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Saul's pride, impatience, disobedience, and deception were all seen and judged by the Lord, and Samuel announced the sentence: the crown would eventually be taken from Saul and given to another, in this case, David. Saul would continue as king, but he would not establish a lasting dynasty, and none of his sons would succeed him and rule over Israel. But even if Saul had not sinned, how could his dynasty continue "forever" (1 Sam. 13:13) when Saul was from the wrong tribe and God had already chosen David to be king of Israel? One answer is that Saul's eldest son Jonathan could have served with David, which in fact is what David and Jonathan had planned (20:31, 42; 23:16-18). Of course, the Davidic dynasty would have established the Messianic line, but someone from Saul's family would have served in court with the Davidic king.</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[Mini Summary</a:t>
            </a:r>
            <a:r>
              <a:rPr lang="en">
                <a:solidFill>
                  <a:schemeClr val="dk1"/>
                </a:solidFill>
              </a:rPr>
              <a:t>] Saul's sin at Gilgal cost him the dynasty, and his sin involving the Amalekites cost him the kingdom. He eventually lost his crown and his life (see 15:16-34, especially 23, 27-29; 16:1). God wanted a king with a heart that was right toward God, a man with a shepherd's heart, and He found that kind of heart in David (13:14; Pss. 78:72; 89:20; Acts 13:22). "This man [Saul] in his governing of Israel was a warrior and nothing more," said G. Campbell Morgan; "he was never a shepherd." But David had a shepherd's heart, because the Lord was his Shepherd (Ps. 23:1). David was under authority, so he had the right to exercise authority.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b="1" lang="en"/>
              <a:t>ADAM</a:t>
            </a:r>
            <a:endParaRPr b="1"/>
          </a:p>
          <a:p>
            <a:pPr indent="0" lvl="0" marL="0" rtl="0" algn="l">
              <a:spcBef>
                <a:spcPts val="0"/>
              </a:spcBef>
              <a:spcAft>
                <a:spcPts val="0"/>
              </a:spcAft>
              <a:buNone/>
            </a:pPr>
            <a:r>
              <a:rPr lang="en"/>
              <a:t>The judges </a:t>
            </a:r>
            <a:r>
              <a:rPr lang="en"/>
              <a:t>responsibilities</a:t>
            </a:r>
            <a:r>
              <a:rPr lang="en"/>
              <a:t> were split between the king and the prophet. King was to lead the troops. The prophet was to communicate with Yahweh and </a:t>
            </a:r>
            <a:r>
              <a:rPr lang="en"/>
              <a:t>receive</a:t>
            </a:r>
            <a:r>
              <a:rPr lang="en"/>
              <a:t> authorization for war.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7" name="Shape 1387"/>
        <p:cNvGrpSpPr/>
        <p:nvPr/>
      </p:nvGrpSpPr>
      <p:grpSpPr>
        <a:xfrm>
          <a:off x="0" y="0"/>
          <a:ext cx="0" cy="0"/>
          <a:chOff x="0" y="0"/>
          <a:chExt cx="0" cy="0"/>
        </a:xfrm>
      </p:grpSpPr>
      <p:sp>
        <p:nvSpPr>
          <p:cNvPr id="1388" name="Google Shape;1388;g2fbd2bbdd5f_0_1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9" name="Google Shape;1389;g2fbd2bbdd5f_0_1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Art</a:t>
            </a:r>
            <a:endParaRPr b="1"/>
          </a:p>
          <a:p>
            <a:pPr indent="0" lvl="0" marL="0" rtl="0" algn="l">
              <a:spcBef>
                <a:spcPts val="0"/>
              </a:spcBef>
              <a:spcAft>
                <a:spcPts val="0"/>
              </a:spcAft>
              <a:buNone/>
            </a:pPr>
            <a:r>
              <a:rPr lang="en"/>
              <a:t>Wiersbe p.60  </a:t>
            </a:r>
            <a:r>
              <a:rPr lang="en">
                <a:solidFill>
                  <a:schemeClr val="dk1"/>
                </a:solidFill>
              </a:rPr>
              <a:t>In asking for a king, the people had rejected the kingship of Jehovah and the leadership of Samuel, the last of the judges (7:6, 15-17). It must have been painful for Samuel to conduct this last meeting as their leader and transfer the civil authority to Saul. No doubt he had hoped that one of his sons would succeed him, but they weren't even considered (8:1-3). </a:t>
            </a:r>
            <a:r>
              <a:rPr b="1" lang="en" u="sng">
                <a:solidFill>
                  <a:schemeClr val="dk1"/>
                </a:solidFill>
              </a:rPr>
              <a:t>The twelve tribes had been governed by judges for nearly 500 years</a:t>
            </a:r>
            <a:r>
              <a:rPr lang="en">
                <a:solidFill>
                  <a:schemeClr val="dk1"/>
                </a:solidFill>
              </a:rPr>
              <a:t>, but times had changed and the people wanted a king. Before leaving office as judge, Samuel had to set the record straight and bear witness that his hands were clean and the people could find no fault in him.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u="sng">
                <a:solidFill>
                  <a:schemeClr val="dk1"/>
                </a:solidFill>
              </a:rPr>
              <a:t>To many of the people at that assembly, Samuel had "always been there." </a:t>
            </a:r>
            <a:r>
              <a:rPr lang="en">
                <a:solidFill>
                  <a:schemeClr val="dk1"/>
                </a:solidFill>
              </a:rPr>
              <a:t>Some of them had known him when he was a child and youth at Shiloh, learning to serve as a priest, and others remembered when he had begun to proclaim the Word of the Lord (3:20). He had walked before them almost all of his life, and now he stood before them "old and gray-headed" and challenged them to accuse him of using his authority to benefit himself. "Here I am" (12:3) makes us think of Samuel's responses the night the Lord called him (3:4-6, 8, 16). In the East, it was expected that civil officials would use their offices to make money, but Samuel hadn't taken that route. He obeyed the Law of Moses and kept his hands clean (Ex. 20:17; 22:1-4, 9; 23:8; Lev. 19:13; Deut. 16:19; 24:14). With such a godly example before them, we wonder why his sons took bribes.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Like Jesus, Samuel stood before the people and asked, "Which of you convicts me of sin?" (John 8:46, NKJV). The people heard what Samuel said and bore witness that he had spoken the truth. Samuel was a man of integrity; Saul would turn out to be a man of hypocrisy and duplicity.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When the assembly gave their vote of confidence to Samuel, the prophet called the Lord and the new king to bear witness to what they had said. If the people ever changed their mind, they would have to deal with God and His appointed king!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1" name="Shape 1841"/>
        <p:cNvGrpSpPr/>
        <p:nvPr/>
      </p:nvGrpSpPr>
      <p:grpSpPr>
        <a:xfrm>
          <a:off x="0" y="0"/>
          <a:ext cx="0" cy="0"/>
          <a:chOff x="0" y="0"/>
          <a:chExt cx="0" cy="0"/>
        </a:xfrm>
      </p:grpSpPr>
      <p:sp>
        <p:nvSpPr>
          <p:cNvPr id="1842" name="Google Shape;1842;g2fbd2bbdd5f_0_1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3" name="Google Shape;1843;g2fbd2bbdd5f_0_1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ART</a:t>
            </a:r>
            <a:endParaRPr b="1"/>
          </a:p>
          <a:p>
            <a:pPr indent="0" lvl="0" marL="0" rtl="0" algn="l">
              <a:spcBef>
                <a:spcPts val="0"/>
              </a:spcBef>
              <a:spcAft>
                <a:spcPts val="0"/>
              </a:spcAft>
              <a:buNone/>
            </a:pPr>
            <a:r>
              <a:rPr lang="en"/>
              <a:t>Wiersbe p67.  </a:t>
            </a:r>
            <a:r>
              <a:rPr lang="en">
                <a:solidFill>
                  <a:schemeClr val="dk1"/>
                </a:solidFill>
              </a:rPr>
              <a:t>Saul had failed miserably, but in chapter 14 we will read about Jonathan's great success as a commander. This passage (</a:t>
            </a:r>
            <a:r>
              <a:rPr lang="en" u="sng">
                <a:solidFill>
                  <a:schemeClr val="dk1"/>
                </a:solidFill>
              </a:rPr>
              <a:t>13:15-23</a:t>
            </a:r>
            <a:r>
              <a:rPr lang="en">
                <a:solidFill>
                  <a:schemeClr val="dk1"/>
                </a:solidFill>
              </a:rPr>
              <a:t>) describes the sad condition of the army of Israel, which reveals how poor Saul's leadership was and how remarkable Jonathan's victory was. Saul walked by sight and had little faith, but Jonathan walked by faith and did exploits for the Lord.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1" name="Shape 1851"/>
        <p:cNvGrpSpPr/>
        <p:nvPr/>
      </p:nvGrpSpPr>
      <p:grpSpPr>
        <a:xfrm>
          <a:off x="0" y="0"/>
          <a:ext cx="0" cy="0"/>
          <a:chOff x="0" y="0"/>
          <a:chExt cx="0" cy="0"/>
        </a:xfrm>
      </p:grpSpPr>
      <p:sp>
        <p:nvSpPr>
          <p:cNvPr id="1852" name="Google Shape;1852;g3019ddd4406_0_6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3" name="Google Shape;1853;g3019ddd4406_0_6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u="sng">
                <a:solidFill>
                  <a:schemeClr val="dk1"/>
                </a:solidFill>
              </a:rPr>
              <a:t>ART</a:t>
            </a:r>
            <a:br>
              <a:rPr b="1" lang="en" u="sng">
                <a:solidFill>
                  <a:schemeClr val="dk1"/>
                </a:solidFill>
              </a:rPr>
            </a:br>
            <a:r>
              <a:rPr b="1" lang="en" u="sng">
                <a:solidFill>
                  <a:schemeClr val="dk1"/>
                </a:solidFill>
              </a:rPr>
              <a:t>A dwindling army (1 Sam. 13:15-16)</a:t>
            </a:r>
            <a:r>
              <a:rPr lang="en">
                <a:solidFill>
                  <a:schemeClr val="dk1"/>
                </a:solidFill>
              </a:rPr>
              <a:t>. Saul had mustered over 300,000 men to rescue the people of Jabesh Gilead and then had cut it down to 3,000, but now his forces numbered only 600. The Philistine army was "as the sand which is on the seashore in multitude" (v. 5), a simile also used for the army Gideon faced (Jud. 7:12) and Saul's army was twice as large as Gideon's! The difference wasn't so much the size of the army as the strength of the leader's faith. Gideon trusted God for victory and God honored him; Saul disobeyed God and God punished him. Saul had mustered that huge army by means of fear (1 Sam. 11:7), so when his men began to fear the enemy instead of the king, they began to desert the camp and go to places of safety. Jonathan knew that the Lord didn't need great numbers to accomplish His purposes (14:6), but He did honor great faith.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3" name="Shape 1863"/>
        <p:cNvGrpSpPr/>
        <p:nvPr/>
      </p:nvGrpSpPr>
      <p:grpSpPr>
        <a:xfrm>
          <a:off x="0" y="0"/>
          <a:ext cx="0" cy="0"/>
          <a:chOff x="0" y="0"/>
          <a:chExt cx="0" cy="0"/>
        </a:xfrm>
      </p:grpSpPr>
      <p:sp>
        <p:nvSpPr>
          <p:cNvPr id="1864" name="Google Shape;1864;g3039fc8ddf6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5" name="Google Shape;1865;g3039fc8ddf6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4" name="Shape 1874"/>
        <p:cNvGrpSpPr/>
        <p:nvPr/>
      </p:nvGrpSpPr>
      <p:grpSpPr>
        <a:xfrm>
          <a:off x="0" y="0"/>
          <a:ext cx="0" cy="0"/>
          <a:chOff x="0" y="0"/>
          <a:chExt cx="0" cy="0"/>
        </a:xfrm>
      </p:grpSpPr>
      <p:sp>
        <p:nvSpPr>
          <p:cNvPr id="1875" name="Google Shape;1875;g3039fc8ddf6_1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6" name="Google Shape;1876;g3039fc8ddf6_1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5" name="Shape 1885"/>
        <p:cNvGrpSpPr/>
        <p:nvPr/>
      </p:nvGrpSpPr>
      <p:grpSpPr>
        <a:xfrm>
          <a:off x="0" y="0"/>
          <a:ext cx="0" cy="0"/>
          <a:chOff x="0" y="0"/>
          <a:chExt cx="0" cy="0"/>
        </a:xfrm>
      </p:grpSpPr>
      <p:sp>
        <p:nvSpPr>
          <p:cNvPr id="1886" name="Google Shape;1886;g31115d362a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7" name="Google Shape;1887;g31115d362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ART</a:t>
            </a:r>
            <a:endParaRPr b="1"/>
          </a:p>
          <a:p>
            <a:pPr indent="0" lvl="0" marL="0" rtl="0" algn="l">
              <a:spcBef>
                <a:spcPts val="0"/>
              </a:spcBef>
              <a:spcAft>
                <a:spcPts val="0"/>
              </a:spcAft>
              <a:buNone/>
            </a:pPr>
            <a:r>
              <a:rPr lang="en"/>
              <a:t>Wiersbe p68  </a:t>
            </a:r>
            <a:r>
              <a:rPr b="1" lang="en" u="sng">
                <a:solidFill>
                  <a:schemeClr val="dk1"/>
                </a:solidFill>
              </a:rPr>
              <a:t>A threatened army (1 Sam. 13:17-18, 23).</a:t>
            </a:r>
            <a:r>
              <a:rPr lang="en">
                <a:solidFill>
                  <a:schemeClr val="dk1"/>
                </a:solidFill>
              </a:rPr>
              <a:t> The Philistines repeatedly sent out "raiding parties" to protect the roads and passes that the Jews might use if they attacked, and at the same time the Philistines kept any residents from helping the Jewish army. There were three such groups: one went north toward Ophrah, a second west to Beth-horon, and the third east toward Zeboim. A fourth detachment went south toward Gibeah to prevent the Jewish army from moving up to Geba (v. 23). With all these Philistine soldiers moving about in the area, what hope was there for the Jews? No matter which way Israel turned, they would meet the enemy! And yet the Lord was going to use Jonathan and his armor-bearer to win a great victory, for with God, nothing is impossible.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7" name="Shape 1897"/>
        <p:cNvGrpSpPr/>
        <p:nvPr/>
      </p:nvGrpSpPr>
      <p:grpSpPr>
        <a:xfrm>
          <a:off x="0" y="0"/>
          <a:ext cx="0" cy="0"/>
          <a:chOff x="0" y="0"/>
          <a:chExt cx="0" cy="0"/>
        </a:xfrm>
      </p:grpSpPr>
      <p:sp>
        <p:nvSpPr>
          <p:cNvPr id="1898" name="Google Shape;1898;g3019ddd4406_0_6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9" name="Google Shape;1899;g3019ddd4406_0_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ART</a:t>
            </a:r>
            <a:endParaRPr b="1"/>
          </a:p>
          <a:p>
            <a:pPr indent="0" lvl="0" marL="0" rtl="0" algn="l">
              <a:spcBef>
                <a:spcPts val="0"/>
              </a:spcBef>
              <a:spcAft>
                <a:spcPts val="0"/>
              </a:spcAft>
              <a:buNone/>
            </a:pPr>
            <a:r>
              <a:rPr lang="en"/>
              <a:t>Wiersbe p68:  </a:t>
            </a:r>
            <a:r>
              <a:rPr b="1" lang="en" u="sng">
                <a:solidFill>
                  <a:schemeClr val="dk1"/>
                </a:solidFill>
              </a:rPr>
              <a:t>A deprived army (1 Sam. 13:19-22</a:t>
            </a:r>
            <a:r>
              <a:rPr lang="en">
                <a:solidFill>
                  <a:schemeClr val="dk1"/>
                </a:solidFill>
              </a:rPr>
              <a:t>). It was bad enough that Saul lacked men, but it was even worse that his men were not properly equipped. When the Philistines moved in and subjected the land of Israel to their rule, they deported all the ironworkers so that the Jews couldn't make weapons or even repair their farm implements. They even had to pay exorbitant prices to have their implements sharpened. The Benjamites were skilled at using slings (Jud. 20:15-16), but slings were not practical in close combat, and what about the vast number of Philistine chariots?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The Jewish army was small in number and had small supplies of weapons, but they had a great God, if only they would trust Him</a:t>
            </a:r>
            <a:r>
              <a:rPr lang="en">
                <a:solidFill>
                  <a:schemeClr val="dk1"/>
                </a:solidFill>
              </a:rPr>
              <a:t>. All of this sets the stage for Jonathan's thrilling victory described in chapter 14, and that is contrasted with his father's sad defeat in chapter 15.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Application:  Wiersbe p69   </a:t>
            </a:r>
            <a:r>
              <a:rPr lang="en">
                <a:solidFill>
                  <a:schemeClr val="dk1"/>
                </a:solidFill>
              </a:rPr>
              <a:t>In the way it functions or doesn't function, the church today may sometimes resemble Saul's army, but if we do, it's our own fault. Through His great work on the cross, our Lord has defeated every enemy, and His power is available to His people. We have the armor and the weapons we need (Eph. 6:10ff), and His Word tells us all we need to know about the strategy of the enemy and the resources we have in Christ. All He asks is that we trust Him and obey His orders, and He will help us win the battle.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"Finally, be strong in the Lord, and in the strength of His might." (Eph. 6:10, NASB) for "the battle is the Lord's" (1 Sam. 17:47).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7" name="Shape 1397"/>
        <p:cNvGrpSpPr/>
        <p:nvPr/>
      </p:nvGrpSpPr>
      <p:grpSpPr>
        <a:xfrm>
          <a:off x="0" y="0"/>
          <a:ext cx="0" cy="0"/>
          <a:chOff x="0" y="0"/>
          <a:chExt cx="0" cy="0"/>
        </a:xfrm>
      </p:grpSpPr>
      <p:sp>
        <p:nvSpPr>
          <p:cNvPr id="1398" name="Google Shape;1398;g3019ddd4406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9" name="Google Shape;1399;g3019ddd4406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r>
              <a:rPr lang="en"/>
              <a:t> </a:t>
            </a:r>
            <a:endParaRPr/>
          </a:p>
          <a:p>
            <a:pPr indent="0" lvl="0" marL="0" rtl="0" algn="l">
              <a:spcBef>
                <a:spcPts val="0"/>
              </a:spcBef>
              <a:spcAft>
                <a:spcPts val="0"/>
              </a:spcAft>
              <a:buNone/>
            </a:pPr>
            <a:r>
              <a:rPr lang="en"/>
              <a:t>V1-5 is a legal proceeding between the people and Samuel. Confirming a job well done.  The witnesses in this legal proceeding were…the LORD and Saul.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here is the King walking &lt;halak - הָלַךְ&gt;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Why use 2 different titles for the same person: ‘the king’ vs ‘his </a:t>
            </a:r>
            <a:r>
              <a:rPr lang="en"/>
              <a:t>anointed</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Application:  “</a:t>
            </a:r>
            <a:r>
              <a:rPr lang="en">
                <a:solidFill>
                  <a:schemeClr val="dk1"/>
                </a:solidFill>
              </a:rPr>
              <a:t>It's a wonderful thing to get to the closing years of life and be able to review your life and ministry and not be afraid or ashamed. May we all be able to say with our Lord, "I have glorified You on the earth. I have finished the work which You have given Me to do" (John 17:4, NKJV).”</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9" name="Shape 1409"/>
        <p:cNvGrpSpPr/>
        <p:nvPr/>
      </p:nvGrpSpPr>
      <p:grpSpPr>
        <a:xfrm>
          <a:off x="0" y="0"/>
          <a:ext cx="0" cy="0"/>
          <a:chOff x="0" y="0"/>
          <a:chExt cx="0" cy="0"/>
        </a:xfrm>
      </p:grpSpPr>
      <p:sp>
        <p:nvSpPr>
          <p:cNvPr id="1410" name="Google Shape;1410;g311317a466b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1" name="Google Shape;1411;g311317a466b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t>ADAM</a:t>
            </a:r>
            <a:endParaRPr b="1"/>
          </a:p>
          <a:p>
            <a:pPr indent="0" lvl="0" marL="0" rtl="0" algn="l">
              <a:lnSpc>
                <a:spcPct val="115000"/>
              </a:lnSpc>
              <a:spcBef>
                <a:spcPts val="0"/>
              </a:spcBef>
              <a:spcAft>
                <a:spcPts val="0"/>
              </a:spcAft>
              <a:buClr>
                <a:schemeClr val="dk1"/>
              </a:buClr>
              <a:buSzPts val="1100"/>
              <a:buFont typeface="Arial"/>
              <a:buNone/>
            </a:pPr>
            <a:r>
              <a:rPr lang="en"/>
              <a:t>Remember back to chapter 8. The king was going to ‘TAKE’ </a:t>
            </a:r>
            <a:r>
              <a:rPr lang="en"/>
              <a:t>all</a:t>
            </a:r>
            <a:r>
              <a:rPr lang="en"/>
              <a:t> of these things. </a:t>
            </a:r>
            <a:endParaRPr/>
          </a:p>
          <a:p>
            <a:pPr indent="0" lvl="0" marL="0" rtl="0" algn="l">
              <a:lnSpc>
                <a:spcPct val="115000"/>
              </a:lnSpc>
              <a:spcBef>
                <a:spcPts val="0"/>
              </a:spcBef>
              <a:spcAft>
                <a:spcPts val="0"/>
              </a:spcAft>
              <a:buClr>
                <a:schemeClr val="dk1"/>
              </a:buClr>
              <a:buSzPts val="1100"/>
              <a:buFont typeface="Arial"/>
              <a:buNone/>
            </a:pPr>
            <a:r>
              <a:rPr lang="en"/>
              <a:t>Did Samuel ever take anything? NO!</a:t>
            </a:r>
            <a:endParaRPr/>
          </a:p>
          <a:p>
            <a:pPr indent="45720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1" name="Shape 1421"/>
        <p:cNvGrpSpPr/>
        <p:nvPr/>
      </p:nvGrpSpPr>
      <p:grpSpPr>
        <a:xfrm>
          <a:off x="0" y="0"/>
          <a:ext cx="0" cy="0"/>
          <a:chOff x="0" y="0"/>
          <a:chExt cx="0" cy="0"/>
        </a:xfrm>
      </p:grpSpPr>
      <p:sp>
        <p:nvSpPr>
          <p:cNvPr id="1422" name="Google Shape;1422;g2fbd2bbdd5f_0_1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3" name="Google Shape;1423;g2fbd2bbdd5f_0_1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ART</a:t>
            </a:r>
            <a:endParaRPr b="1"/>
          </a:p>
          <a:p>
            <a:pPr indent="0" lvl="0" marL="0" rtl="0" algn="l">
              <a:spcBef>
                <a:spcPts val="0"/>
              </a:spcBef>
              <a:spcAft>
                <a:spcPts val="0"/>
              </a:spcAft>
              <a:buNone/>
            </a:pPr>
            <a:r>
              <a:rPr lang="en"/>
              <a:t>Wiersbe p61  </a:t>
            </a:r>
            <a:r>
              <a:rPr lang="en">
                <a:solidFill>
                  <a:schemeClr val="dk1"/>
                </a:solidFill>
              </a:rPr>
              <a:t>Having affirmed Samuel's credibility, the people now had to accept his analysis of the situation. </a:t>
            </a:r>
            <a:r>
              <a:rPr b="1" lang="en" u="sng">
                <a:solidFill>
                  <a:schemeClr val="dk1"/>
                </a:solidFill>
              </a:rPr>
              <a:t>He reviewed Israel's history from Moses to his own day and emphasized what the Lord in His grace had done for them.</a:t>
            </a:r>
            <a:r>
              <a:rPr lang="en">
                <a:solidFill>
                  <a:schemeClr val="dk1"/>
                </a:solidFill>
              </a:rPr>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1" name="Shape 1431"/>
        <p:cNvGrpSpPr/>
        <p:nvPr/>
      </p:nvGrpSpPr>
      <p:grpSpPr>
        <a:xfrm>
          <a:off x="0" y="0"/>
          <a:ext cx="0" cy="0"/>
          <a:chOff x="0" y="0"/>
          <a:chExt cx="0" cy="0"/>
        </a:xfrm>
      </p:grpSpPr>
      <p:sp>
        <p:nvSpPr>
          <p:cNvPr id="1432" name="Google Shape;1432;g311317a466b_0_8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3" name="Google Shape;1433;g311317a466b_0_8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rPr>
              <a:t>ART</a:t>
            </a:r>
            <a:endParaRPr b="1">
              <a:solidFill>
                <a:schemeClr val="dk1"/>
              </a:solidFill>
            </a:endParaRPr>
          </a:p>
          <a:p>
            <a:pPr indent="0" lvl="0" marL="0" rtl="0" algn="l">
              <a:lnSpc>
                <a:spcPct val="115000"/>
              </a:lnSpc>
              <a:spcBef>
                <a:spcPts val="0"/>
              </a:spcBef>
              <a:spcAft>
                <a:spcPts val="0"/>
              </a:spcAft>
              <a:buNone/>
            </a:pPr>
            <a:r>
              <a:rPr lang="en">
                <a:solidFill>
                  <a:schemeClr val="dk1"/>
                </a:solidFill>
              </a:rPr>
              <a:t> </a:t>
            </a:r>
            <a:r>
              <a:rPr b="1" lang="en" u="sng">
                <a:solidFill>
                  <a:schemeClr val="dk1"/>
                </a:solidFill>
              </a:rPr>
              <a:t>It's often been said that the one thing we learn from history is that we don't learn from history</a:t>
            </a:r>
            <a:r>
              <a:rPr lang="en">
                <a:solidFill>
                  <a:schemeClr val="dk1"/>
                </a:solidFill>
              </a:rPr>
              <a:t>, and Samuel didn't want his people to make that mistake.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(vv. 9-11). </a:t>
            </a:r>
            <a:r>
              <a:rPr b="1" lang="en" u="sng">
                <a:solidFill>
                  <a:schemeClr val="dk1"/>
                </a:solidFill>
              </a:rPr>
              <a:t>Now we are in the Book of Judges with its seven cycles of disobedience, discipline, and deliverance (Jud. 2:10-23</a:t>
            </a:r>
            <a:r>
              <a:rPr lang="en">
                <a:solidFill>
                  <a:schemeClr val="dk1"/>
                </a:solidFill>
              </a:rPr>
              <a:t>).</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2" name="Shape 1452"/>
        <p:cNvGrpSpPr/>
        <p:nvPr/>
      </p:nvGrpSpPr>
      <p:grpSpPr>
        <a:xfrm>
          <a:off x="0" y="0"/>
          <a:ext cx="0" cy="0"/>
          <a:chOff x="0" y="0"/>
          <a:chExt cx="0" cy="0"/>
        </a:xfrm>
      </p:grpSpPr>
      <p:sp>
        <p:nvSpPr>
          <p:cNvPr id="1453" name="Google Shape;1453;g3019ddd4406_0_5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4" name="Google Shape;1454;g3019ddd4406_0_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Describe</a:t>
            </a:r>
            <a:r>
              <a:rPr lang="en"/>
              <a:t> the cycle we see described by Samuel in chapter 12</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7" name="Shape 1477"/>
        <p:cNvGrpSpPr/>
        <p:nvPr/>
      </p:nvGrpSpPr>
      <p:grpSpPr>
        <a:xfrm>
          <a:off x="0" y="0"/>
          <a:ext cx="0" cy="0"/>
          <a:chOff x="0" y="0"/>
          <a:chExt cx="0" cy="0"/>
        </a:xfrm>
      </p:grpSpPr>
      <p:sp>
        <p:nvSpPr>
          <p:cNvPr id="1478" name="Google Shape;1478;g311317a466b_0_14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9" name="Google Shape;1479;g311317a466b_0_1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image" Target="../media/image3.png"/><Relationship Id="rId6" Type="http://schemas.openxmlformats.org/officeDocument/2006/relationships/image" Target="../media/image4.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1.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3.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5.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4.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jpg"/><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4.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5.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image" Target="../media/image3.png"/><Relationship Id="rId6" Type="http://schemas.openxmlformats.org/officeDocument/2006/relationships/image" Target="../media/image4.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1.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jp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5.png"/></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4.pn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jpg"/><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4.png"/></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5.pn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image" Target="../media/image3.png"/><Relationship Id="rId6"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1.png"/></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image" Target="../media/image3.png"/><Relationship Id="rId6"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image" Target="../media/image3.png"/><Relationship Id="rId6"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1.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3.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5.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jpg"/><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4.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5.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749" name="Shape 749"/>
        <p:cNvGrpSpPr/>
        <p:nvPr/>
      </p:nvGrpSpPr>
      <p:grpSpPr>
        <a:xfrm>
          <a:off x="0" y="0"/>
          <a:ext cx="0" cy="0"/>
          <a:chOff x="0" y="0"/>
          <a:chExt cx="0" cy="0"/>
        </a:xfrm>
      </p:grpSpPr>
      <p:sp>
        <p:nvSpPr>
          <p:cNvPr id="750" name="Google Shape;750;p10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51" name="Google Shape;751;p104"/>
          <p:cNvSpPr txBox="1"/>
          <p:nvPr>
            <p:ph idx="1" type="subTitle"/>
          </p:nvPr>
        </p:nvSpPr>
        <p:spPr>
          <a:xfrm>
            <a:off x="806226" y="3135251"/>
            <a:ext cx="2164500" cy="869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52" name="Google Shape;752;p104"/>
          <p:cNvSpPr txBox="1"/>
          <p:nvPr>
            <p:ph idx="2" type="subTitle"/>
          </p:nvPr>
        </p:nvSpPr>
        <p:spPr>
          <a:xfrm>
            <a:off x="3418650" y="3135251"/>
            <a:ext cx="2164500" cy="869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53" name="Google Shape;753;p104"/>
          <p:cNvSpPr txBox="1"/>
          <p:nvPr>
            <p:ph idx="3" type="subTitle"/>
          </p:nvPr>
        </p:nvSpPr>
        <p:spPr>
          <a:xfrm>
            <a:off x="6031075" y="3135250"/>
            <a:ext cx="2164500" cy="869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54" name="Google Shape;754;p104"/>
          <p:cNvSpPr txBox="1"/>
          <p:nvPr>
            <p:ph idx="4" type="subTitle"/>
          </p:nvPr>
        </p:nvSpPr>
        <p:spPr>
          <a:xfrm>
            <a:off x="806225" y="2607550"/>
            <a:ext cx="2164500" cy="527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55" name="Google Shape;755;p104"/>
          <p:cNvSpPr txBox="1"/>
          <p:nvPr>
            <p:ph idx="5" type="subTitle"/>
          </p:nvPr>
        </p:nvSpPr>
        <p:spPr>
          <a:xfrm>
            <a:off x="3418653" y="2607550"/>
            <a:ext cx="2164500" cy="527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56" name="Google Shape;756;p104"/>
          <p:cNvSpPr txBox="1"/>
          <p:nvPr>
            <p:ph idx="6" type="subTitle"/>
          </p:nvPr>
        </p:nvSpPr>
        <p:spPr>
          <a:xfrm>
            <a:off x="6031076" y="2607550"/>
            <a:ext cx="2164500" cy="527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757" name="Google Shape;757;p104"/>
          <p:cNvGrpSpPr/>
          <p:nvPr/>
        </p:nvGrpSpPr>
        <p:grpSpPr>
          <a:xfrm>
            <a:off x="-6850" y="-11950"/>
            <a:ext cx="9150861" cy="5155450"/>
            <a:chOff x="-6850" y="-11950"/>
            <a:chExt cx="9150861" cy="5155450"/>
          </a:xfrm>
        </p:grpSpPr>
        <p:pic>
          <p:nvPicPr>
            <p:cNvPr id="758" name="Google Shape;758;p104"/>
            <p:cNvPicPr preferRelativeResize="0"/>
            <p:nvPr/>
          </p:nvPicPr>
          <p:blipFill rotWithShape="1">
            <a:blip r:embed="rId2">
              <a:alphaModFix/>
            </a:blip>
            <a:srcRect b="-8389" l="60268" r="-3305" t="57514"/>
            <a:stretch/>
          </p:blipFill>
          <p:spPr>
            <a:xfrm>
              <a:off x="-6850" y="-11950"/>
              <a:ext cx="1179799" cy="1446074"/>
            </a:xfrm>
            <a:prstGeom prst="rect">
              <a:avLst/>
            </a:prstGeom>
            <a:noFill/>
            <a:ln>
              <a:noFill/>
            </a:ln>
          </p:spPr>
        </p:pic>
        <p:pic>
          <p:nvPicPr>
            <p:cNvPr id="759" name="Google Shape;759;p104"/>
            <p:cNvPicPr preferRelativeResize="0"/>
            <p:nvPr/>
          </p:nvPicPr>
          <p:blipFill rotWithShape="1">
            <a:blip r:embed="rId3">
              <a:alphaModFix/>
            </a:blip>
            <a:srcRect b="-14600" l="11532" r="70118" t="33622"/>
            <a:stretch/>
          </p:blipFill>
          <p:spPr>
            <a:xfrm>
              <a:off x="8337186" y="3140575"/>
              <a:ext cx="806825" cy="2002925"/>
            </a:xfrm>
            <a:prstGeom prst="rect">
              <a:avLst/>
            </a:prstGeom>
            <a:noFill/>
            <a:ln>
              <a:noFill/>
            </a:ln>
          </p:spPr>
        </p:pic>
      </p:gr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_1">
    <p:spTree>
      <p:nvGrpSpPr>
        <p:cNvPr id="760" name="Shape 760"/>
        <p:cNvGrpSpPr/>
        <p:nvPr/>
      </p:nvGrpSpPr>
      <p:grpSpPr>
        <a:xfrm>
          <a:off x="0" y="0"/>
          <a:ext cx="0" cy="0"/>
          <a:chOff x="0" y="0"/>
          <a:chExt cx="0" cy="0"/>
        </a:xfrm>
      </p:grpSpPr>
      <p:sp>
        <p:nvSpPr>
          <p:cNvPr id="761" name="Google Shape;761;p10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3500"/>
              <a:buNone/>
              <a:defRPr/>
            </a:lvl1pPr>
            <a:lvl2pPr lvl="1">
              <a:lnSpc>
                <a:spcPct val="115000"/>
              </a:lnSpc>
              <a:spcBef>
                <a:spcPts val="0"/>
              </a:spcBef>
              <a:spcAft>
                <a:spcPts val="0"/>
              </a:spcAft>
              <a:buSzPts val="3500"/>
              <a:buNone/>
              <a:defRPr/>
            </a:lvl2pPr>
            <a:lvl3pPr lvl="2">
              <a:lnSpc>
                <a:spcPct val="115000"/>
              </a:lnSpc>
              <a:spcBef>
                <a:spcPts val="0"/>
              </a:spcBef>
              <a:spcAft>
                <a:spcPts val="0"/>
              </a:spcAft>
              <a:buSzPts val="3500"/>
              <a:buNone/>
              <a:defRPr/>
            </a:lvl3pPr>
            <a:lvl4pPr lvl="3">
              <a:lnSpc>
                <a:spcPct val="115000"/>
              </a:lnSpc>
              <a:spcBef>
                <a:spcPts val="0"/>
              </a:spcBef>
              <a:spcAft>
                <a:spcPts val="0"/>
              </a:spcAft>
              <a:buSzPts val="3500"/>
              <a:buNone/>
              <a:defRPr/>
            </a:lvl4pPr>
            <a:lvl5pPr lvl="4">
              <a:lnSpc>
                <a:spcPct val="115000"/>
              </a:lnSpc>
              <a:spcBef>
                <a:spcPts val="0"/>
              </a:spcBef>
              <a:spcAft>
                <a:spcPts val="0"/>
              </a:spcAft>
              <a:buSzPts val="3500"/>
              <a:buNone/>
              <a:defRPr/>
            </a:lvl5pPr>
            <a:lvl6pPr lvl="5">
              <a:lnSpc>
                <a:spcPct val="115000"/>
              </a:lnSpc>
              <a:spcBef>
                <a:spcPts val="0"/>
              </a:spcBef>
              <a:spcAft>
                <a:spcPts val="0"/>
              </a:spcAft>
              <a:buSzPts val="3500"/>
              <a:buNone/>
              <a:defRPr/>
            </a:lvl6pPr>
            <a:lvl7pPr lvl="6">
              <a:lnSpc>
                <a:spcPct val="115000"/>
              </a:lnSpc>
              <a:spcBef>
                <a:spcPts val="0"/>
              </a:spcBef>
              <a:spcAft>
                <a:spcPts val="0"/>
              </a:spcAft>
              <a:buSzPts val="3500"/>
              <a:buNone/>
              <a:defRPr/>
            </a:lvl7pPr>
            <a:lvl8pPr lvl="7">
              <a:lnSpc>
                <a:spcPct val="115000"/>
              </a:lnSpc>
              <a:spcBef>
                <a:spcPts val="0"/>
              </a:spcBef>
              <a:spcAft>
                <a:spcPts val="0"/>
              </a:spcAft>
              <a:buSzPts val="3500"/>
              <a:buNone/>
              <a:defRPr/>
            </a:lvl8pPr>
            <a:lvl9pPr lvl="8">
              <a:lnSpc>
                <a:spcPct val="115000"/>
              </a:lnSpc>
              <a:spcBef>
                <a:spcPts val="0"/>
              </a:spcBef>
              <a:spcAft>
                <a:spcPts val="0"/>
              </a:spcAft>
              <a:buSzPts val="3500"/>
              <a:buNone/>
              <a:defRPr/>
            </a:lvl9pPr>
          </a:lstStyle>
          <a:p/>
        </p:txBody>
      </p:sp>
      <p:sp>
        <p:nvSpPr>
          <p:cNvPr id="762" name="Google Shape;762;p105"/>
          <p:cNvSpPr txBox="1"/>
          <p:nvPr>
            <p:ph idx="1" type="subTitle"/>
          </p:nvPr>
        </p:nvSpPr>
        <p:spPr>
          <a:xfrm>
            <a:off x="3406650" y="1768350"/>
            <a:ext cx="2330700" cy="2685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accent2"/>
              </a:buClr>
              <a:buSzPts val="1400"/>
              <a:buFont typeface="Arial"/>
              <a:buChar char="●"/>
              <a:defRPr sz="1400"/>
            </a:lvl1pPr>
            <a:lvl2pPr lvl="1">
              <a:lnSpc>
                <a:spcPct val="115000"/>
              </a:lnSpc>
              <a:spcBef>
                <a:spcPts val="0"/>
              </a:spcBef>
              <a:spcAft>
                <a:spcPts val="0"/>
              </a:spcAft>
              <a:buClr>
                <a:srgbClr val="000000"/>
              </a:buClr>
              <a:buSzPts val="1400"/>
              <a:buFont typeface="Arial"/>
              <a:buChar char="○"/>
              <a:defRPr sz="1400"/>
            </a:lvl2pPr>
            <a:lvl3pPr lvl="2">
              <a:lnSpc>
                <a:spcPct val="115000"/>
              </a:lnSpc>
              <a:spcBef>
                <a:spcPts val="1600"/>
              </a:spcBef>
              <a:spcAft>
                <a:spcPts val="0"/>
              </a:spcAft>
              <a:buClr>
                <a:srgbClr val="000000"/>
              </a:buClr>
              <a:buSzPts val="1400"/>
              <a:buFont typeface="Arial"/>
              <a:buChar char="■"/>
              <a:defRPr sz="1400"/>
            </a:lvl3pPr>
            <a:lvl4pPr lvl="3">
              <a:lnSpc>
                <a:spcPct val="115000"/>
              </a:lnSpc>
              <a:spcBef>
                <a:spcPts val="1600"/>
              </a:spcBef>
              <a:spcAft>
                <a:spcPts val="0"/>
              </a:spcAft>
              <a:buClr>
                <a:srgbClr val="000000"/>
              </a:buClr>
              <a:buSzPts val="1400"/>
              <a:buFont typeface="Arial"/>
              <a:buChar char="●"/>
              <a:defRPr sz="1400"/>
            </a:lvl4pPr>
            <a:lvl5pPr lvl="4">
              <a:lnSpc>
                <a:spcPct val="115000"/>
              </a:lnSpc>
              <a:spcBef>
                <a:spcPts val="1600"/>
              </a:spcBef>
              <a:spcAft>
                <a:spcPts val="0"/>
              </a:spcAft>
              <a:buClr>
                <a:srgbClr val="000000"/>
              </a:buClr>
              <a:buSzPts val="1400"/>
              <a:buFont typeface="Arial"/>
              <a:buChar char="○"/>
              <a:defRPr sz="1400"/>
            </a:lvl5pPr>
            <a:lvl6pPr lvl="5">
              <a:lnSpc>
                <a:spcPct val="115000"/>
              </a:lnSpc>
              <a:spcBef>
                <a:spcPts val="1600"/>
              </a:spcBef>
              <a:spcAft>
                <a:spcPts val="0"/>
              </a:spcAft>
              <a:buClr>
                <a:srgbClr val="000000"/>
              </a:buClr>
              <a:buSzPts val="1400"/>
              <a:buFont typeface="Arial"/>
              <a:buChar char="■"/>
              <a:defRPr sz="1400"/>
            </a:lvl6pPr>
            <a:lvl7pPr lvl="6">
              <a:lnSpc>
                <a:spcPct val="115000"/>
              </a:lnSpc>
              <a:spcBef>
                <a:spcPts val="1600"/>
              </a:spcBef>
              <a:spcAft>
                <a:spcPts val="0"/>
              </a:spcAft>
              <a:buClr>
                <a:srgbClr val="000000"/>
              </a:buClr>
              <a:buSzPts val="1400"/>
              <a:buFont typeface="Arial"/>
              <a:buChar char="●"/>
              <a:defRPr sz="1400"/>
            </a:lvl7pPr>
            <a:lvl8pPr lvl="7">
              <a:lnSpc>
                <a:spcPct val="115000"/>
              </a:lnSpc>
              <a:spcBef>
                <a:spcPts val="1600"/>
              </a:spcBef>
              <a:spcAft>
                <a:spcPts val="0"/>
              </a:spcAft>
              <a:buClr>
                <a:srgbClr val="000000"/>
              </a:buClr>
              <a:buSzPts val="1400"/>
              <a:buFont typeface="Arial"/>
              <a:buChar char="○"/>
              <a:defRPr sz="1400"/>
            </a:lvl8pPr>
            <a:lvl9pPr lvl="8">
              <a:lnSpc>
                <a:spcPct val="115000"/>
              </a:lnSpc>
              <a:spcBef>
                <a:spcPts val="1600"/>
              </a:spcBef>
              <a:spcAft>
                <a:spcPts val="1600"/>
              </a:spcAft>
              <a:buClr>
                <a:srgbClr val="000000"/>
              </a:buClr>
              <a:buSzPts val="1400"/>
              <a:buFont typeface="Arial"/>
              <a:buChar char="■"/>
              <a:defRPr sz="1400"/>
            </a:lvl9pPr>
          </a:lstStyle>
          <a:p/>
        </p:txBody>
      </p:sp>
      <p:sp>
        <p:nvSpPr>
          <p:cNvPr id="763" name="Google Shape;763;p105"/>
          <p:cNvSpPr txBox="1"/>
          <p:nvPr>
            <p:ph idx="2" type="subTitle"/>
          </p:nvPr>
        </p:nvSpPr>
        <p:spPr>
          <a:xfrm>
            <a:off x="5858600" y="1768350"/>
            <a:ext cx="2330700" cy="2685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accent4"/>
              </a:buClr>
              <a:buSzPts val="1400"/>
              <a:buFont typeface="Arial"/>
              <a:buChar char="●"/>
              <a:defRPr sz="1400"/>
            </a:lvl1pPr>
            <a:lvl2pPr lvl="1">
              <a:lnSpc>
                <a:spcPct val="115000"/>
              </a:lnSpc>
              <a:spcBef>
                <a:spcPts val="0"/>
              </a:spcBef>
              <a:spcAft>
                <a:spcPts val="0"/>
              </a:spcAft>
              <a:buClr>
                <a:srgbClr val="000000"/>
              </a:buClr>
              <a:buSzPts val="1400"/>
              <a:buFont typeface="Arial"/>
              <a:buChar char="○"/>
              <a:defRPr sz="1400"/>
            </a:lvl2pPr>
            <a:lvl3pPr lvl="2">
              <a:lnSpc>
                <a:spcPct val="115000"/>
              </a:lnSpc>
              <a:spcBef>
                <a:spcPts val="1600"/>
              </a:spcBef>
              <a:spcAft>
                <a:spcPts val="0"/>
              </a:spcAft>
              <a:buClr>
                <a:srgbClr val="000000"/>
              </a:buClr>
              <a:buSzPts val="1400"/>
              <a:buFont typeface="Arial"/>
              <a:buChar char="■"/>
              <a:defRPr sz="1400"/>
            </a:lvl3pPr>
            <a:lvl4pPr lvl="3">
              <a:lnSpc>
                <a:spcPct val="115000"/>
              </a:lnSpc>
              <a:spcBef>
                <a:spcPts val="1600"/>
              </a:spcBef>
              <a:spcAft>
                <a:spcPts val="0"/>
              </a:spcAft>
              <a:buClr>
                <a:srgbClr val="000000"/>
              </a:buClr>
              <a:buSzPts val="1400"/>
              <a:buFont typeface="Arial"/>
              <a:buChar char="●"/>
              <a:defRPr sz="1400"/>
            </a:lvl4pPr>
            <a:lvl5pPr lvl="4">
              <a:lnSpc>
                <a:spcPct val="115000"/>
              </a:lnSpc>
              <a:spcBef>
                <a:spcPts val="1600"/>
              </a:spcBef>
              <a:spcAft>
                <a:spcPts val="0"/>
              </a:spcAft>
              <a:buClr>
                <a:srgbClr val="000000"/>
              </a:buClr>
              <a:buSzPts val="1400"/>
              <a:buFont typeface="Arial"/>
              <a:buChar char="○"/>
              <a:defRPr sz="1400"/>
            </a:lvl5pPr>
            <a:lvl6pPr lvl="5">
              <a:lnSpc>
                <a:spcPct val="115000"/>
              </a:lnSpc>
              <a:spcBef>
                <a:spcPts val="1600"/>
              </a:spcBef>
              <a:spcAft>
                <a:spcPts val="0"/>
              </a:spcAft>
              <a:buClr>
                <a:srgbClr val="000000"/>
              </a:buClr>
              <a:buSzPts val="1400"/>
              <a:buFont typeface="Arial"/>
              <a:buChar char="■"/>
              <a:defRPr sz="1400"/>
            </a:lvl6pPr>
            <a:lvl7pPr lvl="6">
              <a:lnSpc>
                <a:spcPct val="115000"/>
              </a:lnSpc>
              <a:spcBef>
                <a:spcPts val="1600"/>
              </a:spcBef>
              <a:spcAft>
                <a:spcPts val="0"/>
              </a:spcAft>
              <a:buClr>
                <a:srgbClr val="000000"/>
              </a:buClr>
              <a:buSzPts val="1400"/>
              <a:buFont typeface="Arial"/>
              <a:buChar char="●"/>
              <a:defRPr sz="1400"/>
            </a:lvl7pPr>
            <a:lvl8pPr lvl="7">
              <a:lnSpc>
                <a:spcPct val="115000"/>
              </a:lnSpc>
              <a:spcBef>
                <a:spcPts val="1600"/>
              </a:spcBef>
              <a:spcAft>
                <a:spcPts val="0"/>
              </a:spcAft>
              <a:buClr>
                <a:srgbClr val="000000"/>
              </a:buClr>
              <a:buSzPts val="1400"/>
              <a:buFont typeface="Arial"/>
              <a:buChar char="○"/>
              <a:defRPr sz="1400"/>
            </a:lvl8pPr>
            <a:lvl9pPr lvl="8">
              <a:lnSpc>
                <a:spcPct val="115000"/>
              </a:lnSpc>
              <a:spcBef>
                <a:spcPts val="1600"/>
              </a:spcBef>
              <a:spcAft>
                <a:spcPts val="1600"/>
              </a:spcAft>
              <a:buClr>
                <a:srgbClr val="000000"/>
              </a:buClr>
              <a:buSzPts val="1400"/>
              <a:buFont typeface="Arial"/>
              <a:buChar char="■"/>
              <a:defRPr sz="1400"/>
            </a:lvl9pPr>
          </a:lstStyle>
          <a:p/>
        </p:txBody>
      </p:sp>
      <p:sp>
        <p:nvSpPr>
          <p:cNvPr id="764" name="Google Shape;764;p105"/>
          <p:cNvSpPr txBox="1"/>
          <p:nvPr>
            <p:ph idx="3" type="subTitle"/>
          </p:nvPr>
        </p:nvSpPr>
        <p:spPr>
          <a:xfrm>
            <a:off x="5858600" y="1395900"/>
            <a:ext cx="2330700" cy="4932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500"/>
              <a:buNone/>
              <a:defRPr sz="2400">
                <a:latin typeface="Baskervville"/>
                <a:ea typeface="Baskervville"/>
                <a:cs typeface="Baskervville"/>
                <a:sym typeface="Baskervville"/>
              </a:defRPr>
            </a:lvl1pPr>
            <a:lvl2pPr lvl="1">
              <a:lnSpc>
                <a:spcPct val="115000"/>
              </a:lnSpc>
              <a:spcBef>
                <a:spcPts val="0"/>
              </a:spcBef>
              <a:spcAft>
                <a:spcPts val="0"/>
              </a:spcAft>
              <a:buSzPts val="2500"/>
              <a:buNone/>
              <a:defRPr sz="2500"/>
            </a:lvl2pPr>
            <a:lvl3pPr lvl="2">
              <a:lnSpc>
                <a:spcPct val="115000"/>
              </a:lnSpc>
              <a:spcBef>
                <a:spcPts val="1600"/>
              </a:spcBef>
              <a:spcAft>
                <a:spcPts val="0"/>
              </a:spcAft>
              <a:buSzPts val="2500"/>
              <a:buNone/>
              <a:defRPr sz="2500"/>
            </a:lvl3pPr>
            <a:lvl4pPr lvl="3">
              <a:lnSpc>
                <a:spcPct val="115000"/>
              </a:lnSpc>
              <a:spcBef>
                <a:spcPts val="1600"/>
              </a:spcBef>
              <a:spcAft>
                <a:spcPts val="0"/>
              </a:spcAft>
              <a:buSzPts val="2500"/>
              <a:buNone/>
              <a:defRPr sz="2500"/>
            </a:lvl4pPr>
            <a:lvl5pPr lvl="4">
              <a:lnSpc>
                <a:spcPct val="115000"/>
              </a:lnSpc>
              <a:spcBef>
                <a:spcPts val="1600"/>
              </a:spcBef>
              <a:spcAft>
                <a:spcPts val="0"/>
              </a:spcAft>
              <a:buSzPts val="2500"/>
              <a:buNone/>
              <a:defRPr sz="2500"/>
            </a:lvl5pPr>
            <a:lvl6pPr lvl="5">
              <a:lnSpc>
                <a:spcPct val="115000"/>
              </a:lnSpc>
              <a:spcBef>
                <a:spcPts val="1600"/>
              </a:spcBef>
              <a:spcAft>
                <a:spcPts val="0"/>
              </a:spcAft>
              <a:buSzPts val="2500"/>
              <a:buNone/>
              <a:defRPr sz="2500"/>
            </a:lvl6pPr>
            <a:lvl7pPr lvl="6">
              <a:lnSpc>
                <a:spcPct val="115000"/>
              </a:lnSpc>
              <a:spcBef>
                <a:spcPts val="1600"/>
              </a:spcBef>
              <a:spcAft>
                <a:spcPts val="0"/>
              </a:spcAft>
              <a:buSzPts val="2500"/>
              <a:buNone/>
              <a:defRPr sz="2500"/>
            </a:lvl7pPr>
            <a:lvl8pPr lvl="7">
              <a:lnSpc>
                <a:spcPct val="115000"/>
              </a:lnSpc>
              <a:spcBef>
                <a:spcPts val="1600"/>
              </a:spcBef>
              <a:spcAft>
                <a:spcPts val="0"/>
              </a:spcAft>
              <a:buSzPts val="2500"/>
              <a:buNone/>
              <a:defRPr sz="2500"/>
            </a:lvl8pPr>
            <a:lvl9pPr lvl="8">
              <a:lnSpc>
                <a:spcPct val="115000"/>
              </a:lnSpc>
              <a:spcBef>
                <a:spcPts val="1600"/>
              </a:spcBef>
              <a:spcAft>
                <a:spcPts val="1600"/>
              </a:spcAft>
              <a:buSzPts val="2500"/>
              <a:buNone/>
              <a:defRPr sz="2500"/>
            </a:lvl9pPr>
          </a:lstStyle>
          <a:p/>
        </p:txBody>
      </p:sp>
      <p:sp>
        <p:nvSpPr>
          <p:cNvPr id="765" name="Google Shape;765;p105"/>
          <p:cNvSpPr txBox="1"/>
          <p:nvPr>
            <p:ph idx="4" type="subTitle"/>
          </p:nvPr>
        </p:nvSpPr>
        <p:spPr>
          <a:xfrm>
            <a:off x="954700" y="1768350"/>
            <a:ext cx="2330700" cy="2685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dk2"/>
              </a:buClr>
              <a:buSzPts val="1400"/>
              <a:buFont typeface="Arial"/>
              <a:buChar char="●"/>
              <a:defRPr sz="1400"/>
            </a:lvl1pPr>
            <a:lvl2pPr lvl="1">
              <a:lnSpc>
                <a:spcPct val="115000"/>
              </a:lnSpc>
              <a:spcBef>
                <a:spcPts val="0"/>
              </a:spcBef>
              <a:spcAft>
                <a:spcPts val="0"/>
              </a:spcAft>
              <a:buClr>
                <a:srgbClr val="000000"/>
              </a:buClr>
              <a:buSzPts val="1400"/>
              <a:buFont typeface="Arial"/>
              <a:buChar char="○"/>
              <a:defRPr sz="1400"/>
            </a:lvl2pPr>
            <a:lvl3pPr lvl="2">
              <a:lnSpc>
                <a:spcPct val="115000"/>
              </a:lnSpc>
              <a:spcBef>
                <a:spcPts val="1600"/>
              </a:spcBef>
              <a:spcAft>
                <a:spcPts val="0"/>
              </a:spcAft>
              <a:buClr>
                <a:srgbClr val="000000"/>
              </a:buClr>
              <a:buSzPts val="1400"/>
              <a:buFont typeface="Arial"/>
              <a:buChar char="■"/>
              <a:defRPr sz="1400"/>
            </a:lvl3pPr>
            <a:lvl4pPr lvl="3">
              <a:lnSpc>
                <a:spcPct val="115000"/>
              </a:lnSpc>
              <a:spcBef>
                <a:spcPts val="1600"/>
              </a:spcBef>
              <a:spcAft>
                <a:spcPts val="0"/>
              </a:spcAft>
              <a:buClr>
                <a:srgbClr val="000000"/>
              </a:buClr>
              <a:buSzPts val="1400"/>
              <a:buFont typeface="Arial"/>
              <a:buChar char="●"/>
              <a:defRPr sz="1400"/>
            </a:lvl4pPr>
            <a:lvl5pPr lvl="4">
              <a:lnSpc>
                <a:spcPct val="115000"/>
              </a:lnSpc>
              <a:spcBef>
                <a:spcPts val="1600"/>
              </a:spcBef>
              <a:spcAft>
                <a:spcPts val="0"/>
              </a:spcAft>
              <a:buClr>
                <a:srgbClr val="000000"/>
              </a:buClr>
              <a:buSzPts val="1400"/>
              <a:buFont typeface="Arial"/>
              <a:buChar char="○"/>
              <a:defRPr sz="1400"/>
            </a:lvl5pPr>
            <a:lvl6pPr lvl="5">
              <a:lnSpc>
                <a:spcPct val="115000"/>
              </a:lnSpc>
              <a:spcBef>
                <a:spcPts val="1600"/>
              </a:spcBef>
              <a:spcAft>
                <a:spcPts val="0"/>
              </a:spcAft>
              <a:buClr>
                <a:srgbClr val="000000"/>
              </a:buClr>
              <a:buSzPts val="1400"/>
              <a:buFont typeface="Arial"/>
              <a:buChar char="■"/>
              <a:defRPr sz="1400"/>
            </a:lvl6pPr>
            <a:lvl7pPr lvl="6">
              <a:lnSpc>
                <a:spcPct val="115000"/>
              </a:lnSpc>
              <a:spcBef>
                <a:spcPts val="1600"/>
              </a:spcBef>
              <a:spcAft>
                <a:spcPts val="0"/>
              </a:spcAft>
              <a:buClr>
                <a:srgbClr val="000000"/>
              </a:buClr>
              <a:buSzPts val="1400"/>
              <a:buFont typeface="Arial"/>
              <a:buChar char="●"/>
              <a:defRPr sz="1400"/>
            </a:lvl7pPr>
            <a:lvl8pPr lvl="7">
              <a:lnSpc>
                <a:spcPct val="115000"/>
              </a:lnSpc>
              <a:spcBef>
                <a:spcPts val="1600"/>
              </a:spcBef>
              <a:spcAft>
                <a:spcPts val="0"/>
              </a:spcAft>
              <a:buClr>
                <a:srgbClr val="000000"/>
              </a:buClr>
              <a:buSzPts val="1400"/>
              <a:buFont typeface="Arial"/>
              <a:buChar char="○"/>
              <a:defRPr sz="1400"/>
            </a:lvl8pPr>
            <a:lvl9pPr lvl="8">
              <a:lnSpc>
                <a:spcPct val="115000"/>
              </a:lnSpc>
              <a:spcBef>
                <a:spcPts val="1600"/>
              </a:spcBef>
              <a:spcAft>
                <a:spcPts val="1600"/>
              </a:spcAft>
              <a:buClr>
                <a:srgbClr val="000000"/>
              </a:buClr>
              <a:buSzPts val="1400"/>
              <a:buFont typeface="Arial"/>
              <a:buChar char="■"/>
              <a:defRPr sz="1400"/>
            </a:lvl9pPr>
          </a:lstStyle>
          <a:p/>
        </p:txBody>
      </p:sp>
      <p:sp>
        <p:nvSpPr>
          <p:cNvPr id="766" name="Google Shape;766;p105"/>
          <p:cNvSpPr txBox="1"/>
          <p:nvPr>
            <p:ph idx="5" type="subTitle"/>
          </p:nvPr>
        </p:nvSpPr>
        <p:spPr>
          <a:xfrm>
            <a:off x="954700" y="1395900"/>
            <a:ext cx="2330700" cy="4932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500"/>
              <a:buNone/>
              <a:defRPr sz="2400">
                <a:latin typeface="Baskervville"/>
                <a:ea typeface="Baskervville"/>
                <a:cs typeface="Baskervville"/>
                <a:sym typeface="Baskervville"/>
              </a:defRPr>
            </a:lvl1pPr>
            <a:lvl2pPr lvl="1">
              <a:lnSpc>
                <a:spcPct val="115000"/>
              </a:lnSpc>
              <a:spcBef>
                <a:spcPts val="0"/>
              </a:spcBef>
              <a:spcAft>
                <a:spcPts val="0"/>
              </a:spcAft>
              <a:buSzPts val="2500"/>
              <a:buNone/>
              <a:defRPr sz="2500"/>
            </a:lvl2pPr>
            <a:lvl3pPr lvl="2">
              <a:lnSpc>
                <a:spcPct val="115000"/>
              </a:lnSpc>
              <a:spcBef>
                <a:spcPts val="1600"/>
              </a:spcBef>
              <a:spcAft>
                <a:spcPts val="0"/>
              </a:spcAft>
              <a:buSzPts val="2500"/>
              <a:buNone/>
              <a:defRPr sz="2500"/>
            </a:lvl3pPr>
            <a:lvl4pPr lvl="3">
              <a:lnSpc>
                <a:spcPct val="115000"/>
              </a:lnSpc>
              <a:spcBef>
                <a:spcPts val="1600"/>
              </a:spcBef>
              <a:spcAft>
                <a:spcPts val="0"/>
              </a:spcAft>
              <a:buSzPts val="2500"/>
              <a:buNone/>
              <a:defRPr sz="2500"/>
            </a:lvl4pPr>
            <a:lvl5pPr lvl="4">
              <a:lnSpc>
                <a:spcPct val="115000"/>
              </a:lnSpc>
              <a:spcBef>
                <a:spcPts val="1600"/>
              </a:spcBef>
              <a:spcAft>
                <a:spcPts val="0"/>
              </a:spcAft>
              <a:buSzPts val="2500"/>
              <a:buNone/>
              <a:defRPr sz="2500"/>
            </a:lvl5pPr>
            <a:lvl6pPr lvl="5">
              <a:lnSpc>
                <a:spcPct val="115000"/>
              </a:lnSpc>
              <a:spcBef>
                <a:spcPts val="1600"/>
              </a:spcBef>
              <a:spcAft>
                <a:spcPts val="0"/>
              </a:spcAft>
              <a:buSzPts val="2500"/>
              <a:buNone/>
              <a:defRPr sz="2500"/>
            </a:lvl6pPr>
            <a:lvl7pPr lvl="6">
              <a:lnSpc>
                <a:spcPct val="115000"/>
              </a:lnSpc>
              <a:spcBef>
                <a:spcPts val="1600"/>
              </a:spcBef>
              <a:spcAft>
                <a:spcPts val="0"/>
              </a:spcAft>
              <a:buSzPts val="2500"/>
              <a:buNone/>
              <a:defRPr sz="2500"/>
            </a:lvl7pPr>
            <a:lvl8pPr lvl="7">
              <a:lnSpc>
                <a:spcPct val="115000"/>
              </a:lnSpc>
              <a:spcBef>
                <a:spcPts val="1600"/>
              </a:spcBef>
              <a:spcAft>
                <a:spcPts val="0"/>
              </a:spcAft>
              <a:buSzPts val="2500"/>
              <a:buNone/>
              <a:defRPr sz="2500"/>
            </a:lvl8pPr>
            <a:lvl9pPr lvl="8">
              <a:lnSpc>
                <a:spcPct val="115000"/>
              </a:lnSpc>
              <a:spcBef>
                <a:spcPts val="1600"/>
              </a:spcBef>
              <a:spcAft>
                <a:spcPts val="1600"/>
              </a:spcAft>
              <a:buSzPts val="2500"/>
              <a:buNone/>
              <a:defRPr sz="2500"/>
            </a:lvl9pPr>
          </a:lstStyle>
          <a:p/>
        </p:txBody>
      </p:sp>
      <p:sp>
        <p:nvSpPr>
          <p:cNvPr id="767" name="Google Shape;767;p105"/>
          <p:cNvSpPr txBox="1"/>
          <p:nvPr>
            <p:ph idx="6" type="subTitle"/>
          </p:nvPr>
        </p:nvSpPr>
        <p:spPr>
          <a:xfrm>
            <a:off x="3406650" y="1395900"/>
            <a:ext cx="2330700" cy="4932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500"/>
              <a:buNone/>
              <a:defRPr sz="2400">
                <a:latin typeface="Baskervville"/>
                <a:ea typeface="Baskervville"/>
                <a:cs typeface="Baskervville"/>
                <a:sym typeface="Baskervville"/>
              </a:defRPr>
            </a:lvl1pPr>
            <a:lvl2pPr lvl="1">
              <a:lnSpc>
                <a:spcPct val="115000"/>
              </a:lnSpc>
              <a:spcBef>
                <a:spcPts val="0"/>
              </a:spcBef>
              <a:spcAft>
                <a:spcPts val="0"/>
              </a:spcAft>
              <a:buSzPts val="2500"/>
              <a:buNone/>
              <a:defRPr sz="2500"/>
            </a:lvl2pPr>
            <a:lvl3pPr lvl="2">
              <a:lnSpc>
                <a:spcPct val="115000"/>
              </a:lnSpc>
              <a:spcBef>
                <a:spcPts val="1600"/>
              </a:spcBef>
              <a:spcAft>
                <a:spcPts val="0"/>
              </a:spcAft>
              <a:buSzPts val="2500"/>
              <a:buNone/>
              <a:defRPr sz="2500"/>
            </a:lvl3pPr>
            <a:lvl4pPr lvl="3">
              <a:lnSpc>
                <a:spcPct val="115000"/>
              </a:lnSpc>
              <a:spcBef>
                <a:spcPts val="1600"/>
              </a:spcBef>
              <a:spcAft>
                <a:spcPts val="0"/>
              </a:spcAft>
              <a:buSzPts val="2500"/>
              <a:buNone/>
              <a:defRPr sz="2500"/>
            </a:lvl4pPr>
            <a:lvl5pPr lvl="4">
              <a:lnSpc>
                <a:spcPct val="115000"/>
              </a:lnSpc>
              <a:spcBef>
                <a:spcPts val="1600"/>
              </a:spcBef>
              <a:spcAft>
                <a:spcPts val="0"/>
              </a:spcAft>
              <a:buSzPts val="2500"/>
              <a:buNone/>
              <a:defRPr sz="2500"/>
            </a:lvl5pPr>
            <a:lvl6pPr lvl="5">
              <a:lnSpc>
                <a:spcPct val="115000"/>
              </a:lnSpc>
              <a:spcBef>
                <a:spcPts val="1600"/>
              </a:spcBef>
              <a:spcAft>
                <a:spcPts val="0"/>
              </a:spcAft>
              <a:buSzPts val="2500"/>
              <a:buNone/>
              <a:defRPr sz="2500"/>
            </a:lvl6pPr>
            <a:lvl7pPr lvl="6">
              <a:lnSpc>
                <a:spcPct val="115000"/>
              </a:lnSpc>
              <a:spcBef>
                <a:spcPts val="1600"/>
              </a:spcBef>
              <a:spcAft>
                <a:spcPts val="0"/>
              </a:spcAft>
              <a:buSzPts val="2500"/>
              <a:buNone/>
              <a:defRPr sz="2500"/>
            </a:lvl7pPr>
            <a:lvl8pPr lvl="7">
              <a:lnSpc>
                <a:spcPct val="115000"/>
              </a:lnSpc>
              <a:spcBef>
                <a:spcPts val="1600"/>
              </a:spcBef>
              <a:spcAft>
                <a:spcPts val="0"/>
              </a:spcAft>
              <a:buSzPts val="2500"/>
              <a:buNone/>
              <a:defRPr sz="2500"/>
            </a:lvl8pPr>
            <a:lvl9pPr lvl="8">
              <a:lnSpc>
                <a:spcPct val="115000"/>
              </a:lnSpc>
              <a:spcBef>
                <a:spcPts val="1600"/>
              </a:spcBef>
              <a:spcAft>
                <a:spcPts val="1600"/>
              </a:spcAft>
              <a:buSzPts val="2500"/>
              <a:buNone/>
              <a:defRPr sz="2500"/>
            </a:lvl9pPr>
          </a:lstStyle>
          <a:p/>
        </p:txBody>
      </p:sp>
      <p:grpSp>
        <p:nvGrpSpPr>
          <p:cNvPr id="768" name="Google Shape;768;p105"/>
          <p:cNvGrpSpPr/>
          <p:nvPr/>
        </p:nvGrpSpPr>
        <p:grpSpPr>
          <a:xfrm>
            <a:off x="0" y="1934025"/>
            <a:ext cx="9144001" cy="3209476"/>
            <a:chOff x="0" y="1934025"/>
            <a:chExt cx="9144001" cy="3209476"/>
          </a:xfrm>
        </p:grpSpPr>
        <p:pic>
          <p:nvPicPr>
            <p:cNvPr id="769" name="Google Shape;769;p105"/>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770" name="Google Shape;770;p105"/>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771" name="Shape 771"/>
        <p:cNvGrpSpPr/>
        <p:nvPr/>
      </p:nvGrpSpPr>
      <p:grpSpPr>
        <a:xfrm>
          <a:off x="0" y="0"/>
          <a:ext cx="0" cy="0"/>
          <a:chOff x="0" y="0"/>
          <a:chExt cx="0" cy="0"/>
        </a:xfrm>
      </p:grpSpPr>
      <p:sp>
        <p:nvSpPr>
          <p:cNvPr id="772" name="Google Shape;772;p10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73" name="Google Shape;773;p106"/>
          <p:cNvSpPr txBox="1"/>
          <p:nvPr>
            <p:ph idx="1" type="subTitle"/>
          </p:nvPr>
        </p:nvSpPr>
        <p:spPr>
          <a:xfrm>
            <a:off x="2126336" y="1998950"/>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74" name="Google Shape;774;p106"/>
          <p:cNvSpPr txBox="1"/>
          <p:nvPr>
            <p:ph idx="2" type="subTitle"/>
          </p:nvPr>
        </p:nvSpPr>
        <p:spPr>
          <a:xfrm>
            <a:off x="5039464" y="1998950"/>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75" name="Google Shape;775;p106"/>
          <p:cNvSpPr txBox="1"/>
          <p:nvPr>
            <p:ph idx="3" type="subTitle"/>
          </p:nvPr>
        </p:nvSpPr>
        <p:spPr>
          <a:xfrm>
            <a:off x="2126336" y="3558625"/>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76" name="Google Shape;776;p106"/>
          <p:cNvSpPr txBox="1"/>
          <p:nvPr>
            <p:ph idx="4" type="subTitle"/>
          </p:nvPr>
        </p:nvSpPr>
        <p:spPr>
          <a:xfrm>
            <a:off x="5039464" y="3558625"/>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77" name="Google Shape;777;p106"/>
          <p:cNvSpPr txBox="1"/>
          <p:nvPr>
            <p:ph idx="5" type="subTitle"/>
          </p:nvPr>
        </p:nvSpPr>
        <p:spPr>
          <a:xfrm>
            <a:off x="2126325" y="1536675"/>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78" name="Google Shape;778;p106"/>
          <p:cNvSpPr txBox="1"/>
          <p:nvPr>
            <p:ph idx="6" type="subTitle"/>
          </p:nvPr>
        </p:nvSpPr>
        <p:spPr>
          <a:xfrm>
            <a:off x="2126325" y="3096350"/>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79" name="Google Shape;779;p106"/>
          <p:cNvSpPr txBox="1"/>
          <p:nvPr>
            <p:ph idx="7" type="subTitle"/>
          </p:nvPr>
        </p:nvSpPr>
        <p:spPr>
          <a:xfrm>
            <a:off x="5039450" y="1536675"/>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80" name="Google Shape;780;p106"/>
          <p:cNvSpPr txBox="1"/>
          <p:nvPr>
            <p:ph idx="8" type="subTitle"/>
          </p:nvPr>
        </p:nvSpPr>
        <p:spPr>
          <a:xfrm>
            <a:off x="5039450" y="3096350"/>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781" name="Google Shape;781;p106"/>
          <p:cNvGrpSpPr/>
          <p:nvPr/>
        </p:nvGrpSpPr>
        <p:grpSpPr>
          <a:xfrm>
            <a:off x="0" y="-3012"/>
            <a:ext cx="9190975" cy="5149509"/>
            <a:chOff x="0" y="-3012"/>
            <a:chExt cx="9190975" cy="5149509"/>
          </a:xfrm>
        </p:grpSpPr>
        <p:pic>
          <p:nvPicPr>
            <p:cNvPr id="782" name="Google Shape;782;p106"/>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783" name="Google Shape;783;p106"/>
            <p:cNvGrpSpPr/>
            <p:nvPr/>
          </p:nvGrpSpPr>
          <p:grpSpPr>
            <a:xfrm>
              <a:off x="0" y="-3012"/>
              <a:ext cx="9144000" cy="5149509"/>
              <a:chOff x="0" y="-3012"/>
              <a:chExt cx="9144000" cy="5149509"/>
            </a:xfrm>
          </p:grpSpPr>
          <p:grpSp>
            <p:nvGrpSpPr>
              <p:cNvPr id="784" name="Google Shape;784;p106"/>
              <p:cNvGrpSpPr/>
              <p:nvPr/>
            </p:nvGrpSpPr>
            <p:grpSpPr>
              <a:xfrm flipH="1">
                <a:off x="0" y="-3012"/>
                <a:ext cx="9144000" cy="5149509"/>
                <a:chOff x="0" y="-6012"/>
                <a:chExt cx="9144000" cy="5149509"/>
              </a:xfrm>
            </p:grpSpPr>
            <p:pic>
              <p:nvPicPr>
                <p:cNvPr id="785" name="Google Shape;785;p106"/>
                <p:cNvPicPr preferRelativeResize="0"/>
                <p:nvPr/>
              </p:nvPicPr>
              <p:blipFill rotWithShape="1">
                <a:blip r:embed="rId3">
                  <a:alphaModFix/>
                </a:blip>
                <a:srcRect b="62250" l="37584" r="-5820" t="-16263"/>
                <a:stretch/>
              </p:blipFill>
              <p:spPr>
                <a:xfrm>
                  <a:off x="0" y="3605474"/>
                  <a:ext cx="1873999" cy="1538023"/>
                </a:xfrm>
                <a:prstGeom prst="rect">
                  <a:avLst/>
                </a:prstGeom>
                <a:noFill/>
                <a:ln>
                  <a:noFill/>
                </a:ln>
              </p:spPr>
            </p:pic>
            <p:pic>
              <p:nvPicPr>
                <p:cNvPr id="786" name="Google Shape;786;p106"/>
                <p:cNvPicPr preferRelativeResize="0"/>
                <p:nvPr/>
              </p:nvPicPr>
              <p:blipFill rotWithShape="1">
                <a:blip r:embed="rId4">
                  <a:alphaModFix/>
                </a:blip>
                <a:srcRect b="52928" l="-25346" r="-25346" t="-6959"/>
                <a:stretch/>
              </p:blipFill>
              <p:spPr>
                <a:xfrm flipH="1" rot="-5400000">
                  <a:off x="7923113" y="247876"/>
                  <a:ext cx="1474774" cy="966999"/>
                </a:xfrm>
                <a:prstGeom prst="rect">
                  <a:avLst/>
                </a:prstGeom>
                <a:noFill/>
                <a:ln>
                  <a:noFill/>
                </a:ln>
              </p:spPr>
            </p:pic>
          </p:grpSp>
          <p:pic>
            <p:nvPicPr>
              <p:cNvPr id="787" name="Google Shape;787;p106"/>
              <p:cNvPicPr preferRelativeResize="0"/>
              <p:nvPr/>
            </p:nvPicPr>
            <p:blipFill rotWithShape="1">
              <a:blip r:embed="rId5">
                <a:alphaModFix/>
              </a:blip>
              <a:srcRect b="0" l="-9430" r="59560" t="0"/>
              <a:stretch/>
            </p:blipFill>
            <p:spPr>
              <a:xfrm rot="5400000">
                <a:off x="209154" y="4008240"/>
                <a:ext cx="926112" cy="1344409"/>
              </a:xfrm>
              <a:prstGeom prst="rect">
                <a:avLst/>
              </a:prstGeom>
              <a:noFill/>
              <a:ln>
                <a:noFill/>
              </a:ln>
            </p:spPr>
          </p:pic>
        </p:grpSp>
      </p:gr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788" name="Shape 788"/>
        <p:cNvGrpSpPr/>
        <p:nvPr/>
      </p:nvGrpSpPr>
      <p:grpSpPr>
        <a:xfrm>
          <a:off x="0" y="0"/>
          <a:ext cx="0" cy="0"/>
          <a:chOff x="0" y="0"/>
          <a:chExt cx="0" cy="0"/>
        </a:xfrm>
      </p:grpSpPr>
      <p:sp>
        <p:nvSpPr>
          <p:cNvPr id="789" name="Google Shape;789;p10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90" name="Google Shape;790;p107"/>
          <p:cNvSpPr txBox="1"/>
          <p:nvPr>
            <p:ph idx="1" type="subTitle"/>
          </p:nvPr>
        </p:nvSpPr>
        <p:spPr>
          <a:xfrm>
            <a:off x="955975" y="2040124"/>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1" name="Google Shape;791;p107"/>
          <p:cNvSpPr txBox="1"/>
          <p:nvPr>
            <p:ph idx="2" type="subTitle"/>
          </p:nvPr>
        </p:nvSpPr>
        <p:spPr>
          <a:xfrm>
            <a:off x="3505174" y="2040124"/>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2" name="Google Shape;792;p107"/>
          <p:cNvSpPr txBox="1"/>
          <p:nvPr>
            <p:ph idx="3" type="subTitle"/>
          </p:nvPr>
        </p:nvSpPr>
        <p:spPr>
          <a:xfrm>
            <a:off x="955975" y="3625926"/>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3" name="Google Shape;793;p107"/>
          <p:cNvSpPr txBox="1"/>
          <p:nvPr>
            <p:ph idx="4" type="subTitle"/>
          </p:nvPr>
        </p:nvSpPr>
        <p:spPr>
          <a:xfrm>
            <a:off x="3505174" y="3625926"/>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4" name="Google Shape;794;p107"/>
          <p:cNvSpPr txBox="1"/>
          <p:nvPr>
            <p:ph idx="5" type="subTitle"/>
          </p:nvPr>
        </p:nvSpPr>
        <p:spPr>
          <a:xfrm>
            <a:off x="6054373" y="2040124"/>
            <a:ext cx="21339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5" name="Google Shape;795;p107"/>
          <p:cNvSpPr txBox="1"/>
          <p:nvPr>
            <p:ph idx="6" type="subTitle"/>
          </p:nvPr>
        </p:nvSpPr>
        <p:spPr>
          <a:xfrm>
            <a:off x="6054373" y="3625925"/>
            <a:ext cx="21339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6" name="Google Shape;796;p107"/>
          <p:cNvSpPr txBox="1"/>
          <p:nvPr>
            <p:ph idx="7" type="subTitle"/>
          </p:nvPr>
        </p:nvSpPr>
        <p:spPr>
          <a:xfrm>
            <a:off x="954350" y="1594750"/>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97" name="Google Shape;797;p107"/>
          <p:cNvSpPr txBox="1"/>
          <p:nvPr>
            <p:ph idx="8" type="subTitle"/>
          </p:nvPr>
        </p:nvSpPr>
        <p:spPr>
          <a:xfrm>
            <a:off x="3503550" y="1594750"/>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98" name="Google Shape;798;p107"/>
          <p:cNvSpPr txBox="1"/>
          <p:nvPr>
            <p:ph idx="9" type="subTitle"/>
          </p:nvPr>
        </p:nvSpPr>
        <p:spPr>
          <a:xfrm>
            <a:off x="6052750" y="1594750"/>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99" name="Google Shape;799;p107"/>
          <p:cNvSpPr txBox="1"/>
          <p:nvPr>
            <p:ph idx="13" type="subTitle"/>
          </p:nvPr>
        </p:nvSpPr>
        <p:spPr>
          <a:xfrm>
            <a:off x="954350" y="3179395"/>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00" name="Google Shape;800;p107"/>
          <p:cNvSpPr txBox="1"/>
          <p:nvPr>
            <p:ph idx="14" type="subTitle"/>
          </p:nvPr>
        </p:nvSpPr>
        <p:spPr>
          <a:xfrm>
            <a:off x="3503550" y="3179395"/>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01" name="Google Shape;801;p107"/>
          <p:cNvSpPr txBox="1"/>
          <p:nvPr>
            <p:ph idx="15" type="subTitle"/>
          </p:nvPr>
        </p:nvSpPr>
        <p:spPr>
          <a:xfrm>
            <a:off x="6052750" y="3179394"/>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802" name="Google Shape;802;p107"/>
          <p:cNvGrpSpPr/>
          <p:nvPr/>
        </p:nvGrpSpPr>
        <p:grpSpPr>
          <a:xfrm>
            <a:off x="0" y="-10500"/>
            <a:ext cx="9144000" cy="5167987"/>
            <a:chOff x="0" y="-10500"/>
            <a:chExt cx="9144000" cy="5167987"/>
          </a:xfrm>
        </p:grpSpPr>
        <p:pic>
          <p:nvPicPr>
            <p:cNvPr id="803" name="Google Shape;803;p107"/>
            <p:cNvPicPr preferRelativeResize="0"/>
            <p:nvPr/>
          </p:nvPicPr>
          <p:blipFill rotWithShape="1">
            <a:blip r:embed="rId2">
              <a:alphaModFix/>
            </a:blip>
            <a:srcRect b="-4601" l="51695" r="-2007" t="58218"/>
            <a:stretch/>
          </p:blipFill>
          <p:spPr>
            <a:xfrm flipH="1">
              <a:off x="7874451" y="-10500"/>
              <a:ext cx="1269549" cy="1213551"/>
            </a:xfrm>
            <a:prstGeom prst="rect">
              <a:avLst/>
            </a:prstGeom>
            <a:noFill/>
            <a:ln>
              <a:noFill/>
            </a:ln>
          </p:spPr>
        </p:pic>
        <p:pic>
          <p:nvPicPr>
            <p:cNvPr id="804" name="Google Shape;804;p107"/>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805" name="Shape 805"/>
        <p:cNvGrpSpPr/>
        <p:nvPr/>
      </p:nvGrpSpPr>
      <p:grpSpPr>
        <a:xfrm>
          <a:off x="0" y="0"/>
          <a:ext cx="0" cy="0"/>
          <a:chOff x="0" y="0"/>
          <a:chExt cx="0" cy="0"/>
        </a:xfrm>
      </p:grpSpPr>
      <p:sp>
        <p:nvSpPr>
          <p:cNvPr id="806" name="Google Shape;806;p108"/>
          <p:cNvSpPr txBox="1"/>
          <p:nvPr>
            <p:ph hasCustomPrompt="1" type="title"/>
          </p:nvPr>
        </p:nvSpPr>
        <p:spPr>
          <a:xfrm>
            <a:off x="3716125" y="706175"/>
            <a:ext cx="4151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45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807" name="Google Shape;807;p108"/>
          <p:cNvSpPr txBox="1"/>
          <p:nvPr>
            <p:ph idx="1" type="subTitle"/>
          </p:nvPr>
        </p:nvSpPr>
        <p:spPr>
          <a:xfrm>
            <a:off x="3716125" y="1464175"/>
            <a:ext cx="4151100" cy="37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808" name="Google Shape;808;p108"/>
          <p:cNvSpPr txBox="1"/>
          <p:nvPr>
            <p:ph hasCustomPrompt="1" idx="2" type="title"/>
          </p:nvPr>
        </p:nvSpPr>
        <p:spPr>
          <a:xfrm>
            <a:off x="3716125" y="2003879"/>
            <a:ext cx="4151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45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809" name="Google Shape;809;p108"/>
          <p:cNvSpPr txBox="1"/>
          <p:nvPr>
            <p:ph idx="3" type="subTitle"/>
          </p:nvPr>
        </p:nvSpPr>
        <p:spPr>
          <a:xfrm>
            <a:off x="3716125" y="2764450"/>
            <a:ext cx="4151100" cy="37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810" name="Google Shape;810;p108"/>
          <p:cNvSpPr txBox="1"/>
          <p:nvPr>
            <p:ph hasCustomPrompt="1" idx="4" type="title"/>
          </p:nvPr>
        </p:nvSpPr>
        <p:spPr>
          <a:xfrm>
            <a:off x="3716125" y="3301584"/>
            <a:ext cx="4151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45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811" name="Google Shape;811;p108"/>
          <p:cNvSpPr txBox="1"/>
          <p:nvPr>
            <p:ph idx="5" type="subTitle"/>
          </p:nvPr>
        </p:nvSpPr>
        <p:spPr>
          <a:xfrm>
            <a:off x="3716125" y="4064726"/>
            <a:ext cx="4151100" cy="37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grpSp>
        <p:nvGrpSpPr>
          <p:cNvPr id="812" name="Google Shape;812;p108"/>
          <p:cNvGrpSpPr/>
          <p:nvPr/>
        </p:nvGrpSpPr>
        <p:grpSpPr>
          <a:xfrm flipH="1">
            <a:off x="5915325" y="-25"/>
            <a:ext cx="3228675" cy="5152735"/>
            <a:chOff x="0" y="-2686040"/>
            <a:chExt cx="4916515" cy="7846407"/>
          </a:xfrm>
        </p:grpSpPr>
        <p:pic>
          <p:nvPicPr>
            <p:cNvPr id="813" name="Google Shape;813;p108"/>
            <p:cNvPicPr preferRelativeResize="0"/>
            <p:nvPr/>
          </p:nvPicPr>
          <p:blipFill rotWithShape="1">
            <a:blip r:embed="rId2">
              <a:alphaModFix/>
            </a:blip>
            <a:srcRect b="-36127" l="7633" r="49671" t="-29216"/>
            <a:stretch/>
          </p:blipFill>
          <p:spPr>
            <a:xfrm rot="5400000">
              <a:off x="3435320" y="3677597"/>
              <a:ext cx="778819" cy="2183570"/>
            </a:xfrm>
            <a:prstGeom prst="rect">
              <a:avLst/>
            </a:prstGeom>
            <a:noFill/>
            <a:ln>
              <a:noFill/>
            </a:ln>
          </p:spPr>
        </p:pic>
        <p:pic>
          <p:nvPicPr>
            <p:cNvPr id="814" name="Google Shape;814;p108"/>
            <p:cNvPicPr preferRelativeResize="0"/>
            <p:nvPr/>
          </p:nvPicPr>
          <p:blipFill rotWithShape="1">
            <a:blip r:embed="rId3">
              <a:alphaModFix/>
            </a:blip>
            <a:srcRect b="-7364" l="53171" r="-8367" t="47922"/>
            <a:stretch/>
          </p:blipFill>
          <p:spPr>
            <a:xfrm>
              <a:off x="0" y="-2686040"/>
              <a:ext cx="1996840" cy="2229635"/>
            </a:xfrm>
            <a:prstGeom prst="rect">
              <a:avLst/>
            </a:prstGeom>
            <a:noFill/>
            <a:ln>
              <a:noFill/>
            </a:ln>
          </p:spPr>
        </p:pic>
        <p:pic>
          <p:nvPicPr>
            <p:cNvPr id="815" name="Google Shape;815;p108"/>
            <p:cNvPicPr preferRelativeResize="0"/>
            <p:nvPr/>
          </p:nvPicPr>
          <p:blipFill rotWithShape="1">
            <a:blip r:embed="rId4">
              <a:alphaModFix/>
            </a:blip>
            <a:srcRect b="6528" l="32323" r="-11607" t="-33046"/>
            <a:stretch/>
          </p:blipFill>
          <p:spPr>
            <a:xfrm>
              <a:off x="0" y="2235500"/>
              <a:ext cx="997406" cy="2910842"/>
            </a:xfrm>
            <a:prstGeom prst="rect">
              <a:avLst/>
            </a:prstGeom>
            <a:noFill/>
            <a:ln>
              <a:noFill/>
            </a:ln>
          </p:spPr>
        </p:pic>
        <p:pic>
          <p:nvPicPr>
            <p:cNvPr id="816" name="Google Shape;816;p108"/>
            <p:cNvPicPr preferRelativeResize="0"/>
            <p:nvPr/>
          </p:nvPicPr>
          <p:blipFill rotWithShape="1">
            <a:blip r:embed="rId5">
              <a:alphaModFix/>
            </a:blip>
            <a:srcRect b="-8180" l="25865" r="28963" t="60977"/>
            <a:stretch/>
          </p:blipFill>
          <p:spPr>
            <a:xfrm>
              <a:off x="393218" y="3663919"/>
              <a:ext cx="2545725" cy="1496448"/>
            </a:xfrm>
            <a:prstGeom prst="rect">
              <a:avLst/>
            </a:prstGeom>
            <a:noFill/>
            <a:ln>
              <a:noFill/>
            </a:ln>
          </p:spPr>
        </p:pic>
      </p:gr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817" name="Shape 817"/>
        <p:cNvGrpSpPr/>
        <p:nvPr/>
      </p:nvGrpSpPr>
      <p:grpSpPr>
        <a:xfrm>
          <a:off x="0" y="0"/>
          <a:ext cx="0" cy="0"/>
          <a:chOff x="0" y="0"/>
          <a:chExt cx="0" cy="0"/>
        </a:xfrm>
      </p:grpSpPr>
      <p:sp>
        <p:nvSpPr>
          <p:cNvPr id="818" name="Google Shape;818;p109"/>
          <p:cNvSpPr txBox="1"/>
          <p:nvPr>
            <p:ph type="title"/>
          </p:nvPr>
        </p:nvSpPr>
        <p:spPr>
          <a:xfrm>
            <a:off x="1018025" y="485175"/>
            <a:ext cx="4139400" cy="12255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sz="74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819" name="Google Shape;819;p109"/>
          <p:cNvSpPr txBox="1"/>
          <p:nvPr>
            <p:ph idx="1" type="subTitle"/>
          </p:nvPr>
        </p:nvSpPr>
        <p:spPr>
          <a:xfrm>
            <a:off x="1018025" y="1618848"/>
            <a:ext cx="4139400" cy="1225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nSpc>
                <a:spcPct val="100000"/>
              </a:lnSpc>
              <a:spcBef>
                <a:spcPts val="0"/>
              </a:spcBef>
              <a:spcAft>
                <a:spcPts val="0"/>
              </a:spcAft>
              <a:buSzPts val="1400"/>
              <a:buNone/>
              <a:defRPr/>
            </a:lvl2pPr>
            <a:lvl3pPr lvl="2">
              <a:lnSpc>
                <a:spcPct val="100000"/>
              </a:lnSpc>
              <a:spcBef>
                <a:spcPts val="1600"/>
              </a:spcBef>
              <a:spcAft>
                <a:spcPts val="0"/>
              </a:spcAft>
              <a:buSzPts val="1400"/>
              <a:buNone/>
              <a:defRPr/>
            </a:lvl3pPr>
            <a:lvl4pPr lvl="3">
              <a:lnSpc>
                <a:spcPct val="100000"/>
              </a:lnSpc>
              <a:spcBef>
                <a:spcPts val="1600"/>
              </a:spcBef>
              <a:spcAft>
                <a:spcPts val="0"/>
              </a:spcAft>
              <a:buSzPts val="1400"/>
              <a:buNone/>
              <a:defRPr/>
            </a:lvl4pPr>
            <a:lvl5pPr lvl="4">
              <a:lnSpc>
                <a:spcPct val="100000"/>
              </a:lnSpc>
              <a:spcBef>
                <a:spcPts val="1600"/>
              </a:spcBef>
              <a:spcAft>
                <a:spcPts val="0"/>
              </a:spcAft>
              <a:buSzPts val="1400"/>
              <a:buNone/>
              <a:defRPr/>
            </a:lvl5pPr>
            <a:lvl6pPr lvl="5">
              <a:lnSpc>
                <a:spcPct val="100000"/>
              </a:lnSpc>
              <a:spcBef>
                <a:spcPts val="1600"/>
              </a:spcBef>
              <a:spcAft>
                <a:spcPts val="0"/>
              </a:spcAft>
              <a:buSzPts val="1400"/>
              <a:buNone/>
              <a:defRPr/>
            </a:lvl6pPr>
            <a:lvl7pPr lvl="6">
              <a:lnSpc>
                <a:spcPct val="100000"/>
              </a:lnSpc>
              <a:spcBef>
                <a:spcPts val="1600"/>
              </a:spcBef>
              <a:spcAft>
                <a:spcPts val="0"/>
              </a:spcAft>
              <a:buSzPts val="1400"/>
              <a:buNone/>
              <a:defRPr/>
            </a:lvl7pPr>
            <a:lvl8pPr lvl="7">
              <a:lnSpc>
                <a:spcPct val="100000"/>
              </a:lnSpc>
              <a:spcBef>
                <a:spcPts val="1600"/>
              </a:spcBef>
              <a:spcAft>
                <a:spcPts val="0"/>
              </a:spcAft>
              <a:buSzPts val="1400"/>
              <a:buNone/>
              <a:defRPr/>
            </a:lvl8pPr>
            <a:lvl9pPr lvl="8">
              <a:lnSpc>
                <a:spcPct val="100000"/>
              </a:lnSpc>
              <a:spcBef>
                <a:spcPts val="1600"/>
              </a:spcBef>
              <a:spcAft>
                <a:spcPts val="1600"/>
              </a:spcAft>
              <a:buSzPts val="1400"/>
              <a:buNone/>
              <a:defRPr/>
            </a:lvl9pPr>
          </a:lstStyle>
          <a:p/>
        </p:txBody>
      </p:sp>
      <p:sp>
        <p:nvSpPr>
          <p:cNvPr id="820" name="Google Shape;820;p109"/>
          <p:cNvSpPr txBox="1"/>
          <p:nvPr/>
        </p:nvSpPr>
        <p:spPr>
          <a:xfrm>
            <a:off x="1018025" y="3385900"/>
            <a:ext cx="4139400" cy="712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200">
                <a:solidFill>
                  <a:schemeClr val="dk1"/>
                </a:solidFill>
                <a:latin typeface="DM Sans"/>
                <a:ea typeface="DM Sans"/>
                <a:cs typeface="DM Sans"/>
                <a:sym typeface="DM Sans"/>
              </a:rPr>
              <a:t>CREDITS:</a:t>
            </a:r>
            <a:r>
              <a:rPr lang="en" sz="1200">
                <a:solidFill>
                  <a:schemeClr val="dk1"/>
                </a:solidFill>
                <a:latin typeface="DM Sans"/>
                <a:ea typeface="DM Sans"/>
                <a:cs typeface="DM Sans"/>
                <a:sym typeface="DM Sans"/>
              </a:rPr>
              <a:t> This presentation template was created by </a:t>
            </a:r>
            <a:r>
              <a:rPr b="1" lang="en" sz="1200" u="sng">
                <a:solidFill>
                  <a:schemeClr val="dk1"/>
                </a:solidFill>
                <a:latin typeface="DM Sans"/>
                <a:ea typeface="DM Sans"/>
                <a:cs typeface="DM Sans"/>
                <a:sym typeface="DM Sans"/>
                <a:hlinkClick r:id="rId2">
                  <a:extLst>
                    <a:ext uri="{A12FA001-AC4F-418D-AE19-62706E023703}">
                      <ahyp:hlinkClr val="tx"/>
                    </a:ext>
                  </a:extLst>
                </a:hlinkClick>
              </a:rPr>
              <a:t>Slidesgo</a:t>
            </a:r>
            <a:r>
              <a:rPr lang="en" sz="1200">
                <a:solidFill>
                  <a:schemeClr val="dk1"/>
                </a:solidFill>
                <a:latin typeface="DM Sans"/>
                <a:ea typeface="DM Sans"/>
                <a:cs typeface="DM Sans"/>
                <a:sym typeface="DM Sans"/>
              </a:rPr>
              <a:t>, and includes icons by </a:t>
            </a:r>
            <a:r>
              <a:rPr b="1" lang="en" sz="1200" u="sng">
                <a:solidFill>
                  <a:schemeClr val="dk1"/>
                </a:solidFill>
                <a:latin typeface="DM Sans"/>
                <a:ea typeface="DM Sans"/>
                <a:cs typeface="DM Sans"/>
                <a:sym typeface="DM Sans"/>
                <a:hlinkClick r:id="rId3">
                  <a:extLst>
                    <a:ext uri="{A12FA001-AC4F-418D-AE19-62706E023703}">
                      <ahyp:hlinkClr val="tx"/>
                    </a:ext>
                  </a:extLst>
                </a:hlinkClick>
              </a:rPr>
              <a:t>Flaticon</a:t>
            </a:r>
            <a:r>
              <a:rPr lang="en" sz="1200">
                <a:solidFill>
                  <a:schemeClr val="dk1"/>
                </a:solidFill>
                <a:latin typeface="DM Sans"/>
                <a:ea typeface="DM Sans"/>
                <a:cs typeface="DM Sans"/>
                <a:sym typeface="DM Sans"/>
              </a:rPr>
              <a:t>, and infographics &amp; images by </a:t>
            </a:r>
            <a:r>
              <a:rPr b="1" lang="en" sz="1200" u="sng">
                <a:solidFill>
                  <a:schemeClr val="dk1"/>
                </a:solidFill>
                <a:latin typeface="DM Sans"/>
                <a:ea typeface="DM Sans"/>
                <a:cs typeface="DM Sans"/>
                <a:sym typeface="DM Sans"/>
                <a:hlinkClick r:id="rId4">
                  <a:extLst>
                    <a:ext uri="{A12FA001-AC4F-418D-AE19-62706E023703}">
                      <ahyp:hlinkClr val="tx"/>
                    </a:ext>
                  </a:extLst>
                </a:hlinkClick>
              </a:rPr>
              <a:t>Freepik</a:t>
            </a:r>
            <a:r>
              <a:rPr lang="en" sz="1200" u="sng">
                <a:solidFill>
                  <a:schemeClr val="dk1"/>
                </a:solidFill>
                <a:latin typeface="DM Sans"/>
                <a:ea typeface="DM Sans"/>
                <a:cs typeface="DM Sans"/>
                <a:sym typeface="DM Sans"/>
              </a:rPr>
              <a:t> </a:t>
            </a:r>
            <a:endParaRPr b="1" sz="1200" u="sng">
              <a:solidFill>
                <a:schemeClr val="dk1"/>
              </a:solidFill>
              <a:latin typeface="DM Sans"/>
              <a:ea typeface="DM Sans"/>
              <a:cs typeface="DM Sans"/>
              <a:sym typeface="DM Sans"/>
            </a:endParaRPr>
          </a:p>
        </p:txBody>
      </p:sp>
      <p:grpSp>
        <p:nvGrpSpPr>
          <p:cNvPr id="821" name="Google Shape;821;p109"/>
          <p:cNvGrpSpPr/>
          <p:nvPr/>
        </p:nvGrpSpPr>
        <p:grpSpPr>
          <a:xfrm>
            <a:off x="-71600" y="-325564"/>
            <a:ext cx="1344425" cy="5474290"/>
            <a:chOff x="-71600" y="-325564"/>
            <a:chExt cx="1344425" cy="5474290"/>
          </a:xfrm>
        </p:grpSpPr>
        <p:pic>
          <p:nvPicPr>
            <p:cNvPr id="822" name="Google Shape;822;p109"/>
            <p:cNvPicPr preferRelativeResize="0"/>
            <p:nvPr/>
          </p:nvPicPr>
          <p:blipFill rotWithShape="1">
            <a:blip r:embed="rId5">
              <a:alphaModFix/>
            </a:blip>
            <a:srcRect b="0" l="-9431" r="57439" t="0"/>
            <a:stretch/>
          </p:blipFill>
          <p:spPr>
            <a:xfrm rot="5400000">
              <a:off x="117875" y="3993776"/>
              <a:ext cx="965475" cy="1344425"/>
            </a:xfrm>
            <a:prstGeom prst="rect">
              <a:avLst/>
            </a:prstGeom>
            <a:noFill/>
            <a:ln>
              <a:noFill/>
            </a:ln>
          </p:spPr>
        </p:pic>
        <p:pic>
          <p:nvPicPr>
            <p:cNvPr id="823" name="Google Shape;823;p109"/>
            <p:cNvPicPr preferRelativeResize="0"/>
            <p:nvPr/>
          </p:nvPicPr>
          <p:blipFill rotWithShape="1">
            <a:blip r:embed="rId6">
              <a:alphaModFix/>
            </a:blip>
            <a:srcRect b="-7426" l="52876" r="-4940" t="-19091"/>
            <a:stretch/>
          </p:blipFill>
          <p:spPr>
            <a:xfrm>
              <a:off x="5" y="-325564"/>
              <a:ext cx="666794" cy="2963257"/>
            </a:xfrm>
            <a:prstGeom prst="rect">
              <a:avLst/>
            </a:prstGeom>
            <a:noFill/>
            <a:ln>
              <a:noFill/>
            </a:ln>
          </p:spPr>
        </p:pic>
      </p:gr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824" name="Shape 824"/>
        <p:cNvGrpSpPr/>
        <p:nvPr/>
      </p:nvGrpSpPr>
      <p:grpSpPr>
        <a:xfrm>
          <a:off x="0" y="0"/>
          <a:ext cx="0" cy="0"/>
          <a:chOff x="0" y="0"/>
          <a:chExt cx="0" cy="0"/>
        </a:xfrm>
      </p:grpSpPr>
      <p:grpSp>
        <p:nvGrpSpPr>
          <p:cNvPr id="825" name="Google Shape;825;p110"/>
          <p:cNvGrpSpPr/>
          <p:nvPr/>
        </p:nvGrpSpPr>
        <p:grpSpPr>
          <a:xfrm flipH="1">
            <a:off x="-6850" y="-11950"/>
            <a:ext cx="9150850" cy="5155407"/>
            <a:chOff x="-6850" y="-11950"/>
            <a:chExt cx="9150850" cy="5155407"/>
          </a:xfrm>
        </p:grpSpPr>
        <p:grpSp>
          <p:nvGrpSpPr>
            <p:cNvPr id="826" name="Google Shape;826;p110"/>
            <p:cNvGrpSpPr/>
            <p:nvPr/>
          </p:nvGrpSpPr>
          <p:grpSpPr>
            <a:xfrm flipH="1">
              <a:off x="5387545" y="2705868"/>
              <a:ext cx="3756455" cy="2437589"/>
              <a:chOff x="0" y="1434400"/>
              <a:chExt cx="5720200" cy="3711876"/>
            </a:xfrm>
          </p:grpSpPr>
          <p:pic>
            <p:nvPicPr>
              <p:cNvPr id="827" name="Google Shape;827;p110"/>
              <p:cNvPicPr preferRelativeResize="0"/>
              <p:nvPr/>
            </p:nvPicPr>
            <p:blipFill rotWithShape="1">
              <a:blip r:embed="rId2">
                <a:alphaModFix/>
              </a:blip>
              <a:srcRect b="0" l="-9430" r="59560" t="0"/>
              <a:stretch/>
            </p:blipFill>
            <p:spPr>
              <a:xfrm rot="5400000">
                <a:off x="4505888" y="3918789"/>
                <a:ext cx="990600" cy="1438025"/>
              </a:xfrm>
              <a:prstGeom prst="rect">
                <a:avLst/>
              </a:prstGeom>
              <a:noFill/>
              <a:ln>
                <a:noFill/>
              </a:ln>
            </p:spPr>
          </p:pic>
          <p:pic>
            <p:nvPicPr>
              <p:cNvPr id="828" name="Google Shape;828;p110"/>
              <p:cNvPicPr preferRelativeResize="0"/>
              <p:nvPr/>
            </p:nvPicPr>
            <p:blipFill rotWithShape="1">
              <a:blip r:embed="rId3">
                <a:alphaModFix/>
              </a:blip>
              <a:srcRect b="52497" l="14022" r="0" t="-1943"/>
              <a:stretch/>
            </p:blipFill>
            <p:spPr>
              <a:xfrm>
                <a:off x="0" y="3291425"/>
                <a:ext cx="3110451" cy="1854851"/>
              </a:xfrm>
              <a:prstGeom prst="rect">
                <a:avLst/>
              </a:prstGeom>
              <a:noFill/>
              <a:ln>
                <a:noFill/>
              </a:ln>
            </p:spPr>
          </p:pic>
          <p:pic>
            <p:nvPicPr>
              <p:cNvPr id="829" name="Google Shape;829;p110"/>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830" name="Google Shape;830;p110"/>
              <p:cNvPicPr preferRelativeResize="0"/>
              <p:nvPr/>
            </p:nvPicPr>
            <p:blipFill rotWithShape="1">
              <a:blip r:embed="rId5">
                <a:alphaModFix/>
              </a:blip>
              <a:srcRect b="35874" l="6973" r="64005" t="11846"/>
              <a:stretch/>
            </p:blipFill>
            <p:spPr>
              <a:xfrm>
                <a:off x="2585825" y="3338800"/>
                <a:ext cx="1780977" cy="1804700"/>
              </a:xfrm>
              <a:prstGeom prst="rect">
                <a:avLst/>
              </a:prstGeom>
              <a:noFill/>
              <a:ln>
                <a:noFill/>
              </a:ln>
            </p:spPr>
          </p:pic>
        </p:grpSp>
        <p:pic>
          <p:nvPicPr>
            <p:cNvPr id="831" name="Google Shape;831;p110"/>
            <p:cNvPicPr preferRelativeResize="0"/>
            <p:nvPr/>
          </p:nvPicPr>
          <p:blipFill rotWithShape="1">
            <a:blip r:embed="rId6">
              <a:alphaModFix/>
            </a:blip>
            <a:srcRect b="-3463" l="23173" r="-11085" t="-7907"/>
            <a:stretch/>
          </p:blipFill>
          <p:spPr>
            <a:xfrm rot="5">
              <a:off x="-6850" y="799276"/>
              <a:ext cx="1524951" cy="1995847"/>
            </a:xfrm>
            <a:prstGeom prst="rect">
              <a:avLst/>
            </a:prstGeom>
            <a:noFill/>
            <a:ln>
              <a:noFill/>
            </a:ln>
          </p:spPr>
        </p:pic>
        <p:pic>
          <p:nvPicPr>
            <p:cNvPr id="832" name="Google Shape;832;p110"/>
            <p:cNvPicPr preferRelativeResize="0"/>
            <p:nvPr/>
          </p:nvPicPr>
          <p:blipFill rotWithShape="1">
            <a:blip r:embed="rId7">
              <a:alphaModFix/>
            </a:blip>
            <a:srcRect b="-2535" l="-2935" r="79801" t="6483"/>
            <a:stretch/>
          </p:blipFill>
          <p:spPr>
            <a:xfrm flipH="1" rot="5400000">
              <a:off x="822027" y="-822025"/>
              <a:ext cx="1231073" cy="2875124"/>
            </a:xfrm>
            <a:prstGeom prst="rect">
              <a:avLst/>
            </a:prstGeom>
            <a:noFill/>
            <a:ln>
              <a:noFill/>
            </a:ln>
          </p:spPr>
        </p:pic>
        <p:pic>
          <p:nvPicPr>
            <p:cNvPr id="833" name="Google Shape;833;p110"/>
            <p:cNvPicPr preferRelativeResize="0"/>
            <p:nvPr/>
          </p:nvPicPr>
          <p:blipFill rotWithShape="1">
            <a:blip r:embed="rId5">
              <a:alphaModFix/>
            </a:blip>
            <a:srcRect b="-1550" l="9315" r="66392" t="5838"/>
            <a:stretch/>
          </p:blipFill>
          <p:spPr>
            <a:xfrm flipH="1">
              <a:off x="2" y="2414875"/>
              <a:ext cx="1231073" cy="2728575"/>
            </a:xfrm>
            <a:prstGeom prst="rect">
              <a:avLst/>
            </a:prstGeom>
            <a:noFill/>
            <a:ln>
              <a:noFill/>
            </a:ln>
          </p:spPr>
        </p:pic>
        <p:pic>
          <p:nvPicPr>
            <p:cNvPr id="834" name="Google Shape;834;p110"/>
            <p:cNvPicPr preferRelativeResize="0"/>
            <p:nvPr/>
          </p:nvPicPr>
          <p:blipFill rotWithShape="1">
            <a:blip r:embed="rId2">
              <a:alphaModFix/>
            </a:blip>
            <a:srcRect b="-61053" l="51475" r="6244" t="3820"/>
            <a:stretch/>
          </p:blipFill>
          <p:spPr>
            <a:xfrm rot="5400000">
              <a:off x="7331650" y="-842725"/>
              <a:ext cx="981575" cy="2643124"/>
            </a:xfrm>
            <a:prstGeom prst="rect">
              <a:avLst/>
            </a:prstGeom>
            <a:noFill/>
            <a:ln>
              <a:noFill/>
            </a:ln>
          </p:spPr>
        </p:pic>
      </p:gr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835" name="Shape 835"/>
        <p:cNvGrpSpPr/>
        <p:nvPr/>
      </p:nvGrpSpPr>
      <p:grpSpPr>
        <a:xfrm>
          <a:off x="0" y="0"/>
          <a:ext cx="0" cy="0"/>
          <a:chOff x="0" y="0"/>
          <a:chExt cx="0" cy="0"/>
        </a:xfrm>
      </p:grpSpPr>
      <p:grpSp>
        <p:nvGrpSpPr>
          <p:cNvPr id="836" name="Google Shape;836;p111"/>
          <p:cNvGrpSpPr/>
          <p:nvPr/>
        </p:nvGrpSpPr>
        <p:grpSpPr>
          <a:xfrm flipH="1" rot="10800000">
            <a:off x="0" y="0"/>
            <a:ext cx="9144000" cy="5157487"/>
            <a:chOff x="0" y="0"/>
            <a:chExt cx="9144000" cy="5157487"/>
          </a:xfrm>
        </p:grpSpPr>
        <p:pic>
          <p:nvPicPr>
            <p:cNvPr id="837" name="Google Shape;837;p111"/>
            <p:cNvPicPr preferRelativeResize="0"/>
            <p:nvPr/>
          </p:nvPicPr>
          <p:blipFill rotWithShape="1">
            <a:blip r:embed="rId2">
              <a:alphaModFix/>
            </a:blip>
            <a:srcRect b="-4602" l="51695" r="-2007" t="58621"/>
            <a:stretch/>
          </p:blipFill>
          <p:spPr>
            <a:xfrm flipH="1">
              <a:off x="7874451" y="0"/>
              <a:ext cx="1269549" cy="1203049"/>
            </a:xfrm>
            <a:prstGeom prst="rect">
              <a:avLst/>
            </a:prstGeom>
            <a:noFill/>
            <a:ln>
              <a:noFill/>
            </a:ln>
          </p:spPr>
        </p:pic>
        <p:pic>
          <p:nvPicPr>
            <p:cNvPr id="838" name="Google Shape;838;p111"/>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42" name="Shape 842"/>
        <p:cNvGrpSpPr/>
        <p:nvPr/>
      </p:nvGrpSpPr>
      <p:grpSpPr>
        <a:xfrm>
          <a:off x="0" y="0"/>
          <a:ext cx="0" cy="0"/>
          <a:chOff x="0" y="0"/>
          <a:chExt cx="0" cy="0"/>
        </a:xfrm>
      </p:grpSpPr>
      <p:sp>
        <p:nvSpPr>
          <p:cNvPr id="843" name="Google Shape;843;p113"/>
          <p:cNvSpPr txBox="1"/>
          <p:nvPr>
            <p:ph type="ctrTitle"/>
          </p:nvPr>
        </p:nvSpPr>
        <p:spPr>
          <a:xfrm>
            <a:off x="713225" y="585425"/>
            <a:ext cx="4559700" cy="2235900"/>
          </a:xfrm>
          <a:prstGeom prst="rect">
            <a:avLst/>
          </a:prstGeom>
        </p:spPr>
        <p:txBody>
          <a:bodyPr anchorCtr="0" anchor="b" bIns="91425" lIns="91425" spcFirstLastPara="1" rIns="91425" wrap="square" tIns="91425">
            <a:noAutofit/>
          </a:bodyPr>
          <a:lstStyle>
            <a:lvl1pPr lvl="0">
              <a:spcBef>
                <a:spcPts val="0"/>
              </a:spcBef>
              <a:spcAft>
                <a:spcPts val="0"/>
              </a:spcAft>
              <a:buClr>
                <a:srgbClr val="191919"/>
              </a:buClr>
              <a:buSzPts val="5200"/>
              <a:buNone/>
              <a:defRPr sz="7000">
                <a:latin typeface="Baskervville"/>
                <a:ea typeface="Baskervville"/>
                <a:cs typeface="Baskervville"/>
                <a:sym typeface="Baskervvill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844" name="Google Shape;844;p113"/>
          <p:cNvSpPr txBox="1"/>
          <p:nvPr>
            <p:ph idx="1" type="subTitle"/>
          </p:nvPr>
        </p:nvSpPr>
        <p:spPr>
          <a:xfrm>
            <a:off x="713225" y="2775300"/>
            <a:ext cx="4559700" cy="406800"/>
          </a:xfrm>
          <a:prstGeom prst="rect">
            <a:avLst/>
          </a:prstGeom>
          <a:noFill/>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solidFill>
                  <a:schemeClr val="dk1"/>
                </a:solidFill>
                <a:latin typeface="DM Sans"/>
                <a:ea typeface="DM Sans"/>
                <a:cs typeface="DM Sans"/>
                <a:sym typeface="DM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45" name="Shape 845"/>
        <p:cNvGrpSpPr/>
        <p:nvPr/>
      </p:nvGrpSpPr>
      <p:grpSpPr>
        <a:xfrm>
          <a:off x="0" y="0"/>
          <a:ext cx="0" cy="0"/>
          <a:chOff x="0" y="0"/>
          <a:chExt cx="0" cy="0"/>
        </a:xfrm>
      </p:grpSpPr>
      <p:sp>
        <p:nvSpPr>
          <p:cNvPr id="846" name="Google Shape;846;p114"/>
          <p:cNvSpPr txBox="1"/>
          <p:nvPr>
            <p:ph type="title"/>
          </p:nvPr>
        </p:nvSpPr>
        <p:spPr>
          <a:xfrm>
            <a:off x="2685500" y="2460927"/>
            <a:ext cx="5267100" cy="837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4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847" name="Google Shape;847;p114"/>
          <p:cNvSpPr txBox="1"/>
          <p:nvPr>
            <p:ph hasCustomPrompt="1" idx="2" type="title"/>
          </p:nvPr>
        </p:nvSpPr>
        <p:spPr>
          <a:xfrm>
            <a:off x="2685500" y="1577100"/>
            <a:ext cx="1810200" cy="11124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9600">
                <a:solidFill>
                  <a:schemeClr val="dk2"/>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848" name="Google Shape;848;p114"/>
          <p:cNvSpPr txBox="1"/>
          <p:nvPr>
            <p:ph idx="1" type="subTitle"/>
          </p:nvPr>
        </p:nvSpPr>
        <p:spPr>
          <a:xfrm>
            <a:off x="2685500" y="3209075"/>
            <a:ext cx="5267100" cy="45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pic>
        <p:nvPicPr>
          <p:cNvPr id="849" name="Google Shape;849;p114"/>
          <p:cNvPicPr preferRelativeResize="0"/>
          <p:nvPr/>
        </p:nvPicPr>
        <p:blipFill rotWithShape="1">
          <a:blip r:embed="rId2">
            <a:alphaModFix/>
          </a:blip>
          <a:srcRect b="5225" l="-48875" r="-5112" t="45011"/>
          <a:stretch/>
        </p:blipFill>
        <p:spPr>
          <a:xfrm rot="5400000">
            <a:off x="7230975" y="3244400"/>
            <a:ext cx="3100625" cy="7254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50" name="Shape 850"/>
        <p:cNvGrpSpPr/>
        <p:nvPr/>
      </p:nvGrpSpPr>
      <p:grpSpPr>
        <a:xfrm>
          <a:off x="0" y="0"/>
          <a:ext cx="0" cy="0"/>
          <a:chOff x="0" y="0"/>
          <a:chExt cx="0" cy="0"/>
        </a:xfrm>
      </p:grpSpPr>
      <p:sp>
        <p:nvSpPr>
          <p:cNvPr id="851" name="Google Shape;851;p11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852" name="Google Shape;852;p115"/>
          <p:cNvSpPr txBox="1"/>
          <p:nvPr>
            <p:ph idx="1" type="body"/>
          </p:nvPr>
        </p:nvSpPr>
        <p:spPr>
          <a:xfrm>
            <a:off x="791450" y="1164775"/>
            <a:ext cx="7704000" cy="4020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SzPts val="1400"/>
              <a:buFont typeface="Nunito Light"/>
              <a:buChar char="●"/>
              <a:defRPr sz="1200"/>
            </a:lvl1pPr>
            <a:lvl2pPr indent="-317500" lvl="1" marL="914400">
              <a:lnSpc>
                <a:spcPct val="100000"/>
              </a:lnSpc>
              <a:spcBef>
                <a:spcPts val="0"/>
              </a:spcBef>
              <a:spcAft>
                <a:spcPts val="0"/>
              </a:spcAft>
              <a:buSzPts val="1400"/>
              <a:buFont typeface="Nunito Light"/>
              <a:buChar char="○"/>
              <a:defRPr/>
            </a:lvl2pPr>
            <a:lvl3pPr indent="-317500" lvl="2" marL="1371600">
              <a:lnSpc>
                <a:spcPct val="100000"/>
              </a:lnSpc>
              <a:spcBef>
                <a:spcPts val="0"/>
              </a:spcBef>
              <a:spcAft>
                <a:spcPts val="0"/>
              </a:spcAft>
              <a:buSzPts val="1400"/>
              <a:buFont typeface="Nunito Light"/>
              <a:buChar char="■"/>
              <a:defRPr/>
            </a:lvl3pPr>
            <a:lvl4pPr indent="-317500" lvl="3" marL="1828800">
              <a:lnSpc>
                <a:spcPct val="100000"/>
              </a:lnSpc>
              <a:spcBef>
                <a:spcPts val="0"/>
              </a:spcBef>
              <a:spcAft>
                <a:spcPts val="0"/>
              </a:spcAft>
              <a:buSzPts val="1400"/>
              <a:buFont typeface="Nunito Light"/>
              <a:buChar char="●"/>
              <a:defRPr/>
            </a:lvl4pPr>
            <a:lvl5pPr indent="-317500" lvl="4" marL="2286000">
              <a:lnSpc>
                <a:spcPct val="100000"/>
              </a:lnSpc>
              <a:spcBef>
                <a:spcPts val="0"/>
              </a:spcBef>
              <a:spcAft>
                <a:spcPts val="0"/>
              </a:spcAft>
              <a:buSzPts val="1400"/>
              <a:buFont typeface="Nunito Light"/>
              <a:buChar char="○"/>
              <a:defRPr/>
            </a:lvl5pPr>
            <a:lvl6pPr indent="-317500" lvl="5" marL="2743200">
              <a:lnSpc>
                <a:spcPct val="100000"/>
              </a:lnSpc>
              <a:spcBef>
                <a:spcPts val="0"/>
              </a:spcBef>
              <a:spcAft>
                <a:spcPts val="0"/>
              </a:spcAft>
              <a:buSzPts val="1400"/>
              <a:buFont typeface="Nunito Light"/>
              <a:buChar char="■"/>
              <a:defRPr/>
            </a:lvl6pPr>
            <a:lvl7pPr indent="-317500" lvl="6" marL="3200400">
              <a:lnSpc>
                <a:spcPct val="100000"/>
              </a:lnSpc>
              <a:spcBef>
                <a:spcPts val="0"/>
              </a:spcBef>
              <a:spcAft>
                <a:spcPts val="0"/>
              </a:spcAft>
              <a:buSzPts val="1400"/>
              <a:buFont typeface="Nunito Light"/>
              <a:buChar char="●"/>
              <a:defRPr/>
            </a:lvl7pPr>
            <a:lvl8pPr indent="-317500" lvl="7" marL="3657600">
              <a:lnSpc>
                <a:spcPct val="100000"/>
              </a:lnSpc>
              <a:spcBef>
                <a:spcPts val="0"/>
              </a:spcBef>
              <a:spcAft>
                <a:spcPts val="0"/>
              </a:spcAft>
              <a:buSzPts val="1400"/>
              <a:buFont typeface="Nunito Light"/>
              <a:buChar char="○"/>
              <a:defRPr/>
            </a:lvl8pPr>
            <a:lvl9pPr indent="-317500" lvl="8" marL="4114800">
              <a:lnSpc>
                <a:spcPct val="100000"/>
              </a:lnSpc>
              <a:spcBef>
                <a:spcPts val="0"/>
              </a:spcBef>
              <a:spcAft>
                <a:spcPts val="0"/>
              </a:spcAft>
              <a:buSzPts val="1400"/>
              <a:buFont typeface="Nunito Light"/>
              <a:buChar char="■"/>
              <a:defRPr/>
            </a:lvl9pPr>
          </a:lstStyle>
          <a:p/>
        </p:txBody>
      </p:sp>
      <p:pic>
        <p:nvPicPr>
          <p:cNvPr id="853" name="Google Shape;853;p115"/>
          <p:cNvPicPr preferRelativeResize="0"/>
          <p:nvPr/>
        </p:nvPicPr>
        <p:blipFill rotWithShape="1">
          <a:blip r:embed="rId2">
            <a:alphaModFix/>
          </a:blip>
          <a:srcRect b="10326" l="8146" r="23738" t="-27408"/>
          <a:stretch/>
        </p:blipFill>
        <p:spPr>
          <a:xfrm flipH="1">
            <a:off x="1" y="3352450"/>
            <a:ext cx="1008499" cy="1791050"/>
          </a:xfrm>
          <a:prstGeom prst="rect">
            <a:avLst/>
          </a:prstGeom>
          <a:noFill/>
          <a:ln>
            <a:noFill/>
          </a:ln>
        </p:spPr>
      </p:pic>
      <p:pic>
        <p:nvPicPr>
          <p:cNvPr id="854" name="Google Shape;854;p115"/>
          <p:cNvPicPr preferRelativeResize="0"/>
          <p:nvPr/>
        </p:nvPicPr>
        <p:blipFill rotWithShape="1">
          <a:blip r:embed="rId3">
            <a:alphaModFix/>
          </a:blip>
          <a:srcRect b="897" l="1579" r="81744" t="15976"/>
          <a:stretch/>
        </p:blipFill>
        <p:spPr>
          <a:xfrm>
            <a:off x="8256575" y="0"/>
            <a:ext cx="887424" cy="2488225"/>
          </a:xfrm>
          <a:prstGeom prst="rect">
            <a:avLst/>
          </a:prstGeom>
          <a:noFill/>
          <a:ln>
            <a:noFill/>
          </a:ln>
        </p:spPr>
      </p:pic>
      <p:pic>
        <p:nvPicPr>
          <p:cNvPr id="855" name="Google Shape;855;p115"/>
          <p:cNvPicPr preferRelativeResize="0"/>
          <p:nvPr/>
        </p:nvPicPr>
        <p:blipFill rotWithShape="1">
          <a:blip r:embed="rId4">
            <a:alphaModFix/>
          </a:blip>
          <a:srcRect b="-14341" l="2867" r="75227" t="13484"/>
          <a:stretch/>
        </p:blipFill>
        <p:spPr>
          <a:xfrm>
            <a:off x="8033877" y="2414875"/>
            <a:ext cx="1110124" cy="2875124"/>
          </a:xfrm>
          <a:prstGeom prst="rect">
            <a:avLst/>
          </a:prstGeom>
          <a:noFill/>
          <a:ln>
            <a:noFill/>
          </a:ln>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56" name="Shape 856"/>
        <p:cNvGrpSpPr/>
        <p:nvPr/>
      </p:nvGrpSpPr>
      <p:grpSpPr>
        <a:xfrm>
          <a:off x="0" y="0"/>
          <a:ext cx="0" cy="0"/>
          <a:chOff x="0" y="0"/>
          <a:chExt cx="0" cy="0"/>
        </a:xfrm>
      </p:grpSpPr>
      <p:sp>
        <p:nvSpPr>
          <p:cNvPr id="857" name="Google Shape;857;p11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858" name="Google Shape;858;p116"/>
          <p:cNvSpPr txBox="1"/>
          <p:nvPr>
            <p:ph idx="1" type="subTitle"/>
          </p:nvPr>
        </p:nvSpPr>
        <p:spPr>
          <a:xfrm>
            <a:off x="5055197" y="3678874"/>
            <a:ext cx="2505600" cy="572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859" name="Google Shape;859;p116"/>
          <p:cNvSpPr txBox="1"/>
          <p:nvPr>
            <p:ph idx="2" type="subTitle"/>
          </p:nvPr>
        </p:nvSpPr>
        <p:spPr>
          <a:xfrm>
            <a:off x="1583213" y="3678874"/>
            <a:ext cx="2505600" cy="572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860" name="Google Shape;860;p116"/>
          <p:cNvSpPr txBox="1"/>
          <p:nvPr>
            <p:ph idx="3" type="subTitle"/>
          </p:nvPr>
        </p:nvSpPr>
        <p:spPr>
          <a:xfrm>
            <a:off x="5055188" y="3370850"/>
            <a:ext cx="2505600" cy="3945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61" name="Google Shape;861;p116"/>
          <p:cNvSpPr txBox="1"/>
          <p:nvPr>
            <p:ph idx="4" type="subTitle"/>
          </p:nvPr>
        </p:nvSpPr>
        <p:spPr>
          <a:xfrm>
            <a:off x="1583213" y="3370850"/>
            <a:ext cx="2505600" cy="3945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862" name="Google Shape;862;p116"/>
          <p:cNvGrpSpPr/>
          <p:nvPr/>
        </p:nvGrpSpPr>
        <p:grpSpPr>
          <a:xfrm>
            <a:off x="0" y="3140575"/>
            <a:ext cx="1231075" cy="2002925"/>
            <a:chOff x="0" y="3131850"/>
            <a:chExt cx="1231075" cy="2002925"/>
          </a:xfrm>
        </p:grpSpPr>
        <p:pic>
          <p:nvPicPr>
            <p:cNvPr id="863" name="Google Shape;863;p116"/>
            <p:cNvPicPr preferRelativeResize="0"/>
            <p:nvPr/>
          </p:nvPicPr>
          <p:blipFill rotWithShape="1">
            <a:blip r:embed="rId2">
              <a:alphaModFix/>
            </a:blip>
            <a:srcRect b="-20786" l="-16649" r="60362" t="12690"/>
            <a:stretch/>
          </p:blipFill>
          <p:spPr>
            <a:xfrm flipH="1" rot="-5400000">
              <a:off x="273700" y="4177300"/>
              <a:ext cx="801099" cy="1113650"/>
            </a:xfrm>
            <a:prstGeom prst="rect">
              <a:avLst/>
            </a:prstGeom>
            <a:noFill/>
            <a:ln>
              <a:noFill/>
            </a:ln>
          </p:spPr>
        </p:pic>
        <p:pic>
          <p:nvPicPr>
            <p:cNvPr id="864" name="Google Shape;864;p116"/>
            <p:cNvPicPr preferRelativeResize="0"/>
            <p:nvPr/>
          </p:nvPicPr>
          <p:blipFill rotWithShape="1">
            <a:blip r:embed="rId3">
              <a:alphaModFix/>
            </a:blip>
            <a:srcRect b="-14600" l="11532" r="70118" t="33622"/>
            <a:stretch/>
          </p:blipFill>
          <p:spPr>
            <a:xfrm flipH="1">
              <a:off x="0" y="3131850"/>
              <a:ext cx="806825" cy="2002925"/>
            </a:xfrm>
            <a:prstGeom prst="rect">
              <a:avLst/>
            </a:prstGeom>
            <a:noFill/>
            <a:ln>
              <a:noFill/>
            </a:ln>
          </p:spPr>
        </p:pic>
      </p:grpSp>
      <p:pic>
        <p:nvPicPr>
          <p:cNvPr id="865" name="Google Shape;865;p116"/>
          <p:cNvPicPr preferRelativeResize="0"/>
          <p:nvPr/>
        </p:nvPicPr>
        <p:blipFill rotWithShape="1">
          <a:blip r:embed="rId4">
            <a:alphaModFix/>
          </a:blip>
          <a:srcRect b="42279" l="-35864" r="-14828" t="3690"/>
          <a:stretch/>
        </p:blipFill>
        <p:spPr>
          <a:xfrm flipH="1" rot="-5400000">
            <a:off x="7929012" y="253876"/>
            <a:ext cx="1474774" cy="966999"/>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66" name="Shape 866"/>
        <p:cNvGrpSpPr/>
        <p:nvPr/>
      </p:nvGrpSpPr>
      <p:grpSpPr>
        <a:xfrm>
          <a:off x="0" y="0"/>
          <a:ext cx="0" cy="0"/>
          <a:chOff x="0" y="0"/>
          <a:chExt cx="0" cy="0"/>
        </a:xfrm>
      </p:grpSpPr>
      <p:sp>
        <p:nvSpPr>
          <p:cNvPr id="867" name="Google Shape;867;p1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grpSp>
        <p:nvGrpSpPr>
          <p:cNvPr id="868" name="Google Shape;868;p117"/>
          <p:cNvGrpSpPr/>
          <p:nvPr/>
        </p:nvGrpSpPr>
        <p:grpSpPr>
          <a:xfrm flipH="1">
            <a:off x="0" y="17225"/>
            <a:ext cx="9143998" cy="5134774"/>
            <a:chOff x="2" y="0"/>
            <a:chExt cx="9143998" cy="5134774"/>
          </a:xfrm>
        </p:grpSpPr>
        <p:pic>
          <p:nvPicPr>
            <p:cNvPr id="869" name="Google Shape;869;p117"/>
            <p:cNvPicPr preferRelativeResize="0"/>
            <p:nvPr/>
          </p:nvPicPr>
          <p:blipFill rotWithShape="1">
            <a:blip r:embed="rId2">
              <a:alphaModFix/>
            </a:blip>
            <a:srcRect b="-8381" l="45533" r="-2758" t="-23614"/>
            <a:stretch/>
          </p:blipFill>
          <p:spPr>
            <a:xfrm flipH="1">
              <a:off x="8303375" y="0"/>
              <a:ext cx="840626" cy="2002924"/>
            </a:xfrm>
            <a:prstGeom prst="rect">
              <a:avLst/>
            </a:prstGeom>
            <a:noFill/>
            <a:ln>
              <a:noFill/>
            </a:ln>
          </p:spPr>
        </p:pic>
        <p:pic>
          <p:nvPicPr>
            <p:cNvPr id="870" name="Google Shape;870;p117"/>
            <p:cNvPicPr preferRelativeResize="0"/>
            <p:nvPr/>
          </p:nvPicPr>
          <p:blipFill rotWithShape="1">
            <a:blip r:embed="rId3">
              <a:alphaModFix/>
            </a:blip>
            <a:srcRect b="-20786" l="-16649" r="60362" t="12690"/>
            <a:stretch/>
          </p:blipFill>
          <p:spPr>
            <a:xfrm flipH="1" rot="-5400000">
              <a:off x="248962" y="4263847"/>
              <a:ext cx="728687" cy="1012989"/>
            </a:xfrm>
            <a:prstGeom prst="rect">
              <a:avLst/>
            </a:prstGeom>
            <a:noFill/>
            <a:ln>
              <a:noFill/>
            </a:ln>
          </p:spPr>
        </p:pic>
        <p:pic>
          <p:nvPicPr>
            <p:cNvPr id="871" name="Google Shape;871;p117"/>
            <p:cNvPicPr preferRelativeResize="0"/>
            <p:nvPr/>
          </p:nvPicPr>
          <p:blipFill rotWithShape="1">
            <a:blip r:embed="rId4">
              <a:alphaModFix/>
            </a:blip>
            <a:srcRect b="-14600" l="11532" r="70118" t="33622"/>
            <a:stretch/>
          </p:blipFill>
          <p:spPr>
            <a:xfrm flipH="1">
              <a:off x="2" y="3312900"/>
              <a:ext cx="733896" cy="1821874"/>
            </a:xfrm>
            <a:prstGeom prst="rect">
              <a:avLst/>
            </a:prstGeom>
            <a:noFill/>
            <a:ln>
              <a:noFill/>
            </a:ln>
          </p:spPr>
        </p:pic>
      </p:gr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72" name="Shape 872"/>
        <p:cNvGrpSpPr/>
        <p:nvPr/>
      </p:nvGrpSpPr>
      <p:grpSpPr>
        <a:xfrm>
          <a:off x="0" y="0"/>
          <a:ext cx="0" cy="0"/>
          <a:chOff x="0" y="0"/>
          <a:chExt cx="0" cy="0"/>
        </a:xfrm>
      </p:grpSpPr>
      <p:sp>
        <p:nvSpPr>
          <p:cNvPr id="873" name="Google Shape;873;p118"/>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874" name="Google Shape;874;p118"/>
          <p:cNvSpPr txBox="1"/>
          <p:nvPr>
            <p:ph idx="1" type="subTitle"/>
          </p:nvPr>
        </p:nvSpPr>
        <p:spPr>
          <a:xfrm>
            <a:off x="720000" y="1541950"/>
            <a:ext cx="4552500" cy="229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2"/>
              </a:buClr>
              <a:buSzPts val="1600"/>
              <a:buFont typeface="Nunito Light"/>
              <a:buChar char="●"/>
              <a:defRPr sz="1600"/>
            </a:lvl1pPr>
            <a:lvl2pPr lvl="1" algn="ctr">
              <a:lnSpc>
                <a:spcPct val="100000"/>
              </a:lnSpc>
              <a:spcBef>
                <a:spcPts val="0"/>
              </a:spcBef>
              <a:spcAft>
                <a:spcPts val="0"/>
              </a:spcAft>
              <a:buClr>
                <a:srgbClr val="E76A28"/>
              </a:buClr>
              <a:buSzPts val="1600"/>
              <a:buFont typeface="Nunito Light"/>
              <a:buChar char="○"/>
              <a:defRPr/>
            </a:lvl2pPr>
            <a:lvl3pPr lvl="2" algn="ctr">
              <a:lnSpc>
                <a:spcPct val="100000"/>
              </a:lnSpc>
              <a:spcBef>
                <a:spcPts val="1600"/>
              </a:spcBef>
              <a:spcAft>
                <a:spcPts val="0"/>
              </a:spcAft>
              <a:buClr>
                <a:srgbClr val="E76A28"/>
              </a:buClr>
              <a:buSzPts val="1500"/>
              <a:buFont typeface="Nunito Light"/>
              <a:buChar char="■"/>
              <a:defRPr/>
            </a:lvl3pPr>
            <a:lvl4pPr lvl="3" algn="ctr">
              <a:lnSpc>
                <a:spcPct val="100000"/>
              </a:lnSpc>
              <a:spcBef>
                <a:spcPts val="1600"/>
              </a:spcBef>
              <a:spcAft>
                <a:spcPts val="0"/>
              </a:spcAft>
              <a:buClr>
                <a:srgbClr val="E76A28"/>
              </a:buClr>
              <a:buSzPts val="1500"/>
              <a:buFont typeface="Nunito Light"/>
              <a:buChar char="●"/>
              <a:defRPr/>
            </a:lvl4pPr>
            <a:lvl5pPr lvl="4" algn="ctr">
              <a:lnSpc>
                <a:spcPct val="100000"/>
              </a:lnSpc>
              <a:spcBef>
                <a:spcPts val="1600"/>
              </a:spcBef>
              <a:spcAft>
                <a:spcPts val="0"/>
              </a:spcAft>
              <a:buClr>
                <a:srgbClr val="E76A28"/>
              </a:buClr>
              <a:buSzPts val="1400"/>
              <a:buFont typeface="Nunito Light"/>
              <a:buChar char="○"/>
              <a:defRPr/>
            </a:lvl5pPr>
            <a:lvl6pPr lvl="5" algn="ctr">
              <a:lnSpc>
                <a:spcPct val="100000"/>
              </a:lnSpc>
              <a:spcBef>
                <a:spcPts val="1600"/>
              </a:spcBef>
              <a:spcAft>
                <a:spcPts val="0"/>
              </a:spcAft>
              <a:buClr>
                <a:srgbClr val="999999"/>
              </a:buClr>
              <a:buSzPts val="1400"/>
              <a:buFont typeface="Nunito Light"/>
              <a:buChar char="■"/>
              <a:defRPr/>
            </a:lvl6pPr>
            <a:lvl7pPr lvl="6" algn="ctr">
              <a:lnSpc>
                <a:spcPct val="100000"/>
              </a:lnSpc>
              <a:spcBef>
                <a:spcPts val="1600"/>
              </a:spcBef>
              <a:spcAft>
                <a:spcPts val="0"/>
              </a:spcAft>
              <a:buClr>
                <a:srgbClr val="999999"/>
              </a:buClr>
              <a:buSzPts val="1300"/>
              <a:buFont typeface="Nunito Light"/>
              <a:buChar char="●"/>
              <a:defRPr/>
            </a:lvl7pPr>
            <a:lvl8pPr lvl="7" algn="ctr">
              <a:lnSpc>
                <a:spcPct val="100000"/>
              </a:lnSpc>
              <a:spcBef>
                <a:spcPts val="1600"/>
              </a:spcBef>
              <a:spcAft>
                <a:spcPts val="0"/>
              </a:spcAft>
              <a:buClr>
                <a:srgbClr val="999999"/>
              </a:buClr>
              <a:buSzPts val="1300"/>
              <a:buFont typeface="Nunito Light"/>
              <a:buChar char="○"/>
              <a:defRPr/>
            </a:lvl8pPr>
            <a:lvl9pPr lvl="8" algn="ctr">
              <a:lnSpc>
                <a:spcPct val="100000"/>
              </a:lnSpc>
              <a:spcBef>
                <a:spcPts val="1600"/>
              </a:spcBef>
              <a:spcAft>
                <a:spcPts val="1600"/>
              </a:spcAft>
              <a:buClr>
                <a:srgbClr val="999999"/>
              </a:buClr>
              <a:buSzPts val="1400"/>
              <a:buFont typeface="Nunito Light"/>
              <a:buChar char="■"/>
              <a:defRPr/>
            </a:lvl9pPr>
          </a:lstStyle>
          <a:p/>
        </p:txBody>
      </p:sp>
      <p:grpSp>
        <p:nvGrpSpPr>
          <p:cNvPr id="875" name="Google Shape;875;p118"/>
          <p:cNvGrpSpPr/>
          <p:nvPr/>
        </p:nvGrpSpPr>
        <p:grpSpPr>
          <a:xfrm>
            <a:off x="0" y="0"/>
            <a:ext cx="9143996" cy="5160900"/>
            <a:chOff x="0" y="0"/>
            <a:chExt cx="9143996" cy="5160900"/>
          </a:xfrm>
        </p:grpSpPr>
        <p:pic>
          <p:nvPicPr>
            <p:cNvPr id="876" name="Google Shape;876;p118"/>
            <p:cNvPicPr preferRelativeResize="0"/>
            <p:nvPr/>
          </p:nvPicPr>
          <p:blipFill rotWithShape="1">
            <a:blip r:embed="rId2">
              <a:alphaModFix/>
            </a:blip>
            <a:srcRect b="33257" l="22218" r="54809" t="-31567"/>
            <a:stretch/>
          </p:blipFill>
          <p:spPr>
            <a:xfrm>
              <a:off x="0" y="0"/>
              <a:ext cx="817751" cy="1968474"/>
            </a:xfrm>
            <a:prstGeom prst="rect">
              <a:avLst/>
            </a:prstGeom>
            <a:noFill/>
            <a:ln>
              <a:noFill/>
            </a:ln>
          </p:spPr>
        </p:pic>
        <p:grpSp>
          <p:nvGrpSpPr>
            <p:cNvPr id="877" name="Google Shape;877;p118"/>
            <p:cNvGrpSpPr/>
            <p:nvPr/>
          </p:nvGrpSpPr>
          <p:grpSpPr>
            <a:xfrm flipH="1">
              <a:off x="5387550" y="2705868"/>
              <a:ext cx="3756446" cy="2455032"/>
              <a:chOff x="6" y="1434400"/>
              <a:chExt cx="5720186" cy="3738437"/>
            </a:xfrm>
          </p:grpSpPr>
          <p:pic>
            <p:nvPicPr>
              <p:cNvPr id="878" name="Google Shape;878;p118"/>
              <p:cNvPicPr preferRelativeResize="0"/>
              <p:nvPr/>
            </p:nvPicPr>
            <p:blipFill rotWithShape="1">
              <a:blip r:embed="rId3">
                <a:alphaModFix/>
              </a:blip>
              <a:srcRect b="0" l="-9429" r="57560" t="0"/>
              <a:stretch/>
            </p:blipFill>
            <p:spPr>
              <a:xfrm rot="5400000">
                <a:off x="4486010" y="3938655"/>
                <a:ext cx="1030341" cy="1438024"/>
              </a:xfrm>
              <a:prstGeom prst="rect">
                <a:avLst/>
              </a:prstGeom>
              <a:noFill/>
              <a:ln>
                <a:noFill/>
              </a:ln>
            </p:spPr>
          </p:pic>
          <p:pic>
            <p:nvPicPr>
              <p:cNvPr id="879" name="Google Shape;879;p118"/>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grpSp>
      </p:gr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80" name="Shape 880"/>
        <p:cNvGrpSpPr/>
        <p:nvPr/>
      </p:nvGrpSpPr>
      <p:grpSpPr>
        <a:xfrm>
          <a:off x="0" y="0"/>
          <a:ext cx="0" cy="0"/>
          <a:chOff x="0" y="0"/>
          <a:chExt cx="0" cy="0"/>
        </a:xfrm>
      </p:grpSpPr>
      <p:sp>
        <p:nvSpPr>
          <p:cNvPr id="881" name="Google Shape;881;p119"/>
          <p:cNvSpPr txBox="1"/>
          <p:nvPr>
            <p:ph type="title"/>
          </p:nvPr>
        </p:nvSpPr>
        <p:spPr>
          <a:xfrm>
            <a:off x="884250" y="1494625"/>
            <a:ext cx="7375500" cy="13824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882" name="Google Shape;882;p119"/>
          <p:cNvGrpSpPr/>
          <p:nvPr/>
        </p:nvGrpSpPr>
        <p:grpSpPr>
          <a:xfrm flipH="1" rot="10800000">
            <a:off x="0" y="-28677"/>
            <a:ext cx="9143996" cy="2466266"/>
            <a:chOff x="0" y="2705868"/>
            <a:chExt cx="9143996" cy="2466266"/>
          </a:xfrm>
        </p:grpSpPr>
        <p:pic>
          <p:nvPicPr>
            <p:cNvPr id="883" name="Google Shape;883;p119"/>
            <p:cNvPicPr preferRelativeResize="0"/>
            <p:nvPr/>
          </p:nvPicPr>
          <p:blipFill rotWithShape="1">
            <a:blip r:embed="rId2">
              <a:alphaModFix/>
            </a:blip>
            <a:srcRect b="37062" l="12051" r="57322" t="-35371"/>
            <a:stretch/>
          </p:blipFill>
          <p:spPr>
            <a:xfrm>
              <a:off x="0" y="3189582"/>
              <a:ext cx="1090227" cy="1968474"/>
            </a:xfrm>
            <a:prstGeom prst="rect">
              <a:avLst/>
            </a:prstGeom>
            <a:noFill/>
            <a:ln>
              <a:noFill/>
            </a:ln>
          </p:spPr>
        </p:pic>
        <p:grpSp>
          <p:nvGrpSpPr>
            <p:cNvPr id="884" name="Google Shape;884;p119"/>
            <p:cNvGrpSpPr/>
            <p:nvPr/>
          </p:nvGrpSpPr>
          <p:grpSpPr>
            <a:xfrm flipH="1">
              <a:off x="396445" y="2705868"/>
              <a:ext cx="8747551" cy="2466266"/>
              <a:chOff x="6" y="1434400"/>
              <a:chExt cx="13320468" cy="3755544"/>
            </a:xfrm>
          </p:grpSpPr>
          <p:pic>
            <p:nvPicPr>
              <p:cNvPr id="885" name="Google Shape;885;p119"/>
              <p:cNvPicPr preferRelativeResize="0"/>
              <p:nvPr/>
            </p:nvPicPr>
            <p:blipFill rotWithShape="1">
              <a:blip r:embed="rId3">
                <a:alphaModFix/>
              </a:blip>
              <a:srcRect b="0" l="-9430" r="59560" t="0"/>
              <a:stretch/>
            </p:blipFill>
            <p:spPr>
              <a:xfrm rot="5400000">
                <a:off x="12106162" y="3954193"/>
                <a:ext cx="990600" cy="1438025"/>
              </a:xfrm>
              <a:prstGeom prst="rect">
                <a:avLst/>
              </a:prstGeom>
              <a:noFill/>
              <a:ln>
                <a:noFill/>
              </a:ln>
            </p:spPr>
          </p:pic>
          <p:pic>
            <p:nvPicPr>
              <p:cNvPr id="886" name="Google Shape;886;p119"/>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887" name="Google Shape;887;p119"/>
              <p:cNvPicPr preferRelativeResize="0"/>
              <p:nvPr/>
            </p:nvPicPr>
            <p:blipFill rotWithShape="1">
              <a:blip r:embed="rId5">
                <a:alphaModFix/>
              </a:blip>
              <a:srcRect b="43438" l="7542" r="63436" t="4281"/>
              <a:stretch/>
            </p:blipFill>
            <p:spPr>
              <a:xfrm>
                <a:off x="1976643" y="3385244"/>
                <a:ext cx="1780977" cy="1804700"/>
              </a:xfrm>
              <a:prstGeom prst="rect">
                <a:avLst/>
              </a:prstGeom>
              <a:noFill/>
              <a:ln>
                <a:noFill/>
              </a:ln>
            </p:spPr>
          </p:pic>
        </p:grpSp>
      </p:gr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88" name="Shape 888"/>
        <p:cNvGrpSpPr/>
        <p:nvPr/>
      </p:nvGrpSpPr>
      <p:grpSpPr>
        <a:xfrm>
          <a:off x="0" y="0"/>
          <a:ext cx="0" cy="0"/>
          <a:chOff x="0" y="0"/>
          <a:chExt cx="0" cy="0"/>
        </a:xfrm>
      </p:grpSpPr>
      <p:sp>
        <p:nvSpPr>
          <p:cNvPr id="889" name="Google Shape;889;p120"/>
          <p:cNvSpPr txBox="1"/>
          <p:nvPr>
            <p:ph type="title"/>
          </p:nvPr>
        </p:nvSpPr>
        <p:spPr>
          <a:xfrm>
            <a:off x="2135550" y="1505850"/>
            <a:ext cx="4872900" cy="1460700"/>
          </a:xfrm>
          <a:prstGeom prst="rect">
            <a:avLst/>
          </a:prstGeom>
        </p:spPr>
        <p:txBody>
          <a:bodyPr anchorCtr="0" anchor="b" bIns="91425" lIns="91425" spcFirstLastPara="1" rIns="91425" wrap="square" tIns="91425">
            <a:noAutofit/>
          </a:bodyPr>
          <a:lstStyle>
            <a:lvl1pPr lvl="0" algn="ctr">
              <a:spcBef>
                <a:spcPts val="0"/>
              </a:spcBef>
              <a:spcAft>
                <a:spcPts val="0"/>
              </a:spcAft>
              <a:buSzPts val="3500"/>
              <a:buNone/>
              <a:defRPr sz="9600"/>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
        <p:nvSpPr>
          <p:cNvPr id="890" name="Google Shape;890;p120"/>
          <p:cNvSpPr txBox="1"/>
          <p:nvPr>
            <p:ph idx="1" type="subTitle"/>
          </p:nvPr>
        </p:nvSpPr>
        <p:spPr>
          <a:xfrm>
            <a:off x="2135550" y="2966550"/>
            <a:ext cx="4872900" cy="671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pic>
        <p:nvPicPr>
          <p:cNvPr id="891" name="Google Shape;891;p120"/>
          <p:cNvPicPr preferRelativeResize="0"/>
          <p:nvPr/>
        </p:nvPicPr>
        <p:blipFill rotWithShape="1">
          <a:blip r:embed="rId2">
            <a:alphaModFix/>
          </a:blip>
          <a:srcRect b="-61053" l="51987" r="6247" t="3820"/>
          <a:stretch/>
        </p:blipFill>
        <p:spPr>
          <a:xfrm rot="5400000">
            <a:off x="7337624" y="-836747"/>
            <a:ext cx="969625" cy="2643124"/>
          </a:xfrm>
          <a:prstGeom prst="rect">
            <a:avLst/>
          </a:prstGeom>
          <a:noFill/>
          <a:ln>
            <a:noFill/>
          </a:ln>
        </p:spPr>
      </p:pic>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92" name="Shape 892"/>
        <p:cNvGrpSpPr/>
        <p:nvPr/>
      </p:nvGrpSpPr>
      <p:grpSpPr>
        <a:xfrm>
          <a:off x="0" y="0"/>
          <a:ext cx="0" cy="0"/>
          <a:chOff x="0" y="0"/>
          <a:chExt cx="0" cy="0"/>
        </a:xfrm>
      </p:grpSpPr>
      <p:sp>
        <p:nvSpPr>
          <p:cNvPr id="893" name="Google Shape;893;p121"/>
          <p:cNvSpPr/>
          <p:nvPr>
            <p:ph idx="2" type="pic"/>
          </p:nvPr>
        </p:nvSpPr>
        <p:spPr>
          <a:xfrm>
            <a:off x="-3301" y="0"/>
            <a:ext cx="9150600" cy="5143500"/>
          </a:xfrm>
          <a:prstGeom prst="rect">
            <a:avLst/>
          </a:prstGeom>
          <a:noFill/>
          <a:ln>
            <a:noFill/>
          </a:ln>
        </p:spPr>
      </p:sp>
      <p:sp>
        <p:nvSpPr>
          <p:cNvPr id="894" name="Google Shape;894;p121"/>
          <p:cNvSpPr txBox="1"/>
          <p:nvPr>
            <p:ph type="title"/>
          </p:nvPr>
        </p:nvSpPr>
        <p:spPr>
          <a:xfrm>
            <a:off x="1055850" y="539500"/>
            <a:ext cx="7032300" cy="572700"/>
          </a:xfrm>
          <a:prstGeom prst="rect">
            <a:avLst/>
          </a:prstGeom>
          <a:solidFill>
            <a:schemeClr val="lt1"/>
          </a:solidFill>
        </p:spPr>
        <p:txBody>
          <a:bodyPr anchorCtr="0" anchor="ctr" bIns="91425" lIns="91425" spcFirstLastPara="1" rIns="91425" wrap="square" tIns="91425">
            <a:noAutofit/>
          </a:bodyPr>
          <a:lstStyle>
            <a:lvl1pPr lvl="0" algn="ctr">
              <a:spcBef>
                <a:spcPts val="0"/>
              </a:spcBef>
              <a:spcAft>
                <a:spcPts val="0"/>
              </a:spcAft>
              <a:buSzPts val="3500"/>
              <a:buNone/>
              <a:defRPr sz="3000"/>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5" name="Shape 895"/>
        <p:cNvGrpSpPr/>
        <p:nvPr/>
      </p:nvGrpSpPr>
      <p:grpSpPr>
        <a:xfrm>
          <a:off x="0" y="0"/>
          <a:ext cx="0" cy="0"/>
          <a:chOff x="0" y="0"/>
          <a:chExt cx="0" cy="0"/>
        </a:xfrm>
      </p:grpSpPr>
      <p:sp>
        <p:nvSpPr>
          <p:cNvPr id="896" name="Google Shape;896;p122"/>
          <p:cNvSpPr txBox="1"/>
          <p:nvPr>
            <p:ph hasCustomPrompt="1" type="title"/>
          </p:nvPr>
        </p:nvSpPr>
        <p:spPr>
          <a:xfrm>
            <a:off x="1284000" y="1668175"/>
            <a:ext cx="6576000" cy="13020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7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97" name="Google Shape;897;p122"/>
          <p:cNvSpPr txBox="1"/>
          <p:nvPr>
            <p:ph idx="1" type="subTitle"/>
          </p:nvPr>
        </p:nvSpPr>
        <p:spPr>
          <a:xfrm>
            <a:off x="1284000" y="3075375"/>
            <a:ext cx="6576000" cy="497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800"/>
            </a:lvl1pPr>
            <a:lvl2pPr lvl="1" algn="ctr">
              <a:lnSpc>
                <a:spcPct val="100000"/>
              </a:lnSpc>
              <a:spcBef>
                <a:spcPts val="0"/>
              </a:spcBef>
              <a:spcAft>
                <a:spcPts val="0"/>
              </a:spcAft>
              <a:buSzPts val="1600"/>
              <a:buNone/>
              <a:defRPr sz="1600"/>
            </a:lvl2pPr>
            <a:lvl3pPr lvl="2" algn="ctr">
              <a:lnSpc>
                <a:spcPct val="100000"/>
              </a:lnSpc>
              <a:spcBef>
                <a:spcPts val="1600"/>
              </a:spcBef>
              <a:spcAft>
                <a:spcPts val="0"/>
              </a:spcAft>
              <a:buSzPts val="1600"/>
              <a:buNone/>
              <a:defRPr sz="1600"/>
            </a:lvl3pPr>
            <a:lvl4pPr lvl="3" algn="ctr">
              <a:lnSpc>
                <a:spcPct val="100000"/>
              </a:lnSpc>
              <a:spcBef>
                <a:spcPts val="1600"/>
              </a:spcBef>
              <a:spcAft>
                <a:spcPts val="0"/>
              </a:spcAft>
              <a:buSzPts val="1600"/>
              <a:buNone/>
              <a:defRPr sz="1600"/>
            </a:lvl4pPr>
            <a:lvl5pPr lvl="4" algn="ctr">
              <a:lnSpc>
                <a:spcPct val="100000"/>
              </a:lnSpc>
              <a:spcBef>
                <a:spcPts val="1600"/>
              </a:spcBef>
              <a:spcAft>
                <a:spcPts val="0"/>
              </a:spcAft>
              <a:buSzPts val="1600"/>
              <a:buNone/>
              <a:defRPr sz="1600"/>
            </a:lvl5pPr>
            <a:lvl6pPr lvl="5" algn="ctr">
              <a:lnSpc>
                <a:spcPct val="100000"/>
              </a:lnSpc>
              <a:spcBef>
                <a:spcPts val="1600"/>
              </a:spcBef>
              <a:spcAft>
                <a:spcPts val="0"/>
              </a:spcAft>
              <a:buSzPts val="1600"/>
              <a:buNone/>
              <a:defRPr sz="1600"/>
            </a:lvl6pPr>
            <a:lvl7pPr lvl="6" algn="ctr">
              <a:lnSpc>
                <a:spcPct val="100000"/>
              </a:lnSpc>
              <a:spcBef>
                <a:spcPts val="1600"/>
              </a:spcBef>
              <a:spcAft>
                <a:spcPts val="0"/>
              </a:spcAft>
              <a:buSzPts val="1600"/>
              <a:buNone/>
              <a:defRPr sz="1600"/>
            </a:lvl7pPr>
            <a:lvl8pPr lvl="7" algn="ctr">
              <a:lnSpc>
                <a:spcPct val="100000"/>
              </a:lnSpc>
              <a:spcBef>
                <a:spcPts val="1600"/>
              </a:spcBef>
              <a:spcAft>
                <a:spcPts val="0"/>
              </a:spcAft>
              <a:buSzPts val="1600"/>
              <a:buNone/>
              <a:defRPr sz="1600"/>
            </a:lvl8pPr>
            <a:lvl9pPr lvl="8" algn="ctr">
              <a:lnSpc>
                <a:spcPct val="100000"/>
              </a:lnSpc>
              <a:spcBef>
                <a:spcPts val="1600"/>
              </a:spcBef>
              <a:spcAft>
                <a:spcPts val="1600"/>
              </a:spcAft>
              <a:buSzPts val="1600"/>
              <a:buNone/>
              <a:defRPr sz="1600"/>
            </a:lvl9pPr>
          </a:lstStyle>
          <a:p/>
        </p:txBody>
      </p:sp>
      <p:grpSp>
        <p:nvGrpSpPr>
          <p:cNvPr id="898" name="Google Shape;898;p122"/>
          <p:cNvGrpSpPr/>
          <p:nvPr/>
        </p:nvGrpSpPr>
        <p:grpSpPr>
          <a:xfrm>
            <a:off x="1" y="2016562"/>
            <a:ext cx="9190974" cy="3129935"/>
            <a:chOff x="1" y="2016562"/>
            <a:chExt cx="9190974" cy="3129935"/>
          </a:xfrm>
        </p:grpSpPr>
        <p:pic>
          <p:nvPicPr>
            <p:cNvPr id="899" name="Google Shape;899;p122"/>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900" name="Google Shape;900;p122"/>
            <p:cNvGrpSpPr/>
            <p:nvPr/>
          </p:nvGrpSpPr>
          <p:grpSpPr>
            <a:xfrm>
              <a:off x="1" y="3608474"/>
              <a:ext cx="9143999" cy="1538023"/>
              <a:chOff x="1" y="3608474"/>
              <a:chExt cx="9143999" cy="1538023"/>
            </a:xfrm>
          </p:grpSpPr>
          <p:pic>
            <p:nvPicPr>
              <p:cNvPr id="901" name="Google Shape;901;p122"/>
              <p:cNvPicPr preferRelativeResize="0"/>
              <p:nvPr/>
            </p:nvPicPr>
            <p:blipFill rotWithShape="1">
              <a:blip r:embed="rId3">
                <a:alphaModFix/>
              </a:blip>
              <a:srcRect b="62250" l="37584" r="-5820" t="-16263"/>
              <a:stretch/>
            </p:blipFill>
            <p:spPr>
              <a:xfrm flipH="1">
                <a:off x="7270001" y="3608474"/>
                <a:ext cx="1873999" cy="1538023"/>
              </a:xfrm>
              <a:prstGeom prst="rect">
                <a:avLst/>
              </a:prstGeom>
              <a:noFill/>
              <a:ln>
                <a:noFill/>
              </a:ln>
            </p:spPr>
          </p:pic>
          <p:pic>
            <p:nvPicPr>
              <p:cNvPr id="902" name="Google Shape;902;p122"/>
              <p:cNvPicPr preferRelativeResize="0"/>
              <p:nvPr/>
            </p:nvPicPr>
            <p:blipFill rotWithShape="1">
              <a:blip r:embed="rId4">
                <a:alphaModFix/>
              </a:blip>
              <a:srcRect b="0" l="-14301" r="33591" t="15261"/>
              <a:stretch/>
            </p:blipFill>
            <p:spPr>
              <a:xfrm rot="5400000">
                <a:off x="-179787" y="3824487"/>
                <a:ext cx="1498800" cy="1139225"/>
              </a:xfrm>
              <a:prstGeom prst="rect">
                <a:avLst/>
              </a:prstGeom>
              <a:noFill/>
              <a:ln>
                <a:noFill/>
              </a:ln>
            </p:spPr>
          </p:pic>
        </p:grpSp>
      </p:gr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903" name="Shape 903"/>
        <p:cNvGrpSpPr/>
        <p:nvPr/>
      </p:nvGrpSpPr>
      <p:grpSpPr>
        <a:xfrm>
          <a:off x="0" y="0"/>
          <a:ext cx="0" cy="0"/>
          <a:chOff x="0" y="0"/>
          <a:chExt cx="0" cy="0"/>
        </a:xfrm>
      </p:grpSpPr>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904" name="Shape 904"/>
        <p:cNvGrpSpPr/>
        <p:nvPr/>
      </p:nvGrpSpPr>
      <p:grpSpPr>
        <a:xfrm>
          <a:off x="0" y="0"/>
          <a:ext cx="0" cy="0"/>
          <a:chOff x="0" y="0"/>
          <a:chExt cx="0" cy="0"/>
        </a:xfrm>
      </p:grpSpPr>
      <p:sp>
        <p:nvSpPr>
          <p:cNvPr id="905" name="Google Shape;905;p12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906" name="Google Shape;906;p124"/>
          <p:cNvSpPr txBox="1"/>
          <p:nvPr>
            <p:ph idx="1" type="subTitle"/>
          </p:nvPr>
        </p:nvSpPr>
        <p:spPr>
          <a:xfrm>
            <a:off x="719975" y="3109813"/>
            <a:ext cx="23055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907" name="Google Shape;907;p124"/>
          <p:cNvSpPr txBox="1"/>
          <p:nvPr>
            <p:ph idx="2" type="subTitle"/>
          </p:nvPr>
        </p:nvSpPr>
        <p:spPr>
          <a:xfrm>
            <a:off x="3419246" y="3109813"/>
            <a:ext cx="23055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908" name="Google Shape;908;p124"/>
          <p:cNvSpPr txBox="1"/>
          <p:nvPr>
            <p:ph idx="3" type="subTitle"/>
          </p:nvPr>
        </p:nvSpPr>
        <p:spPr>
          <a:xfrm>
            <a:off x="6118524" y="3109813"/>
            <a:ext cx="23055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909" name="Google Shape;909;p124"/>
          <p:cNvSpPr txBox="1"/>
          <p:nvPr>
            <p:ph hasCustomPrompt="1" idx="4" type="title"/>
          </p:nvPr>
        </p:nvSpPr>
        <p:spPr>
          <a:xfrm>
            <a:off x="719975" y="1492300"/>
            <a:ext cx="1136100" cy="8250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4800">
                <a:solidFill>
                  <a:schemeClr val="dk2"/>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910" name="Google Shape;910;p124"/>
          <p:cNvSpPr txBox="1"/>
          <p:nvPr>
            <p:ph hasCustomPrompt="1" idx="5" type="title"/>
          </p:nvPr>
        </p:nvSpPr>
        <p:spPr>
          <a:xfrm>
            <a:off x="3419246" y="1492300"/>
            <a:ext cx="1136100" cy="8250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4800">
                <a:solidFill>
                  <a:schemeClr val="accen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911" name="Google Shape;911;p124"/>
          <p:cNvSpPr txBox="1"/>
          <p:nvPr>
            <p:ph hasCustomPrompt="1" idx="6" type="title"/>
          </p:nvPr>
        </p:nvSpPr>
        <p:spPr>
          <a:xfrm>
            <a:off x="6118525" y="1492300"/>
            <a:ext cx="1136100" cy="8250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4800">
                <a:solidFill>
                  <a:schemeClr val="accent3"/>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912" name="Google Shape;912;p124"/>
          <p:cNvSpPr txBox="1"/>
          <p:nvPr>
            <p:ph idx="7" type="subTitle"/>
          </p:nvPr>
        </p:nvSpPr>
        <p:spPr>
          <a:xfrm>
            <a:off x="719975" y="2317288"/>
            <a:ext cx="2305500" cy="86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913" name="Google Shape;913;p124"/>
          <p:cNvSpPr txBox="1"/>
          <p:nvPr>
            <p:ph idx="8" type="subTitle"/>
          </p:nvPr>
        </p:nvSpPr>
        <p:spPr>
          <a:xfrm>
            <a:off x="3419246" y="2317288"/>
            <a:ext cx="2305500" cy="86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914" name="Google Shape;914;p124"/>
          <p:cNvSpPr txBox="1"/>
          <p:nvPr>
            <p:ph idx="9" type="subTitle"/>
          </p:nvPr>
        </p:nvSpPr>
        <p:spPr>
          <a:xfrm>
            <a:off x="6118524" y="2317288"/>
            <a:ext cx="2305500" cy="86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pic>
        <p:nvPicPr>
          <p:cNvPr id="915" name="Google Shape;915;p124"/>
          <p:cNvPicPr preferRelativeResize="0"/>
          <p:nvPr/>
        </p:nvPicPr>
        <p:blipFill rotWithShape="1">
          <a:blip r:embed="rId2">
            <a:alphaModFix/>
          </a:blip>
          <a:srcRect b="22797" l="0" r="0" t="68350"/>
          <a:stretch/>
        </p:blipFill>
        <p:spPr>
          <a:xfrm>
            <a:off x="0" y="4604001"/>
            <a:ext cx="9143926" cy="53949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 name="Shape 53"/>
        <p:cNvGrpSpPr/>
        <p:nvPr/>
      </p:nvGrpSpPr>
      <p:grpSpPr>
        <a:xfrm>
          <a:off x="0" y="0"/>
          <a:ext cx="0" cy="0"/>
          <a:chOff x="0" y="0"/>
          <a:chExt cx="0" cy="0"/>
        </a:xfrm>
      </p:grpSpPr>
      <p:sp>
        <p:nvSpPr>
          <p:cNvPr id="54" name="Google Shape;54;p14"/>
          <p:cNvSpPr txBox="1"/>
          <p:nvPr>
            <p:ph type="ctrTitle"/>
          </p:nvPr>
        </p:nvSpPr>
        <p:spPr>
          <a:xfrm>
            <a:off x="713225" y="585425"/>
            <a:ext cx="4559700" cy="22359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191919"/>
              </a:buClr>
              <a:buSzPts val="5200"/>
              <a:buNone/>
              <a:defRPr sz="7000">
                <a:latin typeface="Baskervville"/>
                <a:ea typeface="Baskervville"/>
                <a:cs typeface="Baskervville"/>
                <a:sym typeface="Baskervville"/>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5" name="Google Shape;55;p14"/>
          <p:cNvSpPr txBox="1"/>
          <p:nvPr>
            <p:ph idx="1" type="subTitle"/>
          </p:nvPr>
        </p:nvSpPr>
        <p:spPr>
          <a:xfrm>
            <a:off x="713225" y="2775300"/>
            <a:ext cx="4559700" cy="4068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latin typeface="DM Sans"/>
                <a:ea typeface="DM Sans"/>
                <a:cs typeface="DM Sans"/>
                <a:sym typeface="DM Sans"/>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_1">
    <p:spTree>
      <p:nvGrpSpPr>
        <p:cNvPr id="916" name="Shape 916"/>
        <p:cNvGrpSpPr/>
        <p:nvPr/>
      </p:nvGrpSpPr>
      <p:grpSpPr>
        <a:xfrm>
          <a:off x="0" y="0"/>
          <a:ext cx="0" cy="0"/>
          <a:chOff x="0" y="0"/>
          <a:chExt cx="0" cy="0"/>
        </a:xfrm>
      </p:grpSpPr>
      <p:sp>
        <p:nvSpPr>
          <p:cNvPr id="917" name="Google Shape;917;p125"/>
          <p:cNvSpPr txBox="1"/>
          <p:nvPr>
            <p:ph type="title"/>
          </p:nvPr>
        </p:nvSpPr>
        <p:spPr>
          <a:xfrm>
            <a:off x="1615950" y="1760950"/>
            <a:ext cx="2979600" cy="1200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918" name="Google Shape;918;p125"/>
          <p:cNvSpPr txBox="1"/>
          <p:nvPr>
            <p:ph hasCustomPrompt="1" idx="2" type="title"/>
          </p:nvPr>
        </p:nvSpPr>
        <p:spPr>
          <a:xfrm>
            <a:off x="1615950" y="781775"/>
            <a:ext cx="1447500" cy="11223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9600">
                <a:solidFill>
                  <a:schemeClr val="dk2"/>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919" name="Google Shape;919;p125"/>
          <p:cNvSpPr txBox="1"/>
          <p:nvPr>
            <p:ph idx="1" type="subTitle"/>
          </p:nvPr>
        </p:nvSpPr>
        <p:spPr>
          <a:xfrm>
            <a:off x="1615950" y="2908550"/>
            <a:ext cx="2979600" cy="70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920" name="Google Shape;920;p125"/>
          <p:cNvGrpSpPr/>
          <p:nvPr/>
        </p:nvGrpSpPr>
        <p:grpSpPr>
          <a:xfrm flipH="1">
            <a:off x="0" y="0"/>
            <a:ext cx="1365525" cy="5143501"/>
            <a:chOff x="7778480" y="0"/>
            <a:chExt cx="1365525" cy="5143501"/>
          </a:xfrm>
        </p:grpSpPr>
        <p:pic>
          <p:nvPicPr>
            <p:cNvPr id="921" name="Google Shape;921;p125"/>
            <p:cNvPicPr preferRelativeResize="0"/>
            <p:nvPr/>
          </p:nvPicPr>
          <p:blipFill rotWithShape="1">
            <a:blip r:embed="rId2">
              <a:alphaModFix/>
            </a:blip>
            <a:srcRect b="8152" l="10410" r="73804" t="13606"/>
            <a:stretch/>
          </p:blipFill>
          <p:spPr>
            <a:xfrm>
              <a:off x="8257350" y="2671525"/>
              <a:ext cx="886651" cy="2471976"/>
            </a:xfrm>
            <a:prstGeom prst="rect">
              <a:avLst/>
            </a:prstGeom>
            <a:noFill/>
            <a:ln>
              <a:noFill/>
            </a:ln>
          </p:spPr>
        </p:pic>
        <p:pic>
          <p:nvPicPr>
            <p:cNvPr id="922" name="Google Shape;922;p125"/>
            <p:cNvPicPr preferRelativeResize="0"/>
            <p:nvPr/>
          </p:nvPicPr>
          <p:blipFill rotWithShape="1">
            <a:blip r:embed="rId3">
              <a:alphaModFix/>
            </a:blip>
            <a:srcRect b="1773" l="64650" r="-14962" t="27006"/>
            <a:stretch/>
          </p:blipFill>
          <p:spPr>
            <a:xfrm flipH="1">
              <a:off x="7778480" y="0"/>
              <a:ext cx="1365525" cy="2004300"/>
            </a:xfrm>
            <a:prstGeom prst="rect">
              <a:avLst/>
            </a:prstGeom>
            <a:noFill/>
            <a:ln>
              <a:noFill/>
            </a:ln>
          </p:spPr>
        </p:pic>
      </p:grpSp>
      <p:pic>
        <p:nvPicPr>
          <p:cNvPr id="923" name="Google Shape;923;p125"/>
          <p:cNvPicPr preferRelativeResize="0"/>
          <p:nvPr/>
        </p:nvPicPr>
        <p:blipFill rotWithShape="1">
          <a:blip r:embed="rId4">
            <a:alphaModFix/>
          </a:blip>
          <a:srcRect b="-9926" l="35187" r="7587" t="-22069"/>
          <a:stretch/>
        </p:blipFill>
        <p:spPr>
          <a:xfrm flipH="1" rot="5400000">
            <a:off x="1294362" y="3721725"/>
            <a:ext cx="840626" cy="2002924"/>
          </a:xfrm>
          <a:prstGeom prst="rect">
            <a:avLst/>
          </a:prstGeom>
          <a:noFill/>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0_1_1">
    <p:spTree>
      <p:nvGrpSpPr>
        <p:cNvPr id="924" name="Shape 924"/>
        <p:cNvGrpSpPr/>
        <p:nvPr/>
      </p:nvGrpSpPr>
      <p:grpSpPr>
        <a:xfrm>
          <a:off x="0" y="0"/>
          <a:ext cx="0" cy="0"/>
          <a:chOff x="0" y="0"/>
          <a:chExt cx="0" cy="0"/>
        </a:xfrm>
      </p:grpSpPr>
      <p:sp>
        <p:nvSpPr>
          <p:cNvPr id="925" name="Google Shape;925;p126"/>
          <p:cNvSpPr txBox="1"/>
          <p:nvPr>
            <p:ph type="title"/>
          </p:nvPr>
        </p:nvSpPr>
        <p:spPr>
          <a:xfrm>
            <a:off x="4229700" y="2281775"/>
            <a:ext cx="2979600" cy="1200000"/>
          </a:xfrm>
          <a:prstGeom prst="rect">
            <a:avLst/>
          </a:prstGeom>
        </p:spPr>
        <p:txBody>
          <a:bodyPr anchorCtr="0" anchor="b" bIns="91425" lIns="91425" spcFirstLastPara="1" rIns="91425" wrap="square" tIns="91425">
            <a:noAutofit/>
          </a:bodyPr>
          <a:lstStyle>
            <a:lvl1pPr lvl="0" algn="r">
              <a:spcBef>
                <a:spcPts val="0"/>
              </a:spcBef>
              <a:spcAft>
                <a:spcPts val="0"/>
              </a:spcAft>
              <a:buSzPts val="3600"/>
              <a:buNone/>
              <a:defRPr sz="3600"/>
            </a:lvl1pPr>
            <a:lvl2pPr lvl="1" algn="r">
              <a:spcBef>
                <a:spcPts val="0"/>
              </a:spcBef>
              <a:spcAft>
                <a:spcPts val="0"/>
              </a:spcAft>
              <a:buSzPts val="3600"/>
              <a:buNone/>
              <a:defRPr sz="3600"/>
            </a:lvl2pPr>
            <a:lvl3pPr lvl="2" algn="r">
              <a:spcBef>
                <a:spcPts val="0"/>
              </a:spcBef>
              <a:spcAft>
                <a:spcPts val="0"/>
              </a:spcAft>
              <a:buSzPts val="3600"/>
              <a:buNone/>
              <a:defRPr sz="3600"/>
            </a:lvl3pPr>
            <a:lvl4pPr lvl="3" algn="r">
              <a:spcBef>
                <a:spcPts val="0"/>
              </a:spcBef>
              <a:spcAft>
                <a:spcPts val="0"/>
              </a:spcAft>
              <a:buSzPts val="3600"/>
              <a:buNone/>
              <a:defRPr sz="3600"/>
            </a:lvl4pPr>
            <a:lvl5pPr lvl="4" algn="r">
              <a:spcBef>
                <a:spcPts val="0"/>
              </a:spcBef>
              <a:spcAft>
                <a:spcPts val="0"/>
              </a:spcAft>
              <a:buSzPts val="3600"/>
              <a:buNone/>
              <a:defRPr sz="3600"/>
            </a:lvl5pPr>
            <a:lvl6pPr lvl="5" algn="r">
              <a:spcBef>
                <a:spcPts val="0"/>
              </a:spcBef>
              <a:spcAft>
                <a:spcPts val="0"/>
              </a:spcAft>
              <a:buSzPts val="3600"/>
              <a:buNone/>
              <a:defRPr sz="3600"/>
            </a:lvl6pPr>
            <a:lvl7pPr lvl="6" algn="r">
              <a:spcBef>
                <a:spcPts val="0"/>
              </a:spcBef>
              <a:spcAft>
                <a:spcPts val="0"/>
              </a:spcAft>
              <a:buSzPts val="3600"/>
              <a:buNone/>
              <a:defRPr sz="3600"/>
            </a:lvl7pPr>
            <a:lvl8pPr lvl="7" algn="r">
              <a:spcBef>
                <a:spcPts val="0"/>
              </a:spcBef>
              <a:spcAft>
                <a:spcPts val="0"/>
              </a:spcAft>
              <a:buSzPts val="3600"/>
              <a:buNone/>
              <a:defRPr sz="3600"/>
            </a:lvl8pPr>
            <a:lvl9pPr lvl="8" algn="r">
              <a:spcBef>
                <a:spcPts val="0"/>
              </a:spcBef>
              <a:spcAft>
                <a:spcPts val="0"/>
              </a:spcAft>
              <a:buSzPts val="3600"/>
              <a:buNone/>
              <a:defRPr sz="3600"/>
            </a:lvl9pPr>
          </a:lstStyle>
          <a:p/>
        </p:txBody>
      </p:sp>
      <p:sp>
        <p:nvSpPr>
          <p:cNvPr id="926" name="Google Shape;926;p126"/>
          <p:cNvSpPr txBox="1"/>
          <p:nvPr>
            <p:ph hasCustomPrompt="1" idx="2" type="title"/>
          </p:nvPr>
        </p:nvSpPr>
        <p:spPr>
          <a:xfrm>
            <a:off x="5761800" y="990475"/>
            <a:ext cx="1447500" cy="1122300"/>
          </a:xfrm>
          <a:prstGeom prst="rect">
            <a:avLst/>
          </a:prstGeom>
          <a:noFill/>
        </p:spPr>
        <p:txBody>
          <a:bodyPr anchorCtr="0" anchor="b" bIns="91425" lIns="91425" spcFirstLastPara="1" rIns="91425" wrap="square" tIns="91425">
            <a:noAutofit/>
          </a:bodyPr>
          <a:lstStyle>
            <a:lvl1pPr lvl="0" algn="r">
              <a:spcBef>
                <a:spcPts val="0"/>
              </a:spcBef>
              <a:spcAft>
                <a:spcPts val="0"/>
              </a:spcAft>
              <a:buClr>
                <a:schemeClr val="lt1"/>
              </a:buClr>
              <a:buSzPts val="6000"/>
              <a:buNone/>
              <a:defRPr sz="9600">
                <a:solidFill>
                  <a:schemeClr val="dk2"/>
                </a:solidFill>
              </a:defRPr>
            </a:lvl1pPr>
            <a:lvl2pPr lvl="1" algn="r">
              <a:spcBef>
                <a:spcPts val="0"/>
              </a:spcBef>
              <a:spcAft>
                <a:spcPts val="0"/>
              </a:spcAft>
              <a:buClr>
                <a:schemeClr val="lt1"/>
              </a:buClr>
              <a:buSzPts val="6000"/>
              <a:buNone/>
              <a:defRPr sz="6000">
                <a:solidFill>
                  <a:schemeClr val="lt1"/>
                </a:solidFill>
              </a:defRPr>
            </a:lvl2pPr>
            <a:lvl3pPr lvl="2" algn="r">
              <a:spcBef>
                <a:spcPts val="0"/>
              </a:spcBef>
              <a:spcAft>
                <a:spcPts val="0"/>
              </a:spcAft>
              <a:buClr>
                <a:schemeClr val="lt1"/>
              </a:buClr>
              <a:buSzPts val="6000"/>
              <a:buNone/>
              <a:defRPr sz="6000">
                <a:solidFill>
                  <a:schemeClr val="lt1"/>
                </a:solidFill>
              </a:defRPr>
            </a:lvl3pPr>
            <a:lvl4pPr lvl="3" algn="r">
              <a:spcBef>
                <a:spcPts val="0"/>
              </a:spcBef>
              <a:spcAft>
                <a:spcPts val="0"/>
              </a:spcAft>
              <a:buClr>
                <a:schemeClr val="lt1"/>
              </a:buClr>
              <a:buSzPts val="6000"/>
              <a:buNone/>
              <a:defRPr sz="6000">
                <a:solidFill>
                  <a:schemeClr val="lt1"/>
                </a:solidFill>
              </a:defRPr>
            </a:lvl4pPr>
            <a:lvl5pPr lvl="4" algn="r">
              <a:spcBef>
                <a:spcPts val="0"/>
              </a:spcBef>
              <a:spcAft>
                <a:spcPts val="0"/>
              </a:spcAft>
              <a:buClr>
                <a:schemeClr val="lt1"/>
              </a:buClr>
              <a:buSzPts val="6000"/>
              <a:buNone/>
              <a:defRPr sz="6000">
                <a:solidFill>
                  <a:schemeClr val="lt1"/>
                </a:solidFill>
              </a:defRPr>
            </a:lvl5pPr>
            <a:lvl6pPr lvl="5" algn="r">
              <a:spcBef>
                <a:spcPts val="0"/>
              </a:spcBef>
              <a:spcAft>
                <a:spcPts val="0"/>
              </a:spcAft>
              <a:buClr>
                <a:schemeClr val="lt1"/>
              </a:buClr>
              <a:buSzPts val="6000"/>
              <a:buNone/>
              <a:defRPr sz="6000">
                <a:solidFill>
                  <a:schemeClr val="lt1"/>
                </a:solidFill>
              </a:defRPr>
            </a:lvl6pPr>
            <a:lvl7pPr lvl="6" algn="r">
              <a:spcBef>
                <a:spcPts val="0"/>
              </a:spcBef>
              <a:spcAft>
                <a:spcPts val="0"/>
              </a:spcAft>
              <a:buClr>
                <a:schemeClr val="lt1"/>
              </a:buClr>
              <a:buSzPts val="6000"/>
              <a:buNone/>
              <a:defRPr sz="6000">
                <a:solidFill>
                  <a:schemeClr val="lt1"/>
                </a:solidFill>
              </a:defRPr>
            </a:lvl7pPr>
            <a:lvl8pPr lvl="7" algn="r">
              <a:spcBef>
                <a:spcPts val="0"/>
              </a:spcBef>
              <a:spcAft>
                <a:spcPts val="0"/>
              </a:spcAft>
              <a:buClr>
                <a:schemeClr val="lt1"/>
              </a:buClr>
              <a:buSzPts val="6000"/>
              <a:buNone/>
              <a:defRPr sz="6000">
                <a:solidFill>
                  <a:schemeClr val="lt1"/>
                </a:solidFill>
              </a:defRPr>
            </a:lvl8pPr>
            <a:lvl9pPr lvl="8" algn="r">
              <a:spcBef>
                <a:spcPts val="0"/>
              </a:spcBef>
              <a:spcAft>
                <a:spcPts val="0"/>
              </a:spcAft>
              <a:buClr>
                <a:schemeClr val="lt1"/>
              </a:buClr>
              <a:buSzPts val="6000"/>
              <a:buNone/>
              <a:defRPr sz="6000">
                <a:solidFill>
                  <a:schemeClr val="lt1"/>
                </a:solidFill>
              </a:defRPr>
            </a:lvl9pPr>
          </a:lstStyle>
          <a:p>
            <a:r>
              <a:t>xx%</a:t>
            </a:r>
          </a:p>
        </p:txBody>
      </p:sp>
      <p:sp>
        <p:nvSpPr>
          <p:cNvPr id="927" name="Google Shape;927;p126"/>
          <p:cNvSpPr txBox="1"/>
          <p:nvPr>
            <p:ph idx="1" type="subTitle"/>
          </p:nvPr>
        </p:nvSpPr>
        <p:spPr>
          <a:xfrm>
            <a:off x="4229700" y="3429375"/>
            <a:ext cx="2979600" cy="7083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600"/>
            </a:lvl1pPr>
            <a:lvl2pPr lvl="1" algn="r">
              <a:lnSpc>
                <a:spcPct val="100000"/>
              </a:lnSpc>
              <a:spcBef>
                <a:spcPts val="0"/>
              </a:spcBef>
              <a:spcAft>
                <a:spcPts val="0"/>
              </a:spcAft>
              <a:buSzPts val="1400"/>
              <a:buNone/>
              <a:defRPr/>
            </a:lvl2pPr>
            <a:lvl3pPr lvl="2" algn="r">
              <a:lnSpc>
                <a:spcPct val="100000"/>
              </a:lnSpc>
              <a:spcBef>
                <a:spcPts val="1600"/>
              </a:spcBef>
              <a:spcAft>
                <a:spcPts val="0"/>
              </a:spcAft>
              <a:buSzPts val="1400"/>
              <a:buNone/>
              <a:defRPr/>
            </a:lvl3pPr>
            <a:lvl4pPr lvl="3" algn="r">
              <a:lnSpc>
                <a:spcPct val="100000"/>
              </a:lnSpc>
              <a:spcBef>
                <a:spcPts val="1600"/>
              </a:spcBef>
              <a:spcAft>
                <a:spcPts val="0"/>
              </a:spcAft>
              <a:buSzPts val="1400"/>
              <a:buNone/>
              <a:defRPr/>
            </a:lvl4pPr>
            <a:lvl5pPr lvl="4" algn="r">
              <a:lnSpc>
                <a:spcPct val="100000"/>
              </a:lnSpc>
              <a:spcBef>
                <a:spcPts val="1600"/>
              </a:spcBef>
              <a:spcAft>
                <a:spcPts val="0"/>
              </a:spcAft>
              <a:buSzPts val="1400"/>
              <a:buNone/>
              <a:defRPr/>
            </a:lvl5pPr>
            <a:lvl6pPr lvl="5" algn="r">
              <a:lnSpc>
                <a:spcPct val="100000"/>
              </a:lnSpc>
              <a:spcBef>
                <a:spcPts val="1600"/>
              </a:spcBef>
              <a:spcAft>
                <a:spcPts val="0"/>
              </a:spcAft>
              <a:buSzPts val="1400"/>
              <a:buNone/>
              <a:defRPr/>
            </a:lvl6pPr>
            <a:lvl7pPr lvl="6" algn="r">
              <a:lnSpc>
                <a:spcPct val="100000"/>
              </a:lnSpc>
              <a:spcBef>
                <a:spcPts val="1600"/>
              </a:spcBef>
              <a:spcAft>
                <a:spcPts val="0"/>
              </a:spcAft>
              <a:buSzPts val="1400"/>
              <a:buNone/>
              <a:defRPr/>
            </a:lvl7pPr>
            <a:lvl8pPr lvl="7" algn="r">
              <a:lnSpc>
                <a:spcPct val="100000"/>
              </a:lnSpc>
              <a:spcBef>
                <a:spcPts val="1600"/>
              </a:spcBef>
              <a:spcAft>
                <a:spcPts val="0"/>
              </a:spcAft>
              <a:buSzPts val="1400"/>
              <a:buNone/>
              <a:defRPr/>
            </a:lvl8pPr>
            <a:lvl9pPr lvl="8" algn="r">
              <a:lnSpc>
                <a:spcPct val="100000"/>
              </a:lnSpc>
              <a:spcBef>
                <a:spcPts val="1600"/>
              </a:spcBef>
              <a:spcAft>
                <a:spcPts val="1600"/>
              </a:spcAft>
              <a:buSzPts val="1400"/>
              <a:buNone/>
              <a:defRPr/>
            </a:lvl9pPr>
          </a:lstStyle>
          <a:p/>
        </p:txBody>
      </p:sp>
      <p:grpSp>
        <p:nvGrpSpPr>
          <p:cNvPr id="928" name="Google Shape;928;p126"/>
          <p:cNvGrpSpPr/>
          <p:nvPr/>
        </p:nvGrpSpPr>
        <p:grpSpPr>
          <a:xfrm>
            <a:off x="7510875" y="0"/>
            <a:ext cx="1639025" cy="5146501"/>
            <a:chOff x="7510875" y="0"/>
            <a:chExt cx="1639025" cy="5146501"/>
          </a:xfrm>
        </p:grpSpPr>
        <p:pic>
          <p:nvPicPr>
            <p:cNvPr id="929" name="Google Shape;929;p126"/>
            <p:cNvPicPr preferRelativeResize="0"/>
            <p:nvPr/>
          </p:nvPicPr>
          <p:blipFill rotWithShape="1">
            <a:blip r:embed="rId2">
              <a:alphaModFix/>
            </a:blip>
            <a:srcRect b="14310" l="14530" r="66251" t="-21422"/>
            <a:stretch/>
          </p:blipFill>
          <p:spPr>
            <a:xfrm flipH="1">
              <a:off x="8366924" y="2409025"/>
              <a:ext cx="782976" cy="2454751"/>
            </a:xfrm>
            <a:prstGeom prst="rect">
              <a:avLst/>
            </a:prstGeom>
            <a:noFill/>
            <a:ln>
              <a:noFill/>
            </a:ln>
          </p:spPr>
        </p:pic>
        <p:pic>
          <p:nvPicPr>
            <p:cNvPr id="930" name="Google Shape;930;p126"/>
            <p:cNvPicPr preferRelativeResize="0"/>
            <p:nvPr/>
          </p:nvPicPr>
          <p:blipFill rotWithShape="1">
            <a:blip r:embed="rId3">
              <a:alphaModFix/>
            </a:blip>
            <a:srcRect b="62250" l="37584" r="-5820" t="-16263"/>
            <a:stretch/>
          </p:blipFill>
          <p:spPr>
            <a:xfrm flipH="1">
              <a:off x="7510875" y="3801328"/>
              <a:ext cx="1639016" cy="1345173"/>
            </a:xfrm>
            <a:prstGeom prst="rect">
              <a:avLst/>
            </a:prstGeom>
            <a:noFill/>
            <a:ln>
              <a:noFill/>
            </a:ln>
          </p:spPr>
        </p:pic>
        <p:pic>
          <p:nvPicPr>
            <p:cNvPr id="931" name="Google Shape;931;p126"/>
            <p:cNvPicPr preferRelativeResize="0"/>
            <p:nvPr/>
          </p:nvPicPr>
          <p:blipFill rotWithShape="1">
            <a:blip r:embed="rId4">
              <a:alphaModFix/>
            </a:blip>
            <a:srcRect b="33035" l="-25346" r="-25346" t="1703"/>
            <a:stretch/>
          </p:blipFill>
          <p:spPr>
            <a:xfrm flipH="1" rot="-5400000">
              <a:off x="7828525" y="153400"/>
              <a:ext cx="1474774" cy="1167974"/>
            </a:xfrm>
            <a:prstGeom prst="rect">
              <a:avLst/>
            </a:prstGeom>
            <a:noFill/>
            <a:ln>
              <a:noFill/>
            </a:ln>
          </p:spPr>
        </p:pic>
      </p:gr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932" name="Shape 932"/>
        <p:cNvGrpSpPr/>
        <p:nvPr/>
      </p:nvGrpSpPr>
      <p:grpSpPr>
        <a:xfrm>
          <a:off x="0" y="0"/>
          <a:ext cx="0" cy="0"/>
          <a:chOff x="0" y="0"/>
          <a:chExt cx="0" cy="0"/>
        </a:xfrm>
      </p:grpSpPr>
      <p:sp>
        <p:nvSpPr>
          <p:cNvPr id="933" name="Google Shape;933;p127"/>
          <p:cNvSpPr txBox="1"/>
          <p:nvPr>
            <p:ph type="title"/>
          </p:nvPr>
        </p:nvSpPr>
        <p:spPr>
          <a:xfrm>
            <a:off x="1401750" y="2971729"/>
            <a:ext cx="6691200" cy="680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p:txBody>
      </p:sp>
      <p:sp>
        <p:nvSpPr>
          <p:cNvPr id="934" name="Google Shape;934;p127"/>
          <p:cNvSpPr txBox="1"/>
          <p:nvPr>
            <p:ph idx="1" type="subTitle"/>
          </p:nvPr>
        </p:nvSpPr>
        <p:spPr>
          <a:xfrm>
            <a:off x="1401750" y="1382725"/>
            <a:ext cx="6691200" cy="14784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1600"/>
              </a:spcBef>
              <a:spcAft>
                <a:spcPts val="0"/>
              </a:spcAft>
              <a:buSzPts val="3000"/>
              <a:buNone/>
              <a:defRPr sz="3000"/>
            </a:lvl3pPr>
            <a:lvl4pPr lvl="3" algn="ctr">
              <a:lnSpc>
                <a:spcPct val="100000"/>
              </a:lnSpc>
              <a:spcBef>
                <a:spcPts val="1600"/>
              </a:spcBef>
              <a:spcAft>
                <a:spcPts val="0"/>
              </a:spcAft>
              <a:buSzPts val="3000"/>
              <a:buNone/>
              <a:defRPr sz="3000"/>
            </a:lvl4pPr>
            <a:lvl5pPr lvl="4" algn="ctr">
              <a:lnSpc>
                <a:spcPct val="100000"/>
              </a:lnSpc>
              <a:spcBef>
                <a:spcPts val="1600"/>
              </a:spcBef>
              <a:spcAft>
                <a:spcPts val="0"/>
              </a:spcAft>
              <a:buSzPts val="3000"/>
              <a:buNone/>
              <a:defRPr sz="3000"/>
            </a:lvl5pPr>
            <a:lvl6pPr lvl="5" algn="ctr">
              <a:lnSpc>
                <a:spcPct val="100000"/>
              </a:lnSpc>
              <a:spcBef>
                <a:spcPts val="1600"/>
              </a:spcBef>
              <a:spcAft>
                <a:spcPts val="0"/>
              </a:spcAft>
              <a:buSzPts val="3000"/>
              <a:buNone/>
              <a:defRPr sz="3000"/>
            </a:lvl6pPr>
            <a:lvl7pPr lvl="6" algn="ctr">
              <a:lnSpc>
                <a:spcPct val="100000"/>
              </a:lnSpc>
              <a:spcBef>
                <a:spcPts val="1600"/>
              </a:spcBef>
              <a:spcAft>
                <a:spcPts val="0"/>
              </a:spcAft>
              <a:buSzPts val="3000"/>
              <a:buNone/>
              <a:defRPr sz="3000"/>
            </a:lvl7pPr>
            <a:lvl8pPr lvl="7" algn="ctr">
              <a:lnSpc>
                <a:spcPct val="100000"/>
              </a:lnSpc>
              <a:spcBef>
                <a:spcPts val="1600"/>
              </a:spcBef>
              <a:spcAft>
                <a:spcPts val="0"/>
              </a:spcAft>
              <a:buSzPts val="3000"/>
              <a:buNone/>
              <a:defRPr sz="3000"/>
            </a:lvl8pPr>
            <a:lvl9pPr lvl="8" algn="ctr">
              <a:lnSpc>
                <a:spcPct val="100000"/>
              </a:lnSpc>
              <a:spcBef>
                <a:spcPts val="1600"/>
              </a:spcBef>
              <a:spcAft>
                <a:spcPts val="1600"/>
              </a:spcAft>
              <a:buSzPts val="3000"/>
              <a:buNone/>
              <a:defRPr sz="3000"/>
            </a:lvl9pPr>
          </a:lstStyle>
          <a:p/>
        </p:txBody>
      </p:sp>
      <p:grpSp>
        <p:nvGrpSpPr>
          <p:cNvPr id="935" name="Google Shape;935;p127"/>
          <p:cNvGrpSpPr/>
          <p:nvPr/>
        </p:nvGrpSpPr>
        <p:grpSpPr>
          <a:xfrm>
            <a:off x="0" y="-12"/>
            <a:ext cx="9157525" cy="5146513"/>
            <a:chOff x="0" y="-12"/>
            <a:chExt cx="9157525" cy="5146513"/>
          </a:xfrm>
        </p:grpSpPr>
        <p:pic>
          <p:nvPicPr>
            <p:cNvPr id="936" name="Google Shape;936;p127"/>
            <p:cNvPicPr preferRelativeResize="0"/>
            <p:nvPr/>
          </p:nvPicPr>
          <p:blipFill rotWithShape="1">
            <a:blip r:embed="rId2">
              <a:alphaModFix/>
            </a:blip>
            <a:srcRect b="0" l="54322" r="36434" t="0"/>
            <a:stretch/>
          </p:blipFill>
          <p:spPr>
            <a:xfrm>
              <a:off x="0" y="0"/>
              <a:ext cx="713226" cy="5143501"/>
            </a:xfrm>
            <a:prstGeom prst="rect">
              <a:avLst/>
            </a:prstGeom>
            <a:noFill/>
            <a:ln>
              <a:noFill/>
            </a:ln>
          </p:spPr>
        </p:pic>
        <p:pic>
          <p:nvPicPr>
            <p:cNvPr id="937" name="Google Shape;937;p127"/>
            <p:cNvPicPr preferRelativeResize="0"/>
            <p:nvPr/>
          </p:nvPicPr>
          <p:blipFill rotWithShape="1">
            <a:blip r:embed="rId3">
              <a:alphaModFix/>
            </a:blip>
            <a:srcRect b="14310" l="14344" r="66250" t="-21422"/>
            <a:stretch/>
          </p:blipFill>
          <p:spPr>
            <a:xfrm flipH="1">
              <a:off x="8366925" y="2409025"/>
              <a:ext cx="790600" cy="2454751"/>
            </a:xfrm>
            <a:prstGeom prst="rect">
              <a:avLst/>
            </a:prstGeom>
            <a:noFill/>
            <a:ln>
              <a:noFill/>
            </a:ln>
          </p:spPr>
        </p:pic>
        <p:pic>
          <p:nvPicPr>
            <p:cNvPr id="938" name="Google Shape;938;p127"/>
            <p:cNvPicPr preferRelativeResize="0"/>
            <p:nvPr/>
          </p:nvPicPr>
          <p:blipFill rotWithShape="1">
            <a:blip r:embed="rId4">
              <a:alphaModFix/>
            </a:blip>
            <a:srcRect b="62250" l="37584" r="-5820" t="-16263"/>
            <a:stretch/>
          </p:blipFill>
          <p:spPr>
            <a:xfrm flipH="1">
              <a:off x="7510875" y="3801328"/>
              <a:ext cx="1639016" cy="1345173"/>
            </a:xfrm>
            <a:prstGeom prst="rect">
              <a:avLst/>
            </a:prstGeom>
            <a:noFill/>
            <a:ln>
              <a:noFill/>
            </a:ln>
          </p:spPr>
        </p:pic>
        <p:pic>
          <p:nvPicPr>
            <p:cNvPr id="939" name="Google Shape;939;p127"/>
            <p:cNvPicPr preferRelativeResize="0"/>
            <p:nvPr/>
          </p:nvPicPr>
          <p:blipFill rotWithShape="1">
            <a:blip r:embed="rId5">
              <a:alphaModFix/>
            </a:blip>
            <a:srcRect b="52928" l="-25346" r="-25346" t="-6959"/>
            <a:stretch/>
          </p:blipFill>
          <p:spPr>
            <a:xfrm flipH="1" rot="-5400000">
              <a:off x="7929012" y="253876"/>
              <a:ext cx="1474774" cy="966999"/>
            </a:xfrm>
            <a:prstGeom prst="rect">
              <a:avLst/>
            </a:prstGeom>
            <a:noFill/>
            <a:ln>
              <a:noFill/>
            </a:ln>
          </p:spPr>
        </p:pic>
      </p:gr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940" name="Shape 940"/>
        <p:cNvGrpSpPr/>
        <p:nvPr/>
      </p:nvGrpSpPr>
      <p:grpSpPr>
        <a:xfrm>
          <a:off x="0" y="0"/>
          <a:ext cx="0" cy="0"/>
          <a:chOff x="0" y="0"/>
          <a:chExt cx="0" cy="0"/>
        </a:xfrm>
      </p:grpSpPr>
      <p:sp>
        <p:nvSpPr>
          <p:cNvPr id="941" name="Google Shape;941;p12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grpSp>
        <p:nvGrpSpPr>
          <p:cNvPr id="942" name="Google Shape;942;p128"/>
          <p:cNvGrpSpPr/>
          <p:nvPr/>
        </p:nvGrpSpPr>
        <p:grpSpPr>
          <a:xfrm>
            <a:off x="-8598" y="-7175"/>
            <a:ext cx="9161698" cy="5159312"/>
            <a:chOff x="-34423" y="0"/>
            <a:chExt cx="9161698" cy="5159312"/>
          </a:xfrm>
        </p:grpSpPr>
        <p:pic>
          <p:nvPicPr>
            <p:cNvPr id="943" name="Google Shape;943;p128"/>
            <p:cNvPicPr preferRelativeResize="0"/>
            <p:nvPr/>
          </p:nvPicPr>
          <p:blipFill rotWithShape="1">
            <a:blip r:embed="rId2">
              <a:alphaModFix/>
            </a:blip>
            <a:srcRect b="-5750" l="60516" r="-3303" t="49541"/>
            <a:stretch/>
          </p:blipFill>
          <p:spPr>
            <a:xfrm flipH="1">
              <a:off x="7954325" y="0"/>
              <a:ext cx="1172950" cy="1597726"/>
            </a:xfrm>
            <a:prstGeom prst="rect">
              <a:avLst/>
            </a:prstGeom>
            <a:noFill/>
            <a:ln>
              <a:noFill/>
            </a:ln>
          </p:spPr>
        </p:pic>
        <p:pic>
          <p:nvPicPr>
            <p:cNvPr id="944" name="Google Shape;944;p128"/>
            <p:cNvPicPr preferRelativeResize="0"/>
            <p:nvPr/>
          </p:nvPicPr>
          <p:blipFill rotWithShape="1">
            <a:blip r:embed="rId3">
              <a:alphaModFix/>
            </a:blip>
            <a:srcRect b="19340" l="-4553" r="80973" t="-44200"/>
            <a:stretch/>
          </p:blipFill>
          <p:spPr>
            <a:xfrm flipH="1">
              <a:off x="-34423" y="2352637"/>
              <a:ext cx="942198" cy="2806675"/>
            </a:xfrm>
            <a:prstGeom prst="rect">
              <a:avLst/>
            </a:prstGeom>
            <a:noFill/>
            <a:ln>
              <a:noFill/>
            </a:ln>
          </p:spPr>
        </p:pic>
      </p:gr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945" name="Shape 945"/>
        <p:cNvGrpSpPr/>
        <p:nvPr/>
      </p:nvGrpSpPr>
      <p:grpSpPr>
        <a:xfrm>
          <a:off x="0" y="0"/>
          <a:ext cx="0" cy="0"/>
          <a:chOff x="0" y="0"/>
          <a:chExt cx="0" cy="0"/>
        </a:xfrm>
      </p:grpSpPr>
      <p:sp>
        <p:nvSpPr>
          <p:cNvPr id="946" name="Google Shape;946;p129"/>
          <p:cNvSpPr txBox="1"/>
          <p:nvPr>
            <p:ph type="title"/>
          </p:nvPr>
        </p:nvSpPr>
        <p:spPr>
          <a:xfrm>
            <a:off x="713225" y="714775"/>
            <a:ext cx="2785500" cy="22962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947" name="Google Shape;947;p129"/>
          <p:cNvSpPr txBox="1"/>
          <p:nvPr>
            <p:ph idx="1" type="subTitle"/>
          </p:nvPr>
        </p:nvSpPr>
        <p:spPr>
          <a:xfrm>
            <a:off x="713225" y="3010825"/>
            <a:ext cx="2785500" cy="1116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948" name="Google Shape;948;p129"/>
          <p:cNvSpPr/>
          <p:nvPr>
            <p:ph idx="2" type="pic"/>
          </p:nvPr>
        </p:nvSpPr>
        <p:spPr>
          <a:xfrm>
            <a:off x="4239450" y="539500"/>
            <a:ext cx="4191300" cy="3762900"/>
          </a:xfrm>
          <a:prstGeom prst="rect">
            <a:avLst/>
          </a:prstGeom>
          <a:noFill/>
          <a:ln>
            <a:noFill/>
          </a:ln>
        </p:spPr>
      </p:sp>
      <p:grpSp>
        <p:nvGrpSpPr>
          <p:cNvPr id="949" name="Google Shape;949;p129"/>
          <p:cNvGrpSpPr/>
          <p:nvPr/>
        </p:nvGrpSpPr>
        <p:grpSpPr>
          <a:xfrm>
            <a:off x="0" y="0"/>
            <a:ext cx="9413376" cy="5143500"/>
            <a:chOff x="0" y="0"/>
            <a:chExt cx="9413376" cy="5143500"/>
          </a:xfrm>
        </p:grpSpPr>
        <p:pic>
          <p:nvPicPr>
            <p:cNvPr id="950" name="Google Shape;950;p129"/>
            <p:cNvPicPr preferRelativeResize="0"/>
            <p:nvPr/>
          </p:nvPicPr>
          <p:blipFill rotWithShape="1">
            <a:blip r:embed="rId2">
              <a:alphaModFix/>
            </a:blip>
            <a:srcRect b="33257" l="22218" r="54809" t="-31567"/>
            <a:stretch/>
          </p:blipFill>
          <p:spPr>
            <a:xfrm flipH="1">
              <a:off x="8326249" y="0"/>
              <a:ext cx="817751" cy="1968474"/>
            </a:xfrm>
            <a:prstGeom prst="rect">
              <a:avLst/>
            </a:prstGeom>
            <a:noFill/>
            <a:ln>
              <a:noFill/>
            </a:ln>
          </p:spPr>
        </p:pic>
        <p:pic>
          <p:nvPicPr>
            <p:cNvPr id="951" name="Google Shape;951;p129"/>
            <p:cNvPicPr preferRelativeResize="0"/>
            <p:nvPr/>
          </p:nvPicPr>
          <p:blipFill rotWithShape="1">
            <a:blip r:embed="rId3">
              <a:alphaModFix/>
            </a:blip>
            <a:srcRect b="0" l="-9430" r="59560" t="0"/>
            <a:stretch/>
          </p:blipFill>
          <p:spPr>
            <a:xfrm rot="5400000">
              <a:off x="8583638" y="4313761"/>
              <a:ext cx="676875" cy="982600"/>
            </a:xfrm>
            <a:prstGeom prst="rect">
              <a:avLst/>
            </a:prstGeom>
            <a:noFill/>
            <a:ln>
              <a:noFill/>
            </a:ln>
          </p:spPr>
        </p:pic>
        <p:pic>
          <p:nvPicPr>
            <p:cNvPr id="952" name="Google Shape;952;p129"/>
            <p:cNvPicPr preferRelativeResize="0"/>
            <p:nvPr/>
          </p:nvPicPr>
          <p:blipFill rotWithShape="1">
            <a:blip r:embed="rId4">
              <a:alphaModFix/>
            </a:blip>
            <a:srcRect b="66346" l="22766" r="-8743" t="-15793"/>
            <a:stretch/>
          </p:blipFill>
          <p:spPr>
            <a:xfrm>
              <a:off x="0" y="4200729"/>
              <a:ext cx="1580890" cy="942721"/>
            </a:xfrm>
            <a:prstGeom prst="rect">
              <a:avLst/>
            </a:prstGeom>
            <a:noFill/>
            <a:ln>
              <a:noFill/>
            </a:ln>
          </p:spPr>
        </p:pic>
        <p:pic>
          <p:nvPicPr>
            <p:cNvPr id="953" name="Google Shape;953;p129"/>
            <p:cNvPicPr preferRelativeResize="0"/>
            <p:nvPr/>
          </p:nvPicPr>
          <p:blipFill rotWithShape="1">
            <a:blip r:embed="rId5">
              <a:alphaModFix/>
            </a:blip>
            <a:srcRect b="-7426" l="52876" r="-4940" t="-19091"/>
            <a:stretch/>
          </p:blipFill>
          <p:spPr>
            <a:xfrm>
              <a:off x="3" y="3256902"/>
              <a:ext cx="362498" cy="1610939"/>
            </a:xfrm>
            <a:prstGeom prst="rect">
              <a:avLst/>
            </a:prstGeom>
            <a:noFill/>
            <a:ln>
              <a:noFill/>
            </a:ln>
          </p:spPr>
        </p:pic>
        <p:pic>
          <p:nvPicPr>
            <p:cNvPr id="954" name="Google Shape;954;p129"/>
            <p:cNvPicPr preferRelativeResize="0"/>
            <p:nvPr/>
          </p:nvPicPr>
          <p:blipFill rotWithShape="1">
            <a:blip r:embed="rId6">
              <a:alphaModFix/>
            </a:blip>
            <a:srcRect b="-10429" l="27978" r="10960" t="65219"/>
            <a:stretch/>
          </p:blipFill>
          <p:spPr>
            <a:xfrm flipH="1">
              <a:off x="813401" y="4226275"/>
              <a:ext cx="2202291" cy="917225"/>
            </a:xfrm>
            <a:prstGeom prst="rect">
              <a:avLst/>
            </a:prstGeom>
            <a:noFill/>
            <a:ln>
              <a:noFill/>
            </a:ln>
          </p:spPr>
        </p:pic>
      </p:gr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955" name="Shape 955"/>
        <p:cNvGrpSpPr/>
        <p:nvPr/>
      </p:nvGrpSpPr>
      <p:grpSpPr>
        <a:xfrm>
          <a:off x="0" y="0"/>
          <a:ext cx="0" cy="0"/>
          <a:chOff x="0" y="0"/>
          <a:chExt cx="0" cy="0"/>
        </a:xfrm>
      </p:grpSpPr>
      <p:sp>
        <p:nvSpPr>
          <p:cNvPr id="956" name="Google Shape;956;p130"/>
          <p:cNvSpPr txBox="1"/>
          <p:nvPr>
            <p:ph type="title"/>
          </p:nvPr>
        </p:nvSpPr>
        <p:spPr>
          <a:xfrm>
            <a:off x="915175" y="1506438"/>
            <a:ext cx="2623500" cy="12186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957" name="Google Shape;957;p130"/>
          <p:cNvSpPr txBox="1"/>
          <p:nvPr>
            <p:ph idx="1" type="subTitle"/>
          </p:nvPr>
        </p:nvSpPr>
        <p:spPr>
          <a:xfrm>
            <a:off x="915175" y="2648813"/>
            <a:ext cx="2623500" cy="1107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958" name="Google Shape;958;p130"/>
          <p:cNvGrpSpPr/>
          <p:nvPr/>
        </p:nvGrpSpPr>
        <p:grpSpPr>
          <a:xfrm flipH="1">
            <a:off x="-338989" y="-3012"/>
            <a:ext cx="9453765" cy="5149510"/>
            <a:chOff x="76199" y="-3012"/>
            <a:chExt cx="9453765" cy="5149510"/>
          </a:xfrm>
        </p:grpSpPr>
        <p:pic>
          <p:nvPicPr>
            <p:cNvPr id="959" name="Google Shape;959;p130"/>
            <p:cNvPicPr preferRelativeResize="0"/>
            <p:nvPr/>
          </p:nvPicPr>
          <p:blipFill rotWithShape="1">
            <a:blip r:embed="rId2">
              <a:alphaModFix/>
            </a:blip>
            <a:srcRect b="14310" l="18039" r="61734" t="-21422"/>
            <a:stretch/>
          </p:blipFill>
          <p:spPr>
            <a:xfrm flipH="1" rot="-5400000">
              <a:off x="7655527" y="-935250"/>
              <a:ext cx="942198" cy="2806675"/>
            </a:xfrm>
            <a:prstGeom prst="rect">
              <a:avLst/>
            </a:prstGeom>
            <a:noFill/>
            <a:ln>
              <a:noFill/>
            </a:ln>
          </p:spPr>
        </p:pic>
        <p:grpSp>
          <p:nvGrpSpPr>
            <p:cNvPr id="960" name="Google Shape;960;p130"/>
            <p:cNvGrpSpPr/>
            <p:nvPr/>
          </p:nvGrpSpPr>
          <p:grpSpPr>
            <a:xfrm>
              <a:off x="76199" y="3608475"/>
              <a:ext cx="9128776" cy="1538023"/>
              <a:chOff x="76199" y="3608475"/>
              <a:chExt cx="9128776" cy="1538023"/>
            </a:xfrm>
          </p:grpSpPr>
          <p:pic>
            <p:nvPicPr>
              <p:cNvPr id="961" name="Google Shape;961;p130"/>
              <p:cNvPicPr preferRelativeResize="0"/>
              <p:nvPr/>
            </p:nvPicPr>
            <p:blipFill rotWithShape="1">
              <a:blip r:embed="rId3">
                <a:alphaModFix/>
              </a:blip>
              <a:srcRect b="62250" l="35362" r="-5819" t="-16263"/>
              <a:stretch/>
            </p:blipFill>
            <p:spPr>
              <a:xfrm flipH="1">
                <a:off x="7270000" y="3608475"/>
                <a:ext cx="1934975" cy="1538023"/>
              </a:xfrm>
              <a:prstGeom prst="rect">
                <a:avLst/>
              </a:prstGeom>
              <a:noFill/>
              <a:ln>
                <a:noFill/>
              </a:ln>
            </p:spPr>
          </p:pic>
          <p:pic>
            <p:nvPicPr>
              <p:cNvPr id="962" name="Google Shape;962;p130"/>
              <p:cNvPicPr preferRelativeResize="0"/>
              <p:nvPr/>
            </p:nvPicPr>
            <p:blipFill rotWithShape="1">
              <a:blip r:embed="rId4">
                <a:alphaModFix/>
              </a:blip>
              <a:srcRect b="0" l="-9430" r="59560" t="0"/>
              <a:stretch/>
            </p:blipFill>
            <p:spPr>
              <a:xfrm rot="5400000">
                <a:off x="317149" y="3835600"/>
                <a:ext cx="1066951" cy="1548850"/>
              </a:xfrm>
              <a:prstGeom prst="rect">
                <a:avLst/>
              </a:prstGeom>
              <a:noFill/>
              <a:ln>
                <a:noFill/>
              </a:ln>
            </p:spPr>
          </p:pic>
        </p:grpSp>
      </p:grpSp>
      <p:pic>
        <p:nvPicPr>
          <p:cNvPr id="963" name="Google Shape;963;p130"/>
          <p:cNvPicPr preferRelativeResize="0"/>
          <p:nvPr/>
        </p:nvPicPr>
        <p:blipFill rotWithShape="1">
          <a:blip r:embed="rId5">
            <a:alphaModFix/>
          </a:blip>
          <a:srcRect b="-9926" l="35187" r="7587" t="-22069"/>
          <a:stretch/>
        </p:blipFill>
        <p:spPr>
          <a:xfrm flipH="1">
            <a:off x="8303375" y="0"/>
            <a:ext cx="840626" cy="2002924"/>
          </a:xfrm>
          <a:prstGeom prst="rect">
            <a:avLst/>
          </a:prstGeom>
          <a:noFill/>
          <a:ln>
            <a:noFill/>
          </a:ln>
        </p:spPr>
      </p:pic>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964" name="Shape 964"/>
        <p:cNvGrpSpPr/>
        <p:nvPr/>
      </p:nvGrpSpPr>
      <p:grpSpPr>
        <a:xfrm>
          <a:off x="0" y="0"/>
          <a:ext cx="0" cy="0"/>
          <a:chOff x="0" y="0"/>
          <a:chExt cx="0" cy="0"/>
        </a:xfrm>
      </p:grpSpPr>
      <p:sp>
        <p:nvSpPr>
          <p:cNvPr id="965" name="Google Shape;965;p131"/>
          <p:cNvSpPr txBox="1"/>
          <p:nvPr>
            <p:ph type="title"/>
          </p:nvPr>
        </p:nvSpPr>
        <p:spPr>
          <a:xfrm>
            <a:off x="5770975" y="1575200"/>
            <a:ext cx="2630400" cy="1149600"/>
          </a:xfrm>
          <a:prstGeom prst="rect">
            <a:avLst/>
          </a:prstGeom>
        </p:spPr>
        <p:txBody>
          <a:bodyPr anchorCtr="0" anchor="b" bIns="91425" lIns="91425" spcFirstLastPara="1" rIns="91425" wrap="square" tIns="91425">
            <a:noAutofit/>
          </a:bodyPr>
          <a:lstStyle>
            <a:lvl1pPr lvl="0" algn="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966" name="Google Shape;966;p131"/>
          <p:cNvSpPr txBox="1"/>
          <p:nvPr>
            <p:ph idx="1" type="subTitle"/>
          </p:nvPr>
        </p:nvSpPr>
        <p:spPr>
          <a:xfrm>
            <a:off x="5771100" y="2648700"/>
            <a:ext cx="2630400" cy="10803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967" name="Google Shape;967;p131"/>
          <p:cNvGrpSpPr/>
          <p:nvPr/>
        </p:nvGrpSpPr>
        <p:grpSpPr>
          <a:xfrm>
            <a:off x="0" y="0"/>
            <a:ext cx="9143997" cy="5143500"/>
            <a:chOff x="0" y="0"/>
            <a:chExt cx="9143997" cy="5143500"/>
          </a:xfrm>
        </p:grpSpPr>
        <p:pic>
          <p:nvPicPr>
            <p:cNvPr id="968" name="Google Shape;968;p131"/>
            <p:cNvPicPr preferRelativeResize="0"/>
            <p:nvPr/>
          </p:nvPicPr>
          <p:blipFill rotWithShape="1">
            <a:blip r:embed="rId2">
              <a:alphaModFix/>
            </a:blip>
            <a:srcRect b="-1178" l="42194" r="-40070" t="61886"/>
            <a:stretch/>
          </p:blipFill>
          <p:spPr>
            <a:xfrm>
              <a:off x="0" y="0"/>
              <a:ext cx="2762065" cy="1149600"/>
            </a:xfrm>
            <a:prstGeom prst="rect">
              <a:avLst/>
            </a:prstGeom>
            <a:noFill/>
            <a:ln>
              <a:noFill/>
            </a:ln>
          </p:spPr>
        </p:pic>
        <p:pic>
          <p:nvPicPr>
            <p:cNvPr id="969" name="Google Shape;969;p131"/>
            <p:cNvPicPr preferRelativeResize="0"/>
            <p:nvPr/>
          </p:nvPicPr>
          <p:blipFill rotWithShape="1">
            <a:blip r:embed="rId3">
              <a:alphaModFix/>
            </a:blip>
            <a:srcRect b="1434" l="22543" r="60782" t="9486"/>
            <a:stretch/>
          </p:blipFill>
          <p:spPr>
            <a:xfrm rot="-5400000">
              <a:off x="7422435" y="3421937"/>
              <a:ext cx="859725" cy="2583400"/>
            </a:xfrm>
            <a:prstGeom prst="rect">
              <a:avLst/>
            </a:prstGeom>
            <a:noFill/>
            <a:ln>
              <a:noFill/>
            </a:ln>
          </p:spPr>
        </p:pic>
      </p:gr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970" name="Shape 970"/>
        <p:cNvGrpSpPr/>
        <p:nvPr/>
      </p:nvGrpSpPr>
      <p:grpSpPr>
        <a:xfrm>
          <a:off x="0" y="0"/>
          <a:ext cx="0" cy="0"/>
          <a:chOff x="0" y="0"/>
          <a:chExt cx="0" cy="0"/>
        </a:xfrm>
      </p:grpSpPr>
      <p:grpSp>
        <p:nvGrpSpPr>
          <p:cNvPr id="971" name="Google Shape;971;p132"/>
          <p:cNvGrpSpPr/>
          <p:nvPr/>
        </p:nvGrpSpPr>
        <p:grpSpPr>
          <a:xfrm>
            <a:off x="0" y="-10025"/>
            <a:ext cx="9143997" cy="5153525"/>
            <a:chOff x="0" y="-10025"/>
            <a:chExt cx="9143997" cy="5153525"/>
          </a:xfrm>
        </p:grpSpPr>
        <p:pic>
          <p:nvPicPr>
            <p:cNvPr id="972" name="Google Shape;972;p132"/>
            <p:cNvPicPr preferRelativeResize="0"/>
            <p:nvPr/>
          </p:nvPicPr>
          <p:blipFill rotWithShape="1">
            <a:blip r:embed="rId2">
              <a:alphaModFix/>
            </a:blip>
            <a:srcRect b="-10109" l="38827" r="-36703" t="58740"/>
            <a:stretch/>
          </p:blipFill>
          <p:spPr>
            <a:xfrm>
              <a:off x="0" y="-10025"/>
              <a:ext cx="2065600" cy="1123977"/>
            </a:xfrm>
            <a:prstGeom prst="rect">
              <a:avLst/>
            </a:prstGeom>
            <a:noFill/>
            <a:ln>
              <a:noFill/>
            </a:ln>
          </p:spPr>
        </p:pic>
        <p:pic>
          <p:nvPicPr>
            <p:cNvPr id="973" name="Google Shape;973;p132"/>
            <p:cNvPicPr preferRelativeResize="0"/>
            <p:nvPr/>
          </p:nvPicPr>
          <p:blipFill rotWithShape="1">
            <a:blip r:embed="rId3">
              <a:alphaModFix/>
            </a:blip>
            <a:srcRect b="204" l="22541" r="60784" t="10716"/>
            <a:stretch/>
          </p:blipFill>
          <p:spPr>
            <a:xfrm rot="-5400000">
              <a:off x="7422435" y="3421937"/>
              <a:ext cx="859725" cy="2583400"/>
            </a:xfrm>
            <a:prstGeom prst="rect">
              <a:avLst/>
            </a:prstGeom>
            <a:noFill/>
            <a:ln>
              <a:noFill/>
            </a:ln>
          </p:spPr>
        </p:pic>
      </p:grpSp>
      <p:sp>
        <p:nvSpPr>
          <p:cNvPr id="974" name="Google Shape;974;p13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975" name="Google Shape;975;p132"/>
          <p:cNvSpPr txBox="1"/>
          <p:nvPr>
            <p:ph idx="1" type="body"/>
          </p:nvPr>
        </p:nvSpPr>
        <p:spPr>
          <a:xfrm>
            <a:off x="780800" y="1188575"/>
            <a:ext cx="6408300" cy="15087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2"/>
              </a:buClr>
              <a:buSzPts val="1200"/>
              <a:buChar char="●"/>
              <a:defRPr sz="1200"/>
            </a:lvl1pPr>
            <a:lvl2pPr indent="-317500" lvl="1" marL="914400">
              <a:lnSpc>
                <a:spcPct val="100000"/>
              </a:lnSpc>
              <a:spcBef>
                <a:spcPts val="0"/>
              </a:spcBef>
              <a:spcAft>
                <a:spcPts val="0"/>
              </a:spcAft>
              <a:buSzPts val="1400"/>
              <a:buFont typeface="Nunito Light"/>
              <a:buChar char="○"/>
              <a:defRPr/>
            </a:lvl2pPr>
            <a:lvl3pPr indent="-317500" lvl="2" marL="1371600">
              <a:lnSpc>
                <a:spcPct val="100000"/>
              </a:lnSpc>
              <a:spcBef>
                <a:spcPts val="0"/>
              </a:spcBef>
              <a:spcAft>
                <a:spcPts val="0"/>
              </a:spcAft>
              <a:buSzPts val="1400"/>
              <a:buFont typeface="Nunito Light"/>
              <a:buChar char="■"/>
              <a:defRPr/>
            </a:lvl3pPr>
            <a:lvl4pPr indent="-317500" lvl="3" marL="1828800">
              <a:lnSpc>
                <a:spcPct val="100000"/>
              </a:lnSpc>
              <a:spcBef>
                <a:spcPts val="0"/>
              </a:spcBef>
              <a:spcAft>
                <a:spcPts val="0"/>
              </a:spcAft>
              <a:buSzPts val="1400"/>
              <a:buFont typeface="Nunito Light"/>
              <a:buChar char="●"/>
              <a:defRPr/>
            </a:lvl4pPr>
            <a:lvl5pPr indent="-317500" lvl="4" marL="2286000">
              <a:lnSpc>
                <a:spcPct val="100000"/>
              </a:lnSpc>
              <a:spcBef>
                <a:spcPts val="0"/>
              </a:spcBef>
              <a:spcAft>
                <a:spcPts val="0"/>
              </a:spcAft>
              <a:buSzPts val="1400"/>
              <a:buFont typeface="Nunito Light"/>
              <a:buChar char="○"/>
              <a:defRPr/>
            </a:lvl5pPr>
            <a:lvl6pPr indent="-317500" lvl="5" marL="2743200">
              <a:lnSpc>
                <a:spcPct val="100000"/>
              </a:lnSpc>
              <a:spcBef>
                <a:spcPts val="0"/>
              </a:spcBef>
              <a:spcAft>
                <a:spcPts val="0"/>
              </a:spcAft>
              <a:buSzPts val="1400"/>
              <a:buFont typeface="Nunito Light"/>
              <a:buChar char="■"/>
              <a:defRPr/>
            </a:lvl6pPr>
            <a:lvl7pPr indent="-317500" lvl="6" marL="3200400">
              <a:lnSpc>
                <a:spcPct val="100000"/>
              </a:lnSpc>
              <a:spcBef>
                <a:spcPts val="0"/>
              </a:spcBef>
              <a:spcAft>
                <a:spcPts val="0"/>
              </a:spcAft>
              <a:buSzPts val="1400"/>
              <a:buFont typeface="Nunito Light"/>
              <a:buChar char="●"/>
              <a:defRPr/>
            </a:lvl7pPr>
            <a:lvl8pPr indent="-317500" lvl="7" marL="3657600">
              <a:lnSpc>
                <a:spcPct val="100000"/>
              </a:lnSpc>
              <a:spcBef>
                <a:spcPts val="0"/>
              </a:spcBef>
              <a:spcAft>
                <a:spcPts val="0"/>
              </a:spcAft>
              <a:buSzPts val="1400"/>
              <a:buFont typeface="Nunito Light"/>
              <a:buChar char="○"/>
              <a:defRPr/>
            </a:lvl8pPr>
            <a:lvl9pPr indent="-317500" lvl="8" marL="411480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4_1_1_1">
    <p:spTree>
      <p:nvGrpSpPr>
        <p:cNvPr id="976" name="Shape 976"/>
        <p:cNvGrpSpPr/>
        <p:nvPr/>
      </p:nvGrpSpPr>
      <p:grpSpPr>
        <a:xfrm>
          <a:off x="0" y="0"/>
          <a:ext cx="0" cy="0"/>
          <a:chOff x="0" y="0"/>
          <a:chExt cx="0" cy="0"/>
        </a:xfrm>
      </p:grpSpPr>
      <p:sp>
        <p:nvSpPr>
          <p:cNvPr id="977" name="Google Shape;977;p13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978" name="Google Shape;978;p133"/>
          <p:cNvSpPr txBox="1"/>
          <p:nvPr>
            <p:ph idx="1" type="body"/>
          </p:nvPr>
        </p:nvSpPr>
        <p:spPr>
          <a:xfrm>
            <a:off x="780800" y="1188575"/>
            <a:ext cx="6408300" cy="31449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2"/>
              </a:buClr>
              <a:buSzPts val="1200"/>
              <a:buChar char="●"/>
              <a:defRPr sz="1200"/>
            </a:lvl1pPr>
            <a:lvl2pPr indent="-317500" lvl="1" marL="914400">
              <a:lnSpc>
                <a:spcPct val="100000"/>
              </a:lnSpc>
              <a:spcBef>
                <a:spcPts val="0"/>
              </a:spcBef>
              <a:spcAft>
                <a:spcPts val="0"/>
              </a:spcAft>
              <a:buSzPts val="1400"/>
              <a:buFont typeface="Nunito Light"/>
              <a:buChar char="○"/>
              <a:defRPr/>
            </a:lvl2pPr>
            <a:lvl3pPr indent="-317500" lvl="2" marL="1371600">
              <a:lnSpc>
                <a:spcPct val="100000"/>
              </a:lnSpc>
              <a:spcBef>
                <a:spcPts val="0"/>
              </a:spcBef>
              <a:spcAft>
                <a:spcPts val="0"/>
              </a:spcAft>
              <a:buSzPts val="1400"/>
              <a:buFont typeface="Nunito Light"/>
              <a:buChar char="■"/>
              <a:defRPr/>
            </a:lvl3pPr>
            <a:lvl4pPr indent="-317500" lvl="3" marL="1828800">
              <a:lnSpc>
                <a:spcPct val="100000"/>
              </a:lnSpc>
              <a:spcBef>
                <a:spcPts val="0"/>
              </a:spcBef>
              <a:spcAft>
                <a:spcPts val="0"/>
              </a:spcAft>
              <a:buSzPts val="1400"/>
              <a:buFont typeface="Nunito Light"/>
              <a:buChar char="●"/>
              <a:defRPr/>
            </a:lvl4pPr>
            <a:lvl5pPr indent="-317500" lvl="4" marL="2286000">
              <a:lnSpc>
                <a:spcPct val="100000"/>
              </a:lnSpc>
              <a:spcBef>
                <a:spcPts val="0"/>
              </a:spcBef>
              <a:spcAft>
                <a:spcPts val="0"/>
              </a:spcAft>
              <a:buSzPts val="1400"/>
              <a:buFont typeface="Nunito Light"/>
              <a:buChar char="○"/>
              <a:defRPr/>
            </a:lvl5pPr>
            <a:lvl6pPr indent="-317500" lvl="5" marL="2743200">
              <a:lnSpc>
                <a:spcPct val="100000"/>
              </a:lnSpc>
              <a:spcBef>
                <a:spcPts val="0"/>
              </a:spcBef>
              <a:spcAft>
                <a:spcPts val="0"/>
              </a:spcAft>
              <a:buSzPts val="1400"/>
              <a:buFont typeface="Nunito Light"/>
              <a:buChar char="■"/>
              <a:defRPr/>
            </a:lvl6pPr>
            <a:lvl7pPr indent="-317500" lvl="6" marL="3200400">
              <a:lnSpc>
                <a:spcPct val="100000"/>
              </a:lnSpc>
              <a:spcBef>
                <a:spcPts val="0"/>
              </a:spcBef>
              <a:spcAft>
                <a:spcPts val="0"/>
              </a:spcAft>
              <a:buSzPts val="1400"/>
              <a:buFont typeface="Nunito Light"/>
              <a:buChar char="●"/>
              <a:defRPr/>
            </a:lvl7pPr>
            <a:lvl8pPr indent="-317500" lvl="7" marL="3657600">
              <a:lnSpc>
                <a:spcPct val="100000"/>
              </a:lnSpc>
              <a:spcBef>
                <a:spcPts val="0"/>
              </a:spcBef>
              <a:spcAft>
                <a:spcPts val="0"/>
              </a:spcAft>
              <a:buSzPts val="1400"/>
              <a:buFont typeface="Nunito Light"/>
              <a:buChar char="○"/>
              <a:defRPr/>
            </a:lvl8pPr>
            <a:lvl9pPr indent="-317500" lvl="8" marL="4114800">
              <a:lnSpc>
                <a:spcPct val="100000"/>
              </a:lnSpc>
              <a:spcBef>
                <a:spcPts val="0"/>
              </a:spcBef>
              <a:spcAft>
                <a:spcPts val="0"/>
              </a:spcAft>
              <a:buSzPts val="1400"/>
              <a:buFont typeface="Nunito Light"/>
              <a:buChar char="■"/>
              <a:defRPr/>
            </a:lvl9pPr>
          </a:lstStyle>
          <a:p/>
        </p:txBody>
      </p:sp>
      <p:grpSp>
        <p:nvGrpSpPr>
          <p:cNvPr id="979" name="Google Shape;979;p133"/>
          <p:cNvGrpSpPr/>
          <p:nvPr/>
        </p:nvGrpSpPr>
        <p:grpSpPr>
          <a:xfrm flipH="1">
            <a:off x="-4300" y="-2912"/>
            <a:ext cx="9154199" cy="5137687"/>
            <a:chOff x="-4300" y="-2912"/>
            <a:chExt cx="9154199" cy="5137687"/>
          </a:xfrm>
        </p:grpSpPr>
        <p:grpSp>
          <p:nvGrpSpPr>
            <p:cNvPr id="980" name="Google Shape;980;p133"/>
            <p:cNvGrpSpPr/>
            <p:nvPr/>
          </p:nvGrpSpPr>
          <p:grpSpPr>
            <a:xfrm flipH="1" rot="10800000">
              <a:off x="-4300" y="-2912"/>
              <a:ext cx="1862525" cy="2002925"/>
              <a:chOff x="0" y="3131850"/>
              <a:chExt cx="1862525" cy="2002925"/>
            </a:xfrm>
          </p:grpSpPr>
          <p:pic>
            <p:nvPicPr>
              <p:cNvPr id="981" name="Google Shape;981;p133"/>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982" name="Google Shape;982;p133"/>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983" name="Google Shape;983;p133"/>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984" name="Shape 984"/>
        <p:cNvGrpSpPr/>
        <p:nvPr/>
      </p:nvGrpSpPr>
      <p:grpSpPr>
        <a:xfrm>
          <a:off x="0" y="0"/>
          <a:ext cx="0" cy="0"/>
          <a:chOff x="0" y="0"/>
          <a:chExt cx="0" cy="0"/>
        </a:xfrm>
      </p:grpSpPr>
      <p:sp>
        <p:nvSpPr>
          <p:cNvPr id="985" name="Google Shape;985;p13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986" name="Google Shape;986;p134"/>
          <p:cNvSpPr txBox="1"/>
          <p:nvPr>
            <p:ph idx="1" type="subTitle"/>
          </p:nvPr>
        </p:nvSpPr>
        <p:spPr>
          <a:xfrm>
            <a:off x="4923150" y="2898323"/>
            <a:ext cx="2852100" cy="1010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87" name="Google Shape;987;p134"/>
          <p:cNvSpPr txBox="1"/>
          <p:nvPr>
            <p:ph idx="2" type="subTitle"/>
          </p:nvPr>
        </p:nvSpPr>
        <p:spPr>
          <a:xfrm>
            <a:off x="1368750" y="2898323"/>
            <a:ext cx="2852100" cy="1010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88" name="Google Shape;988;p134"/>
          <p:cNvSpPr txBox="1"/>
          <p:nvPr>
            <p:ph idx="3" type="subTitle"/>
          </p:nvPr>
        </p:nvSpPr>
        <p:spPr>
          <a:xfrm>
            <a:off x="1368750" y="2410700"/>
            <a:ext cx="2852100" cy="5589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989" name="Google Shape;989;p134"/>
          <p:cNvSpPr txBox="1"/>
          <p:nvPr>
            <p:ph idx="4" type="subTitle"/>
          </p:nvPr>
        </p:nvSpPr>
        <p:spPr>
          <a:xfrm>
            <a:off x="4923154" y="2410700"/>
            <a:ext cx="2852100" cy="5589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990" name="Google Shape;990;p134"/>
          <p:cNvGrpSpPr/>
          <p:nvPr/>
        </p:nvGrpSpPr>
        <p:grpSpPr>
          <a:xfrm>
            <a:off x="0" y="0"/>
            <a:ext cx="9144000" cy="5143499"/>
            <a:chOff x="0" y="0"/>
            <a:chExt cx="9144000" cy="5143499"/>
          </a:xfrm>
        </p:grpSpPr>
        <p:pic>
          <p:nvPicPr>
            <p:cNvPr id="991" name="Google Shape;991;p134"/>
            <p:cNvPicPr preferRelativeResize="0"/>
            <p:nvPr/>
          </p:nvPicPr>
          <p:blipFill rotWithShape="1">
            <a:blip r:embed="rId2">
              <a:alphaModFix/>
            </a:blip>
            <a:srcRect b="-9926" l="35187" r="7587" t="-22069"/>
            <a:stretch/>
          </p:blipFill>
          <p:spPr>
            <a:xfrm flipH="1">
              <a:off x="8303375" y="0"/>
              <a:ext cx="840626" cy="2002924"/>
            </a:xfrm>
            <a:prstGeom prst="rect">
              <a:avLst/>
            </a:prstGeom>
            <a:noFill/>
            <a:ln>
              <a:noFill/>
            </a:ln>
          </p:spPr>
        </p:pic>
        <p:pic>
          <p:nvPicPr>
            <p:cNvPr id="992" name="Google Shape;992;p134"/>
            <p:cNvPicPr preferRelativeResize="0"/>
            <p:nvPr/>
          </p:nvPicPr>
          <p:blipFill rotWithShape="1">
            <a:blip r:embed="rId3">
              <a:alphaModFix/>
            </a:blip>
            <a:srcRect b="-20786" l="-16649" r="60362" t="12690"/>
            <a:stretch/>
          </p:blipFill>
          <p:spPr>
            <a:xfrm flipH="1" rot="-5400000">
              <a:off x="273700" y="4186125"/>
              <a:ext cx="801099" cy="1113650"/>
            </a:xfrm>
            <a:prstGeom prst="rect">
              <a:avLst/>
            </a:prstGeom>
            <a:noFill/>
            <a:ln>
              <a:noFill/>
            </a:ln>
          </p:spPr>
        </p:pic>
        <p:pic>
          <p:nvPicPr>
            <p:cNvPr id="993" name="Google Shape;993;p134"/>
            <p:cNvPicPr preferRelativeResize="0"/>
            <p:nvPr/>
          </p:nvPicPr>
          <p:blipFill rotWithShape="1">
            <a:blip r:embed="rId4">
              <a:alphaModFix/>
            </a:blip>
            <a:srcRect b="-13733" l="11565" r="70085" t="32755"/>
            <a:stretch/>
          </p:blipFill>
          <p:spPr>
            <a:xfrm flipH="1">
              <a:off x="0" y="3131850"/>
              <a:ext cx="806825" cy="2002925"/>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6" name="Shape 56"/>
        <p:cNvGrpSpPr/>
        <p:nvPr/>
      </p:nvGrpSpPr>
      <p:grpSpPr>
        <a:xfrm>
          <a:off x="0" y="0"/>
          <a:ext cx="0" cy="0"/>
          <a:chOff x="0" y="0"/>
          <a:chExt cx="0" cy="0"/>
        </a:xfrm>
      </p:grpSpPr>
      <p:sp>
        <p:nvSpPr>
          <p:cNvPr id="57" name="Google Shape;57;p15"/>
          <p:cNvSpPr txBox="1"/>
          <p:nvPr>
            <p:ph type="title"/>
          </p:nvPr>
        </p:nvSpPr>
        <p:spPr>
          <a:xfrm>
            <a:off x="2685500" y="2460927"/>
            <a:ext cx="5267100" cy="837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4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8" name="Google Shape;58;p15"/>
          <p:cNvSpPr txBox="1"/>
          <p:nvPr>
            <p:ph hasCustomPrompt="1" idx="2" type="title"/>
          </p:nvPr>
        </p:nvSpPr>
        <p:spPr>
          <a:xfrm>
            <a:off x="2685500" y="1577100"/>
            <a:ext cx="1810200" cy="11124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96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59" name="Google Shape;59;p15"/>
          <p:cNvSpPr txBox="1"/>
          <p:nvPr>
            <p:ph idx="1" type="subTitle"/>
          </p:nvPr>
        </p:nvSpPr>
        <p:spPr>
          <a:xfrm>
            <a:off x="2685500" y="3209075"/>
            <a:ext cx="5267100" cy="45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60" name="Google Shape;60;p15"/>
          <p:cNvPicPr preferRelativeResize="0"/>
          <p:nvPr/>
        </p:nvPicPr>
        <p:blipFill rotWithShape="1">
          <a:blip r:embed="rId2">
            <a:alphaModFix/>
          </a:blip>
          <a:srcRect b="5225" l="-48875" r="-5112" t="45011"/>
          <a:stretch/>
        </p:blipFill>
        <p:spPr>
          <a:xfrm rot="5400000">
            <a:off x="7230975" y="3244400"/>
            <a:ext cx="3100625" cy="725425"/>
          </a:xfrm>
          <a:prstGeom prst="rect">
            <a:avLst/>
          </a:prstGeom>
          <a:noFill/>
          <a:ln>
            <a:noFill/>
          </a:ln>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994" name="Shape 994"/>
        <p:cNvGrpSpPr/>
        <p:nvPr/>
      </p:nvGrpSpPr>
      <p:grpSpPr>
        <a:xfrm>
          <a:off x="0" y="0"/>
          <a:ext cx="0" cy="0"/>
          <a:chOff x="0" y="0"/>
          <a:chExt cx="0" cy="0"/>
        </a:xfrm>
      </p:grpSpPr>
      <p:sp>
        <p:nvSpPr>
          <p:cNvPr id="995" name="Google Shape;995;p13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996" name="Google Shape;996;p135"/>
          <p:cNvSpPr txBox="1"/>
          <p:nvPr>
            <p:ph idx="1" type="subTitle"/>
          </p:nvPr>
        </p:nvSpPr>
        <p:spPr>
          <a:xfrm>
            <a:off x="4985200" y="1426525"/>
            <a:ext cx="3065700" cy="2875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97" name="Google Shape;997;p135"/>
          <p:cNvSpPr txBox="1"/>
          <p:nvPr>
            <p:ph idx="2" type="subTitle"/>
          </p:nvPr>
        </p:nvSpPr>
        <p:spPr>
          <a:xfrm>
            <a:off x="1093100" y="1426525"/>
            <a:ext cx="3065700" cy="2875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998" name="Google Shape;998;p135"/>
          <p:cNvGrpSpPr/>
          <p:nvPr/>
        </p:nvGrpSpPr>
        <p:grpSpPr>
          <a:xfrm>
            <a:off x="0" y="1934025"/>
            <a:ext cx="9144001" cy="3209476"/>
            <a:chOff x="0" y="1934025"/>
            <a:chExt cx="9144001" cy="3209476"/>
          </a:xfrm>
        </p:grpSpPr>
        <p:pic>
          <p:nvPicPr>
            <p:cNvPr id="999" name="Google Shape;999;p135"/>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1000" name="Google Shape;1000;p135"/>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2">
    <p:spTree>
      <p:nvGrpSpPr>
        <p:cNvPr id="1001" name="Shape 1001"/>
        <p:cNvGrpSpPr/>
        <p:nvPr/>
      </p:nvGrpSpPr>
      <p:grpSpPr>
        <a:xfrm>
          <a:off x="0" y="0"/>
          <a:ext cx="0" cy="0"/>
          <a:chOff x="0" y="0"/>
          <a:chExt cx="0" cy="0"/>
        </a:xfrm>
      </p:grpSpPr>
      <p:sp>
        <p:nvSpPr>
          <p:cNvPr id="1002" name="Google Shape;1002;p13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003" name="Google Shape;1003;p136"/>
          <p:cNvSpPr txBox="1"/>
          <p:nvPr>
            <p:ph idx="1" type="subTitle"/>
          </p:nvPr>
        </p:nvSpPr>
        <p:spPr>
          <a:xfrm>
            <a:off x="4849720" y="2269451"/>
            <a:ext cx="3076200" cy="18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004" name="Google Shape;1004;p136"/>
          <p:cNvSpPr txBox="1"/>
          <p:nvPr>
            <p:ph idx="2" type="subTitle"/>
          </p:nvPr>
        </p:nvSpPr>
        <p:spPr>
          <a:xfrm>
            <a:off x="1218080" y="2269451"/>
            <a:ext cx="3076200" cy="18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005" name="Google Shape;1005;p136"/>
          <p:cNvSpPr txBox="1"/>
          <p:nvPr>
            <p:ph idx="3" type="subTitle"/>
          </p:nvPr>
        </p:nvSpPr>
        <p:spPr>
          <a:xfrm>
            <a:off x="4849705" y="1707025"/>
            <a:ext cx="3076200" cy="5727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06" name="Google Shape;1006;p136"/>
          <p:cNvSpPr txBox="1"/>
          <p:nvPr>
            <p:ph idx="4" type="subTitle"/>
          </p:nvPr>
        </p:nvSpPr>
        <p:spPr>
          <a:xfrm>
            <a:off x="1218080" y="1707025"/>
            <a:ext cx="3076200" cy="5727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1007" name="Google Shape;1007;p136"/>
          <p:cNvGrpSpPr/>
          <p:nvPr/>
        </p:nvGrpSpPr>
        <p:grpSpPr>
          <a:xfrm>
            <a:off x="-4300" y="-2912"/>
            <a:ext cx="9154199" cy="5137687"/>
            <a:chOff x="-4300" y="-2912"/>
            <a:chExt cx="9154199" cy="5137687"/>
          </a:xfrm>
        </p:grpSpPr>
        <p:grpSp>
          <p:nvGrpSpPr>
            <p:cNvPr id="1008" name="Google Shape;1008;p136"/>
            <p:cNvGrpSpPr/>
            <p:nvPr/>
          </p:nvGrpSpPr>
          <p:grpSpPr>
            <a:xfrm flipH="1" rot="10800000">
              <a:off x="-4300" y="-2912"/>
              <a:ext cx="1862525" cy="2002925"/>
              <a:chOff x="0" y="3131850"/>
              <a:chExt cx="1862525" cy="2002925"/>
            </a:xfrm>
          </p:grpSpPr>
          <p:pic>
            <p:nvPicPr>
              <p:cNvPr id="1009" name="Google Shape;1009;p136"/>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1010" name="Google Shape;1010;p136"/>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1011" name="Google Shape;1011;p136"/>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1012" name="Shape 1012"/>
        <p:cNvGrpSpPr/>
        <p:nvPr/>
      </p:nvGrpSpPr>
      <p:grpSpPr>
        <a:xfrm>
          <a:off x="0" y="0"/>
          <a:ext cx="0" cy="0"/>
          <a:chOff x="0" y="0"/>
          <a:chExt cx="0" cy="0"/>
        </a:xfrm>
      </p:grpSpPr>
      <p:sp>
        <p:nvSpPr>
          <p:cNvPr id="1013" name="Google Shape;1013;p13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014" name="Google Shape;1014;p137"/>
          <p:cNvSpPr txBox="1"/>
          <p:nvPr>
            <p:ph idx="1" type="subTitle"/>
          </p:nvPr>
        </p:nvSpPr>
        <p:spPr>
          <a:xfrm>
            <a:off x="806226" y="3135251"/>
            <a:ext cx="2164500" cy="869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15" name="Google Shape;1015;p137"/>
          <p:cNvSpPr txBox="1"/>
          <p:nvPr>
            <p:ph idx="2" type="subTitle"/>
          </p:nvPr>
        </p:nvSpPr>
        <p:spPr>
          <a:xfrm>
            <a:off x="3418650" y="3135251"/>
            <a:ext cx="2164500" cy="869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16" name="Google Shape;1016;p137"/>
          <p:cNvSpPr txBox="1"/>
          <p:nvPr>
            <p:ph idx="3" type="subTitle"/>
          </p:nvPr>
        </p:nvSpPr>
        <p:spPr>
          <a:xfrm>
            <a:off x="6031075" y="3135250"/>
            <a:ext cx="2164500" cy="869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17" name="Google Shape;1017;p137"/>
          <p:cNvSpPr txBox="1"/>
          <p:nvPr>
            <p:ph idx="4" type="subTitle"/>
          </p:nvPr>
        </p:nvSpPr>
        <p:spPr>
          <a:xfrm>
            <a:off x="806225" y="2607550"/>
            <a:ext cx="2164500" cy="527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18" name="Google Shape;1018;p137"/>
          <p:cNvSpPr txBox="1"/>
          <p:nvPr>
            <p:ph idx="5" type="subTitle"/>
          </p:nvPr>
        </p:nvSpPr>
        <p:spPr>
          <a:xfrm>
            <a:off x="3418653" y="2607550"/>
            <a:ext cx="2164500" cy="527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19" name="Google Shape;1019;p137"/>
          <p:cNvSpPr txBox="1"/>
          <p:nvPr>
            <p:ph idx="6" type="subTitle"/>
          </p:nvPr>
        </p:nvSpPr>
        <p:spPr>
          <a:xfrm>
            <a:off x="6031076" y="2607550"/>
            <a:ext cx="2164500" cy="527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1020" name="Google Shape;1020;p137"/>
          <p:cNvGrpSpPr/>
          <p:nvPr/>
        </p:nvGrpSpPr>
        <p:grpSpPr>
          <a:xfrm>
            <a:off x="-6850" y="-11950"/>
            <a:ext cx="9150861" cy="5155450"/>
            <a:chOff x="-6850" y="-11950"/>
            <a:chExt cx="9150861" cy="5155450"/>
          </a:xfrm>
        </p:grpSpPr>
        <p:pic>
          <p:nvPicPr>
            <p:cNvPr id="1021" name="Google Shape;1021;p137"/>
            <p:cNvPicPr preferRelativeResize="0"/>
            <p:nvPr/>
          </p:nvPicPr>
          <p:blipFill rotWithShape="1">
            <a:blip r:embed="rId2">
              <a:alphaModFix/>
            </a:blip>
            <a:srcRect b="-8389" l="60268" r="-3305" t="57514"/>
            <a:stretch/>
          </p:blipFill>
          <p:spPr>
            <a:xfrm>
              <a:off x="-6850" y="-11950"/>
              <a:ext cx="1179799" cy="1446074"/>
            </a:xfrm>
            <a:prstGeom prst="rect">
              <a:avLst/>
            </a:prstGeom>
            <a:noFill/>
            <a:ln>
              <a:noFill/>
            </a:ln>
          </p:spPr>
        </p:pic>
        <p:pic>
          <p:nvPicPr>
            <p:cNvPr id="1022" name="Google Shape;1022;p137"/>
            <p:cNvPicPr preferRelativeResize="0"/>
            <p:nvPr/>
          </p:nvPicPr>
          <p:blipFill rotWithShape="1">
            <a:blip r:embed="rId3">
              <a:alphaModFix/>
            </a:blip>
            <a:srcRect b="-14600" l="11532" r="70118" t="33622"/>
            <a:stretch/>
          </p:blipFill>
          <p:spPr>
            <a:xfrm>
              <a:off x="8337186" y="3140575"/>
              <a:ext cx="806825" cy="2002925"/>
            </a:xfrm>
            <a:prstGeom prst="rect">
              <a:avLst/>
            </a:prstGeom>
            <a:noFill/>
            <a:ln>
              <a:noFill/>
            </a:ln>
          </p:spPr>
        </p:pic>
      </p:gr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_1">
    <p:spTree>
      <p:nvGrpSpPr>
        <p:cNvPr id="1023" name="Shape 1023"/>
        <p:cNvGrpSpPr/>
        <p:nvPr/>
      </p:nvGrpSpPr>
      <p:grpSpPr>
        <a:xfrm>
          <a:off x="0" y="0"/>
          <a:ext cx="0" cy="0"/>
          <a:chOff x="0" y="0"/>
          <a:chExt cx="0" cy="0"/>
        </a:xfrm>
      </p:grpSpPr>
      <p:sp>
        <p:nvSpPr>
          <p:cNvPr id="1024" name="Google Shape;1024;p13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3500"/>
              <a:buNone/>
              <a:defRPr/>
            </a:lvl1pPr>
            <a:lvl2pPr lvl="1">
              <a:lnSpc>
                <a:spcPct val="115000"/>
              </a:lnSpc>
              <a:spcBef>
                <a:spcPts val="0"/>
              </a:spcBef>
              <a:spcAft>
                <a:spcPts val="0"/>
              </a:spcAft>
              <a:buSzPts val="3500"/>
              <a:buNone/>
              <a:defRPr/>
            </a:lvl2pPr>
            <a:lvl3pPr lvl="2">
              <a:lnSpc>
                <a:spcPct val="115000"/>
              </a:lnSpc>
              <a:spcBef>
                <a:spcPts val="0"/>
              </a:spcBef>
              <a:spcAft>
                <a:spcPts val="0"/>
              </a:spcAft>
              <a:buSzPts val="3500"/>
              <a:buNone/>
              <a:defRPr/>
            </a:lvl3pPr>
            <a:lvl4pPr lvl="3">
              <a:lnSpc>
                <a:spcPct val="115000"/>
              </a:lnSpc>
              <a:spcBef>
                <a:spcPts val="0"/>
              </a:spcBef>
              <a:spcAft>
                <a:spcPts val="0"/>
              </a:spcAft>
              <a:buSzPts val="3500"/>
              <a:buNone/>
              <a:defRPr/>
            </a:lvl4pPr>
            <a:lvl5pPr lvl="4">
              <a:lnSpc>
                <a:spcPct val="115000"/>
              </a:lnSpc>
              <a:spcBef>
                <a:spcPts val="0"/>
              </a:spcBef>
              <a:spcAft>
                <a:spcPts val="0"/>
              </a:spcAft>
              <a:buSzPts val="3500"/>
              <a:buNone/>
              <a:defRPr/>
            </a:lvl5pPr>
            <a:lvl6pPr lvl="5">
              <a:lnSpc>
                <a:spcPct val="115000"/>
              </a:lnSpc>
              <a:spcBef>
                <a:spcPts val="0"/>
              </a:spcBef>
              <a:spcAft>
                <a:spcPts val="0"/>
              </a:spcAft>
              <a:buSzPts val="3500"/>
              <a:buNone/>
              <a:defRPr/>
            </a:lvl6pPr>
            <a:lvl7pPr lvl="6">
              <a:lnSpc>
                <a:spcPct val="115000"/>
              </a:lnSpc>
              <a:spcBef>
                <a:spcPts val="0"/>
              </a:spcBef>
              <a:spcAft>
                <a:spcPts val="0"/>
              </a:spcAft>
              <a:buSzPts val="3500"/>
              <a:buNone/>
              <a:defRPr/>
            </a:lvl7pPr>
            <a:lvl8pPr lvl="7">
              <a:lnSpc>
                <a:spcPct val="115000"/>
              </a:lnSpc>
              <a:spcBef>
                <a:spcPts val="0"/>
              </a:spcBef>
              <a:spcAft>
                <a:spcPts val="0"/>
              </a:spcAft>
              <a:buSzPts val="3500"/>
              <a:buNone/>
              <a:defRPr/>
            </a:lvl8pPr>
            <a:lvl9pPr lvl="8">
              <a:lnSpc>
                <a:spcPct val="115000"/>
              </a:lnSpc>
              <a:spcBef>
                <a:spcPts val="0"/>
              </a:spcBef>
              <a:spcAft>
                <a:spcPts val="0"/>
              </a:spcAft>
              <a:buSzPts val="3500"/>
              <a:buNone/>
              <a:defRPr/>
            </a:lvl9pPr>
          </a:lstStyle>
          <a:p/>
        </p:txBody>
      </p:sp>
      <p:sp>
        <p:nvSpPr>
          <p:cNvPr id="1025" name="Google Shape;1025;p138"/>
          <p:cNvSpPr txBox="1"/>
          <p:nvPr>
            <p:ph idx="1" type="subTitle"/>
          </p:nvPr>
        </p:nvSpPr>
        <p:spPr>
          <a:xfrm>
            <a:off x="3406650" y="1768350"/>
            <a:ext cx="2330700" cy="2685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accent2"/>
              </a:buClr>
              <a:buSzPts val="1400"/>
              <a:buFont typeface="Arial"/>
              <a:buChar char="●"/>
              <a:defRPr sz="1400"/>
            </a:lvl1pPr>
            <a:lvl2pPr lvl="1">
              <a:lnSpc>
                <a:spcPct val="115000"/>
              </a:lnSpc>
              <a:spcBef>
                <a:spcPts val="0"/>
              </a:spcBef>
              <a:spcAft>
                <a:spcPts val="0"/>
              </a:spcAft>
              <a:buClr>
                <a:srgbClr val="000000"/>
              </a:buClr>
              <a:buSzPts val="1400"/>
              <a:buFont typeface="Arial"/>
              <a:buChar char="○"/>
              <a:defRPr sz="1400"/>
            </a:lvl2pPr>
            <a:lvl3pPr lvl="2">
              <a:lnSpc>
                <a:spcPct val="115000"/>
              </a:lnSpc>
              <a:spcBef>
                <a:spcPts val="1600"/>
              </a:spcBef>
              <a:spcAft>
                <a:spcPts val="0"/>
              </a:spcAft>
              <a:buClr>
                <a:srgbClr val="000000"/>
              </a:buClr>
              <a:buSzPts val="1400"/>
              <a:buFont typeface="Arial"/>
              <a:buChar char="■"/>
              <a:defRPr sz="1400"/>
            </a:lvl3pPr>
            <a:lvl4pPr lvl="3">
              <a:lnSpc>
                <a:spcPct val="115000"/>
              </a:lnSpc>
              <a:spcBef>
                <a:spcPts val="1600"/>
              </a:spcBef>
              <a:spcAft>
                <a:spcPts val="0"/>
              </a:spcAft>
              <a:buClr>
                <a:srgbClr val="000000"/>
              </a:buClr>
              <a:buSzPts val="1400"/>
              <a:buFont typeface="Arial"/>
              <a:buChar char="●"/>
              <a:defRPr sz="1400"/>
            </a:lvl4pPr>
            <a:lvl5pPr lvl="4">
              <a:lnSpc>
                <a:spcPct val="115000"/>
              </a:lnSpc>
              <a:spcBef>
                <a:spcPts val="1600"/>
              </a:spcBef>
              <a:spcAft>
                <a:spcPts val="0"/>
              </a:spcAft>
              <a:buClr>
                <a:srgbClr val="000000"/>
              </a:buClr>
              <a:buSzPts val="1400"/>
              <a:buFont typeface="Arial"/>
              <a:buChar char="○"/>
              <a:defRPr sz="1400"/>
            </a:lvl5pPr>
            <a:lvl6pPr lvl="5">
              <a:lnSpc>
                <a:spcPct val="115000"/>
              </a:lnSpc>
              <a:spcBef>
                <a:spcPts val="1600"/>
              </a:spcBef>
              <a:spcAft>
                <a:spcPts val="0"/>
              </a:spcAft>
              <a:buClr>
                <a:srgbClr val="000000"/>
              </a:buClr>
              <a:buSzPts val="1400"/>
              <a:buFont typeface="Arial"/>
              <a:buChar char="■"/>
              <a:defRPr sz="1400"/>
            </a:lvl6pPr>
            <a:lvl7pPr lvl="6">
              <a:lnSpc>
                <a:spcPct val="115000"/>
              </a:lnSpc>
              <a:spcBef>
                <a:spcPts val="1600"/>
              </a:spcBef>
              <a:spcAft>
                <a:spcPts val="0"/>
              </a:spcAft>
              <a:buClr>
                <a:srgbClr val="000000"/>
              </a:buClr>
              <a:buSzPts val="1400"/>
              <a:buFont typeface="Arial"/>
              <a:buChar char="●"/>
              <a:defRPr sz="1400"/>
            </a:lvl7pPr>
            <a:lvl8pPr lvl="7">
              <a:lnSpc>
                <a:spcPct val="115000"/>
              </a:lnSpc>
              <a:spcBef>
                <a:spcPts val="1600"/>
              </a:spcBef>
              <a:spcAft>
                <a:spcPts val="0"/>
              </a:spcAft>
              <a:buClr>
                <a:srgbClr val="000000"/>
              </a:buClr>
              <a:buSzPts val="1400"/>
              <a:buFont typeface="Arial"/>
              <a:buChar char="○"/>
              <a:defRPr sz="1400"/>
            </a:lvl8pPr>
            <a:lvl9pPr lvl="8">
              <a:lnSpc>
                <a:spcPct val="115000"/>
              </a:lnSpc>
              <a:spcBef>
                <a:spcPts val="1600"/>
              </a:spcBef>
              <a:spcAft>
                <a:spcPts val="1600"/>
              </a:spcAft>
              <a:buClr>
                <a:srgbClr val="000000"/>
              </a:buClr>
              <a:buSzPts val="1400"/>
              <a:buFont typeface="Arial"/>
              <a:buChar char="■"/>
              <a:defRPr sz="1400"/>
            </a:lvl9pPr>
          </a:lstStyle>
          <a:p/>
        </p:txBody>
      </p:sp>
      <p:sp>
        <p:nvSpPr>
          <p:cNvPr id="1026" name="Google Shape;1026;p138"/>
          <p:cNvSpPr txBox="1"/>
          <p:nvPr>
            <p:ph idx="2" type="subTitle"/>
          </p:nvPr>
        </p:nvSpPr>
        <p:spPr>
          <a:xfrm>
            <a:off x="5858600" y="1768350"/>
            <a:ext cx="2330700" cy="2685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accent4"/>
              </a:buClr>
              <a:buSzPts val="1400"/>
              <a:buFont typeface="Arial"/>
              <a:buChar char="●"/>
              <a:defRPr sz="1400"/>
            </a:lvl1pPr>
            <a:lvl2pPr lvl="1">
              <a:lnSpc>
                <a:spcPct val="115000"/>
              </a:lnSpc>
              <a:spcBef>
                <a:spcPts val="0"/>
              </a:spcBef>
              <a:spcAft>
                <a:spcPts val="0"/>
              </a:spcAft>
              <a:buClr>
                <a:srgbClr val="000000"/>
              </a:buClr>
              <a:buSzPts val="1400"/>
              <a:buFont typeface="Arial"/>
              <a:buChar char="○"/>
              <a:defRPr sz="1400"/>
            </a:lvl2pPr>
            <a:lvl3pPr lvl="2">
              <a:lnSpc>
                <a:spcPct val="115000"/>
              </a:lnSpc>
              <a:spcBef>
                <a:spcPts val="1600"/>
              </a:spcBef>
              <a:spcAft>
                <a:spcPts val="0"/>
              </a:spcAft>
              <a:buClr>
                <a:srgbClr val="000000"/>
              </a:buClr>
              <a:buSzPts val="1400"/>
              <a:buFont typeface="Arial"/>
              <a:buChar char="■"/>
              <a:defRPr sz="1400"/>
            </a:lvl3pPr>
            <a:lvl4pPr lvl="3">
              <a:lnSpc>
                <a:spcPct val="115000"/>
              </a:lnSpc>
              <a:spcBef>
                <a:spcPts val="1600"/>
              </a:spcBef>
              <a:spcAft>
                <a:spcPts val="0"/>
              </a:spcAft>
              <a:buClr>
                <a:srgbClr val="000000"/>
              </a:buClr>
              <a:buSzPts val="1400"/>
              <a:buFont typeface="Arial"/>
              <a:buChar char="●"/>
              <a:defRPr sz="1400"/>
            </a:lvl4pPr>
            <a:lvl5pPr lvl="4">
              <a:lnSpc>
                <a:spcPct val="115000"/>
              </a:lnSpc>
              <a:spcBef>
                <a:spcPts val="1600"/>
              </a:spcBef>
              <a:spcAft>
                <a:spcPts val="0"/>
              </a:spcAft>
              <a:buClr>
                <a:srgbClr val="000000"/>
              </a:buClr>
              <a:buSzPts val="1400"/>
              <a:buFont typeface="Arial"/>
              <a:buChar char="○"/>
              <a:defRPr sz="1400"/>
            </a:lvl5pPr>
            <a:lvl6pPr lvl="5">
              <a:lnSpc>
                <a:spcPct val="115000"/>
              </a:lnSpc>
              <a:spcBef>
                <a:spcPts val="1600"/>
              </a:spcBef>
              <a:spcAft>
                <a:spcPts val="0"/>
              </a:spcAft>
              <a:buClr>
                <a:srgbClr val="000000"/>
              </a:buClr>
              <a:buSzPts val="1400"/>
              <a:buFont typeface="Arial"/>
              <a:buChar char="■"/>
              <a:defRPr sz="1400"/>
            </a:lvl6pPr>
            <a:lvl7pPr lvl="6">
              <a:lnSpc>
                <a:spcPct val="115000"/>
              </a:lnSpc>
              <a:spcBef>
                <a:spcPts val="1600"/>
              </a:spcBef>
              <a:spcAft>
                <a:spcPts val="0"/>
              </a:spcAft>
              <a:buClr>
                <a:srgbClr val="000000"/>
              </a:buClr>
              <a:buSzPts val="1400"/>
              <a:buFont typeface="Arial"/>
              <a:buChar char="●"/>
              <a:defRPr sz="1400"/>
            </a:lvl7pPr>
            <a:lvl8pPr lvl="7">
              <a:lnSpc>
                <a:spcPct val="115000"/>
              </a:lnSpc>
              <a:spcBef>
                <a:spcPts val="1600"/>
              </a:spcBef>
              <a:spcAft>
                <a:spcPts val="0"/>
              </a:spcAft>
              <a:buClr>
                <a:srgbClr val="000000"/>
              </a:buClr>
              <a:buSzPts val="1400"/>
              <a:buFont typeface="Arial"/>
              <a:buChar char="○"/>
              <a:defRPr sz="1400"/>
            </a:lvl8pPr>
            <a:lvl9pPr lvl="8">
              <a:lnSpc>
                <a:spcPct val="115000"/>
              </a:lnSpc>
              <a:spcBef>
                <a:spcPts val="1600"/>
              </a:spcBef>
              <a:spcAft>
                <a:spcPts val="1600"/>
              </a:spcAft>
              <a:buClr>
                <a:srgbClr val="000000"/>
              </a:buClr>
              <a:buSzPts val="1400"/>
              <a:buFont typeface="Arial"/>
              <a:buChar char="■"/>
              <a:defRPr sz="1400"/>
            </a:lvl9pPr>
          </a:lstStyle>
          <a:p/>
        </p:txBody>
      </p:sp>
      <p:sp>
        <p:nvSpPr>
          <p:cNvPr id="1027" name="Google Shape;1027;p138"/>
          <p:cNvSpPr txBox="1"/>
          <p:nvPr>
            <p:ph idx="3" type="subTitle"/>
          </p:nvPr>
        </p:nvSpPr>
        <p:spPr>
          <a:xfrm>
            <a:off x="5858600" y="1395900"/>
            <a:ext cx="2330700" cy="4932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500"/>
              <a:buNone/>
              <a:defRPr sz="2400">
                <a:latin typeface="Baskervville"/>
                <a:ea typeface="Baskervville"/>
                <a:cs typeface="Baskervville"/>
                <a:sym typeface="Baskervville"/>
              </a:defRPr>
            </a:lvl1pPr>
            <a:lvl2pPr lvl="1">
              <a:lnSpc>
                <a:spcPct val="115000"/>
              </a:lnSpc>
              <a:spcBef>
                <a:spcPts val="0"/>
              </a:spcBef>
              <a:spcAft>
                <a:spcPts val="0"/>
              </a:spcAft>
              <a:buSzPts val="2500"/>
              <a:buNone/>
              <a:defRPr sz="2500"/>
            </a:lvl2pPr>
            <a:lvl3pPr lvl="2">
              <a:lnSpc>
                <a:spcPct val="115000"/>
              </a:lnSpc>
              <a:spcBef>
                <a:spcPts val="1600"/>
              </a:spcBef>
              <a:spcAft>
                <a:spcPts val="0"/>
              </a:spcAft>
              <a:buSzPts val="2500"/>
              <a:buNone/>
              <a:defRPr sz="2500"/>
            </a:lvl3pPr>
            <a:lvl4pPr lvl="3">
              <a:lnSpc>
                <a:spcPct val="115000"/>
              </a:lnSpc>
              <a:spcBef>
                <a:spcPts val="1600"/>
              </a:spcBef>
              <a:spcAft>
                <a:spcPts val="0"/>
              </a:spcAft>
              <a:buSzPts val="2500"/>
              <a:buNone/>
              <a:defRPr sz="2500"/>
            </a:lvl4pPr>
            <a:lvl5pPr lvl="4">
              <a:lnSpc>
                <a:spcPct val="115000"/>
              </a:lnSpc>
              <a:spcBef>
                <a:spcPts val="1600"/>
              </a:spcBef>
              <a:spcAft>
                <a:spcPts val="0"/>
              </a:spcAft>
              <a:buSzPts val="2500"/>
              <a:buNone/>
              <a:defRPr sz="2500"/>
            </a:lvl5pPr>
            <a:lvl6pPr lvl="5">
              <a:lnSpc>
                <a:spcPct val="115000"/>
              </a:lnSpc>
              <a:spcBef>
                <a:spcPts val="1600"/>
              </a:spcBef>
              <a:spcAft>
                <a:spcPts val="0"/>
              </a:spcAft>
              <a:buSzPts val="2500"/>
              <a:buNone/>
              <a:defRPr sz="2500"/>
            </a:lvl6pPr>
            <a:lvl7pPr lvl="6">
              <a:lnSpc>
                <a:spcPct val="115000"/>
              </a:lnSpc>
              <a:spcBef>
                <a:spcPts val="1600"/>
              </a:spcBef>
              <a:spcAft>
                <a:spcPts val="0"/>
              </a:spcAft>
              <a:buSzPts val="2500"/>
              <a:buNone/>
              <a:defRPr sz="2500"/>
            </a:lvl7pPr>
            <a:lvl8pPr lvl="7">
              <a:lnSpc>
                <a:spcPct val="115000"/>
              </a:lnSpc>
              <a:spcBef>
                <a:spcPts val="1600"/>
              </a:spcBef>
              <a:spcAft>
                <a:spcPts val="0"/>
              </a:spcAft>
              <a:buSzPts val="2500"/>
              <a:buNone/>
              <a:defRPr sz="2500"/>
            </a:lvl8pPr>
            <a:lvl9pPr lvl="8">
              <a:lnSpc>
                <a:spcPct val="115000"/>
              </a:lnSpc>
              <a:spcBef>
                <a:spcPts val="1600"/>
              </a:spcBef>
              <a:spcAft>
                <a:spcPts val="1600"/>
              </a:spcAft>
              <a:buSzPts val="2500"/>
              <a:buNone/>
              <a:defRPr sz="2500"/>
            </a:lvl9pPr>
          </a:lstStyle>
          <a:p/>
        </p:txBody>
      </p:sp>
      <p:sp>
        <p:nvSpPr>
          <p:cNvPr id="1028" name="Google Shape;1028;p138"/>
          <p:cNvSpPr txBox="1"/>
          <p:nvPr>
            <p:ph idx="4" type="subTitle"/>
          </p:nvPr>
        </p:nvSpPr>
        <p:spPr>
          <a:xfrm>
            <a:off x="954700" y="1768350"/>
            <a:ext cx="2330700" cy="2685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dk2"/>
              </a:buClr>
              <a:buSzPts val="1400"/>
              <a:buFont typeface="Arial"/>
              <a:buChar char="●"/>
              <a:defRPr sz="1400"/>
            </a:lvl1pPr>
            <a:lvl2pPr lvl="1">
              <a:lnSpc>
                <a:spcPct val="115000"/>
              </a:lnSpc>
              <a:spcBef>
                <a:spcPts val="0"/>
              </a:spcBef>
              <a:spcAft>
                <a:spcPts val="0"/>
              </a:spcAft>
              <a:buClr>
                <a:srgbClr val="000000"/>
              </a:buClr>
              <a:buSzPts val="1400"/>
              <a:buFont typeface="Arial"/>
              <a:buChar char="○"/>
              <a:defRPr sz="1400"/>
            </a:lvl2pPr>
            <a:lvl3pPr lvl="2">
              <a:lnSpc>
                <a:spcPct val="115000"/>
              </a:lnSpc>
              <a:spcBef>
                <a:spcPts val="1600"/>
              </a:spcBef>
              <a:spcAft>
                <a:spcPts val="0"/>
              </a:spcAft>
              <a:buClr>
                <a:srgbClr val="000000"/>
              </a:buClr>
              <a:buSzPts val="1400"/>
              <a:buFont typeface="Arial"/>
              <a:buChar char="■"/>
              <a:defRPr sz="1400"/>
            </a:lvl3pPr>
            <a:lvl4pPr lvl="3">
              <a:lnSpc>
                <a:spcPct val="115000"/>
              </a:lnSpc>
              <a:spcBef>
                <a:spcPts val="1600"/>
              </a:spcBef>
              <a:spcAft>
                <a:spcPts val="0"/>
              </a:spcAft>
              <a:buClr>
                <a:srgbClr val="000000"/>
              </a:buClr>
              <a:buSzPts val="1400"/>
              <a:buFont typeface="Arial"/>
              <a:buChar char="●"/>
              <a:defRPr sz="1400"/>
            </a:lvl4pPr>
            <a:lvl5pPr lvl="4">
              <a:lnSpc>
                <a:spcPct val="115000"/>
              </a:lnSpc>
              <a:spcBef>
                <a:spcPts val="1600"/>
              </a:spcBef>
              <a:spcAft>
                <a:spcPts val="0"/>
              </a:spcAft>
              <a:buClr>
                <a:srgbClr val="000000"/>
              </a:buClr>
              <a:buSzPts val="1400"/>
              <a:buFont typeface="Arial"/>
              <a:buChar char="○"/>
              <a:defRPr sz="1400"/>
            </a:lvl5pPr>
            <a:lvl6pPr lvl="5">
              <a:lnSpc>
                <a:spcPct val="115000"/>
              </a:lnSpc>
              <a:spcBef>
                <a:spcPts val="1600"/>
              </a:spcBef>
              <a:spcAft>
                <a:spcPts val="0"/>
              </a:spcAft>
              <a:buClr>
                <a:srgbClr val="000000"/>
              </a:buClr>
              <a:buSzPts val="1400"/>
              <a:buFont typeface="Arial"/>
              <a:buChar char="■"/>
              <a:defRPr sz="1400"/>
            </a:lvl6pPr>
            <a:lvl7pPr lvl="6">
              <a:lnSpc>
                <a:spcPct val="115000"/>
              </a:lnSpc>
              <a:spcBef>
                <a:spcPts val="1600"/>
              </a:spcBef>
              <a:spcAft>
                <a:spcPts val="0"/>
              </a:spcAft>
              <a:buClr>
                <a:srgbClr val="000000"/>
              </a:buClr>
              <a:buSzPts val="1400"/>
              <a:buFont typeface="Arial"/>
              <a:buChar char="●"/>
              <a:defRPr sz="1400"/>
            </a:lvl7pPr>
            <a:lvl8pPr lvl="7">
              <a:lnSpc>
                <a:spcPct val="115000"/>
              </a:lnSpc>
              <a:spcBef>
                <a:spcPts val="1600"/>
              </a:spcBef>
              <a:spcAft>
                <a:spcPts val="0"/>
              </a:spcAft>
              <a:buClr>
                <a:srgbClr val="000000"/>
              </a:buClr>
              <a:buSzPts val="1400"/>
              <a:buFont typeface="Arial"/>
              <a:buChar char="○"/>
              <a:defRPr sz="1400"/>
            </a:lvl8pPr>
            <a:lvl9pPr lvl="8">
              <a:lnSpc>
                <a:spcPct val="115000"/>
              </a:lnSpc>
              <a:spcBef>
                <a:spcPts val="1600"/>
              </a:spcBef>
              <a:spcAft>
                <a:spcPts val="1600"/>
              </a:spcAft>
              <a:buClr>
                <a:srgbClr val="000000"/>
              </a:buClr>
              <a:buSzPts val="1400"/>
              <a:buFont typeface="Arial"/>
              <a:buChar char="■"/>
              <a:defRPr sz="1400"/>
            </a:lvl9pPr>
          </a:lstStyle>
          <a:p/>
        </p:txBody>
      </p:sp>
      <p:sp>
        <p:nvSpPr>
          <p:cNvPr id="1029" name="Google Shape;1029;p138"/>
          <p:cNvSpPr txBox="1"/>
          <p:nvPr>
            <p:ph idx="5" type="subTitle"/>
          </p:nvPr>
        </p:nvSpPr>
        <p:spPr>
          <a:xfrm>
            <a:off x="954700" y="1395900"/>
            <a:ext cx="2330700" cy="4932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500"/>
              <a:buNone/>
              <a:defRPr sz="2400">
                <a:latin typeface="Baskervville"/>
                <a:ea typeface="Baskervville"/>
                <a:cs typeface="Baskervville"/>
                <a:sym typeface="Baskervville"/>
              </a:defRPr>
            </a:lvl1pPr>
            <a:lvl2pPr lvl="1">
              <a:lnSpc>
                <a:spcPct val="115000"/>
              </a:lnSpc>
              <a:spcBef>
                <a:spcPts val="0"/>
              </a:spcBef>
              <a:spcAft>
                <a:spcPts val="0"/>
              </a:spcAft>
              <a:buSzPts val="2500"/>
              <a:buNone/>
              <a:defRPr sz="2500"/>
            </a:lvl2pPr>
            <a:lvl3pPr lvl="2">
              <a:lnSpc>
                <a:spcPct val="115000"/>
              </a:lnSpc>
              <a:spcBef>
                <a:spcPts val="1600"/>
              </a:spcBef>
              <a:spcAft>
                <a:spcPts val="0"/>
              </a:spcAft>
              <a:buSzPts val="2500"/>
              <a:buNone/>
              <a:defRPr sz="2500"/>
            </a:lvl3pPr>
            <a:lvl4pPr lvl="3">
              <a:lnSpc>
                <a:spcPct val="115000"/>
              </a:lnSpc>
              <a:spcBef>
                <a:spcPts val="1600"/>
              </a:spcBef>
              <a:spcAft>
                <a:spcPts val="0"/>
              </a:spcAft>
              <a:buSzPts val="2500"/>
              <a:buNone/>
              <a:defRPr sz="2500"/>
            </a:lvl4pPr>
            <a:lvl5pPr lvl="4">
              <a:lnSpc>
                <a:spcPct val="115000"/>
              </a:lnSpc>
              <a:spcBef>
                <a:spcPts val="1600"/>
              </a:spcBef>
              <a:spcAft>
                <a:spcPts val="0"/>
              </a:spcAft>
              <a:buSzPts val="2500"/>
              <a:buNone/>
              <a:defRPr sz="2500"/>
            </a:lvl5pPr>
            <a:lvl6pPr lvl="5">
              <a:lnSpc>
                <a:spcPct val="115000"/>
              </a:lnSpc>
              <a:spcBef>
                <a:spcPts val="1600"/>
              </a:spcBef>
              <a:spcAft>
                <a:spcPts val="0"/>
              </a:spcAft>
              <a:buSzPts val="2500"/>
              <a:buNone/>
              <a:defRPr sz="2500"/>
            </a:lvl6pPr>
            <a:lvl7pPr lvl="6">
              <a:lnSpc>
                <a:spcPct val="115000"/>
              </a:lnSpc>
              <a:spcBef>
                <a:spcPts val="1600"/>
              </a:spcBef>
              <a:spcAft>
                <a:spcPts val="0"/>
              </a:spcAft>
              <a:buSzPts val="2500"/>
              <a:buNone/>
              <a:defRPr sz="2500"/>
            </a:lvl7pPr>
            <a:lvl8pPr lvl="7">
              <a:lnSpc>
                <a:spcPct val="115000"/>
              </a:lnSpc>
              <a:spcBef>
                <a:spcPts val="1600"/>
              </a:spcBef>
              <a:spcAft>
                <a:spcPts val="0"/>
              </a:spcAft>
              <a:buSzPts val="2500"/>
              <a:buNone/>
              <a:defRPr sz="2500"/>
            </a:lvl8pPr>
            <a:lvl9pPr lvl="8">
              <a:lnSpc>
                <a:spcPct val="115000"/>
              </a:lnSpc>
              <a:spcBef>
                <a:spcPts val="1600"/>
              </a:spcBef>
              <a:spcAft>
                <a:spcPts val="1600"/>
              </a:spcAft>
              <a:buSzPts val="2500"/>
              <a:buNone/>
              <a:defRPr sz="2500"/>
            </a:lvl9pPr>
          </a:lstStyle>
          <a:p/>
        </p:txBody>
      </p:sp>
      <p:sp>
        <p:nvSpPr>
          <p:cNvPr id="1030" name="Google Shape;1030;p138"/>
          <p:cNvSpPr txBox="1"/>
          <p:nvPr>
            <p:ph idx="6" type="subTitle"/>
          </p:nvPr>
        </p:nvSpPr>
        <p:spPr>
          <a:xfrm>
            <a:off x="3406650" y="1395900"/>
            <a:ext cx="2330700" cy="4932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500"/>
              <a:buNone/>
              <a:defRPr sz="2400">
                <a:latin typeface="Baskervville"/>
                <a:ea typeface="Baskervville"/>
                <a:cs typeface="Baskervville"/>
                <a:sym typeface="Baskervville"/>
              </a:defRPr>
            </a:lvl1pPr>
            <a:lvl2pPr lvl="1">
              <a:lnSpc>
                <a:spcPct val="115000"/>
              </a:lnSpc>
              <a:spcBef>
                <a:spcPts val="0"/>
              </a:spcBef>
              <a:spcAft>
                <a:spcPts val="0"/>
              </a:spcAft>
              <a:buSzPts val="2500"/>
              <a:buNone/>
              <a:defRPr sz="2500"/>
            </a:lvl2pPr>
            <a:lvl3pPr lvl="2">
              <a:lnSpc>
                <a:spcPct val="115000"/>
              </a:lnSpc>
              <a:spcBef>
                <a:spcPts val="1600"/>
              </a:spcBef>
              <a:spcAft>
                <a:spcPts val="0"/>
              </a:spcAft>
              <a:buSzPts val="2500"/>
              <a:buNone/>
              <a:defRPr sz="2500"/>
            </a:lvl3pPr>
            <a:lvl4pPr lvl="3">
              <a:lnSpc>
                <a:spcPct val="115000"/>
              </a:lnSpc>
              <a:spcBef>
                <a:spcPts val="1600"/>
              </a:spcBef>
              <a:spcAft>
                <a:spcPts val="0"/>
              </a:spcAft>
              <a:buSzPts val="2500"/>
              <a:buNone/>
              <a:defRPr sz="2500"/>
            </a:lvl4pPr>
            <a:lvl5pPr lvl="4">
              <a:lnSpc>
                <a:spcPct val="115000"/>
              </a:lnSpc>
              <a:spcBef>
                <a:spcPts val="1600"/>
              </a:spcBef>
              <a:spcAft>
                <a:spcPts val="0"/>
              </a:spcAft>
              <a:buSzPts val="2500"/>
              <a:buNone/>
              <a:defRPr sz="2500"/>
            </a:lvl5pPr>
            <a:lvl6pPr lvl="5">
              <a:lnSpc>
                <a:spcPct val="115000"/>
              </a:lnSpc>
              <a:spcBef>
                <a:spcPts val="1600"/>
              </a:spcBef>
              <a:spcAft>
                <a:spcPts val="0"/>
              </a:spcAft>
              <a:buSzPts val="2500"/>
              <a:buNone/>
              <a:defRPr sz="2500"/>
            </a:lvl6pPr>
            <a:lvl7pPr lvl="6">
              <a:lnSpc>
                <a:spcPct val="115000"/>
              </a:lnSpc>
              <a:spcBef>
                <a:spcPts val="1600"/>
              </a:spcBef>
              <a:spcAft>
                <a:spcPts val="0"/>
              </a:spcAft>
              <a:buSzPts val="2500"/>
              <a:buNone/>
              <a:defRPr sz="2500"/>
            </a:lvl7pPr>
            <a:lvl8pPr lvl="7">
              <a:lnSpc>
                <a:spcPct val="115000"/>
              </a:lnSpc>
              <a:spcBef>
                <a:spcPts val="1600"/>
              </a:spcBef>
              <a:spcAft>
                <a:spcPts val="0"/>
              </a:spcAft>
              <a:buSzPts val="2500"/>
              <a:buNone/>
              <a:defRPr sz="2500"/>
            </a:lvl8pPr>
            <a:lvl9pPr lvl="8">
              <a:lnSpc>
                <a:spcPct val="115000"/>
              </a:lnSpc>
              <a:spcBef>
                <a:spcPts val="1600"/>
              </a:spcBef>
              <a:spcAft>
                <a:spcPts val="1600"/>
              </a:spcAft>
              <a:buSzPts val="2500"/>
              <a:buNone/>
              <a:defRPr sz="2500"/>
            </a:lvl9pPr>
          </a:lstStyle>
          <a:p/>
        </p:txBody>
      </p:sp>
      <p:grpSp>
        <p:nvGrpSpPr>
          <p:cNvPr id="1031" name="Google Shape;1031;p138"/>
          <p:cNvGrpSpPr/>
          <p:nvPr/>
        </p:nvGrpSpPr>
        <p:grpSpPr>
          <a:xfrm>
            <a:off x="0" y="1934025"/>
            <a:ext cx="9144001" cy="3209476"/>
            <a:chOff x="0" y="1934025"/>
            <a:chExt cx="9144001" cy="3209476"/>
          </a:xfrm>
        </p:grpSpPr>
        <p:pic>
          <p:nvPicPr>
            <p:cNvPr id="1032" name="Google Shape;1032;p138"/>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1033" name="Google Shape;1033;p138"/>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1034" name="Shape 1034"/>
        <p:cNvGrpSpPr/>
        <p:nvPr/>
      </p:nvGrpSpPr>
      <p:grpSpPr>
        <a:xfrm>
          <a:off x="0" y="0"/>
          <a:ext cx="0" cy="0"/>
          <a:chOff x="0" y="0"/>
          <a:chExt cx="0" cy="0"/>
        </a:xfrm>
      </p:grpSpPr>
      <p:sp>
        <p:nvSpPr>
          <p:cNvPr id="1035" name="Google Shape;1035;p13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036" name="Google Shape;1036;p139"/>
          <p:cNvSpPr txBox="1"/>
          <p:nvPr>
            <p:ph idx="1" type="subTitle"/>
          </p:nvPr>
        </p:nvSpPr>
        <p:spPr>
          <a:xfrm>
            <a:off x="2126336" y="1998950"/>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37" name="Google Shape;1037;p139"/>
          <p:cNvSpPr txBox="1"/>
          <p:nvPr>
            <p:ph idx="2" type="subTitle"/>
          </p:nvPr>
        </p:nvSpPr>
        <p:spPr>
          <a:xfrm>
            <a:off x="5039464" y="1998950"/>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38" name="Google Shape;1038;p139"/>
          <p:cNvSpPr txBox="1"/>
          <p:nvPr>
            <p:ph idx="3" type="subTitle"/>
          </p:nvPr>
        </p:nvSpPr>
        <p:spPr>
          <a:xfrm>
            <a:off x="2126336" y="3558625"/>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39" name="Google Shape;1039;p139"/>
          <p:cNvSpPr txBox="1"/>
          <p:nvPr>
            <p:ph idx="4" type="subTitle"/>
          </p:nvPr>
        </p:nvSpPr>
        <p:spPr>
          <a:xfrm>
            <a:off x="5039464" y="3558625"/>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40" name="Google Shape;1040;p139"/>
          <p:cNvSpPr txBox="1"/>
          <p:nvPr>
            <p:ph idx="5" type="subTitle"/>
          </p:nvPr>
        </p:nvSpPr>
        <p:spPr>
          <a:xfrm>
            <a:off x="2126325" y="1536675"/>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41" name="Google Shape;1041;p139"/>
          <p:cNvSpPr txBox="1"/>
          <p:nvPr>
            <p:ph idx="6" type="subTitle"/>
          </p:nvPr>
        </p:nvSpPr>
        <p:spPr>
          <a:xfrm>
            <a:off x="2126325" y="3096350"/>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42" name="Google Shape;1042;p139"/>
          <p:cNvSpPr txBox="1"/>
          <p:nvPr>
            <p:ph idx="7" type="subTitle"/>
          </p:nvPr>
        </p:nvSpPr>
        <p:spPr>
          <a:xfrm>
            <a:off x="5039450" y="1536675"/>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43" name="Google Shape;1043;p139"/>
          <p:cNvSpPr txBox="1"/>
          <p:nvPr>
            <p:ph idx="8" type="subTitle"/>
          </p:nvPr>
        </p:nvSpPr>
        <p:spPr>
          <a:xfrm>
            <a:off x="5039450" y="3096350"/>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1044" name="Google Shape;1044;p139"/>
          <p:cNvGrpSpPr/>
          <p:nvPr/>
        </p:nvGrpSpPr>
        <p:grpSpPr>
          <a:xfrm>
            <a:off x="0" y="-3012"/>
            <a:ext cx="9190975" cy="5149509"/>
            <a:chOff x="0" y="-3012"/>
            <a:chExt cx="9190975" cy="5149509"/>
          </a:xfrm>
        </p:grpSpPr>
        <p:pic>
          <p:nvPicPr>
            <p:cNvPr id="1045" name="Google Shape;1045;p139"/>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1046" name="Google Shape;1046;p139"/>
            <p:cNvGrpSpPr/>
            <p:nvPr/>
          </p:nvGrpSpPr>
          <p:grpSpPr>
            <a:xfrm>
              <a:off x="0" y="-3012"/>
              <a:ext cx="9144000" cy="5149509"/>
              <a:chOff x="0" y="-3012"/>
              <a:chExt cx="9144000" cy="5149509"/>
            </a:xfrm>
          </p:grpSpPr>
          <p:grpSp>
            <p:nvGrpSpPr>
              <p:cNvPr id="1047" name="Google Shape;1047;p139"/>
              <p:cNvGrpSpPr/>
              <p:nvPr/>
            </p:nvGrpSpPr>
            <p:grpSpPr>
              <a:xfrm flipH="1">
                <a:off x="0" y="-3012"/>
                <a:ext cx="9144000" cy="5149509"/>
                <a:chOff x="0" y="-6012"/>
                <a:chExt cx="9144000" cy="5149509"/>
              </a:xfrm>
            </p:grpSpPr>
            <p:pic>
              <p:nvPicPr>
                <p:cNvPr id="1048" name="Google Shape;1048;p139"/>
                <p:cNvPicPr preferRelativeResize="0"/>
                <p:nvPr/>
              </p:nvPicPr>
              <p:blipFill rotWithShape="1">
                <a:blip r:embed="rId3">
                  <a:alphaModFix/>
                </a:blip>
                <a:srcRect b="62250" l="37584" r="-5820" t="-16263"/>
                <a:stretch/>
              </p:blipFill>
              <p:spPr>
                <a:xfrm>
                  <a:off x="0" y="3605474"/>
                  <a:ext cx="1873999" cy="1538023"/>
                </a:xfrm>
                <a:prstGeom prst="rect">
                  <a:avLst/>
                </a:prstGeom>
                <a:noFill/>
                <a:ln>
                  <a:noFill/>
                </a:ln>
              </p:spPr>
            </p:pic>
            <p:pic>
              <p:nvPicPr>
                <p:cNvPr id="1049" name="Google Shape;1049;p139"/>
                <p:cNvPicPr preferRelativeResize="0"/>
                <p:nvPr/>
              </p:nvPicPr>
              <p:blipFill rotWithShape="1">
                <a:blip r:embed="rId4">
                  <a:alphaModFix/>
                </a:blip>
                <a:srcRect b="52928" l="-25346" r="-25346" t="-6959"/>
                <a:stretch/>
              </p:blipFill>
              <p:spPr>
                <a:xfrm flipH="1" rot="-5400000">
                  <a:off x="7923113" y="247876"/>
                  <a:ext cx="1474774" cy="966999"/>
                </a:xfrm>
                <a:prstGeom prst="rect">
                  <a:avLst/>
                </a:prstGeom>
                <a:noFill/>
                <a:ln>
                  <a:noFill/>
                </a:ln>
              </p:spPr>
            </p:pic>
          </p:grpSp>
          <p:pic>
            <p:nvPicPr>
              <p:cNvPr id="1050" name="Google Shape;1050;p139"/>
              <p:cNvPicPr preferRelativeResize="0"/>
              <p:nvPr/>
            </p:nvPicPr>
            <p:blipFill rotWithShape="1">
              <a:blip r:embed="rId5">
                <a:alphaModFix/>
              </a:blip>
              <a:srcRect b="0" l="-9430" r="59560" t="0"/>
              <a:stretch/>
            </p:blipFill>
            <p:spPr>
              <a:xfrm rot="5400000">
                <a:off x="209154" y="4008240"/>
                <a:ext cx="926112" cy="1344409"/>
              </a:xfrm>
              <a:prstGeom prst="rect">
                <a:avLst/>
              </a:prstGeom>
              <a:noFill/>
              <a:ln>
                <a:noFill/>
              </a:ln>
            </p:spPr>
          </p:pic>
        </p:grpSp>
      </p:gr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051" name="Shape 1051"/>
        <p:cNvGrpSpPr/>
        <p:nvPr/>
      </p:nvGrpSpPr>
      <p:grpSpPr>
        <a:xfrm>
          <a:off x="0" y="0"/>
          <a:ext cx="0" cy="0"/>
          <a:chOff x="0" y="0"/>
          <a:chExt cx="0" cy="0"/>
        </a:xfrm>
      </p:grpSpPr>
      <p:sp>
        <p:nvSpPr>
          <p:cNvPr id="1052" name="Google Shape;1052;p14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053" name="Google Shape;1053;p140"/>
          <p:cNvSpPr txBox="1"/>
          <p:nvPr>
            <p:ph idx="1" type="subTitle"/>
          </p:nvPr>
        </p:nvSpPr>
        <p:spPr>
          <a:xfrm>
            <a:off x="955975" y="2040124"/>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54" name="Google Shape;1054;p140"/>
          <p:cNvSpPr txBox="1"/>
          <p:nvPr>
            <p:ph idx="2" type="subTitle"/>
          </p:nvPr>
        </p:nvSpPr>
        <p:spPr>
          <a:xfrm>
            <a:off x="3505174" y="2040124"/>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55" name="Google Shape;1055;p140"/>
          <p:cNvSpPr txBox="1"/>
          <p:nvPr>
            <p:ph idx="3" type="subTitle"/>
          </p:nvPr>
        </p:nvSpPr>
        <p:spPr>
          <a:xfrm>
            <a:off x="955975" y="3625926"/>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56" name="Google Shape;1056;p140"/>
          <p:cNvSpPr txBox="1"/>
          <p:nvPr>
            <p:ph idx="4" type="subTitle"/>
          </p:nvPr>
        </p:nvSpPr>
        <p:spPr>
          <a:xfrm>
            <a:off x="3505174" y="3625926"/>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57" name="Google Shape;1057;p140"/>
          <p:cNvSpPr txBox="1"/>
          <p:nvPr>
            <p:ph idx="5" type="subTitle"/>
          </p:nvPr>
        </p:nvSpPr>
        <p:spPr>
          <a:xfrm>
            <a:off x="6054373" y="2040124"/>
            <a:ext cx="21339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58" name="Google Shape;1058;p140"/>
          <p:cNvSpPr txBox="1"/>
          <p:nvPr>
            <p:ph idx="6" type="subTitle"/>
          </p:nvPr>
        </p:nvSpPr>
        <p:spPr>
          <a:xfrm>
            <a:off x="6054373" y="3625925"/>
            <a:ext cx="21339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59" name="Google Shape;1059;p140"/>
          <p:cNvSpPr txBox="1"/>
          <p:nvPr>
            <p:ph idx="7" type="subTitle"/>
          </p:nvPr>
        </p:nvSpPr>
        <p:spPr>
          <a:xfrm>
            <a:off x="954350" y="1594750"/>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60" name="Google Shape;1060;p140"/>
          <p:cNvSpPr txBox="1"/>
          <p:nvPr>
            <p:ph idx="8" type="subTitle"/>
          </p:nvPr>
        </p:nvSpPr>
        <p:spPr>
          <a:xfrm>
            <a:off x="3503550" y="1594750"/>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61" name="Google Shape;1061;p140"/>
          <p:cNvSpPr txBox="1"/>
          <p:nvPr>
            <p:ph idx="9" type="subTitle"/>
          </p:nvPr>
        </p:nvSpPr>
        <p:spPr>
          <a:xfrm>
            <a:off x="6052750" y="1594750"/>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62" name="Google Shape;1062;p140"/>
          <p:cNvSpPr txBox="1"/>
          <p:nvPr>
            <p:ph idx="13" type="subTitle"/>
          </p:nvPr>
        </p:nvSpPr>
        <p:spPr>
          <a:xfrm>
            <a:off x="954350" y="3179395"/>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63" name="Google Shape;1063;p140"/>
          <p:cNvSpPr txBox="1"/>
          <p:nvPr>
            <p:ph idx="14" type="subTitle"/>
          </p:nvPr>
        </p:nvSpPr>
        <p:spPr>
          <a:xfrm>
            <a:off x="3503550" y="3179395"/>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64" name="Google Shape;1064;p140"/>
          <p:cNvSpPr txBox="1"/>
          <p:nvPr>
            <p:ph idx="15" type="subTitle"/>
          </p:nvPr>
        </p:nvSpPr>
        <p:spPr>
          <a:xfrm>
            <a:off x="6052750" y="3179394"/>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1065" name="Google Shape;1065;p140"/>
          <p:cNvGrpSpPr/>
          <p:nvPr/>
        </p:nvGrpSpPr>
        <p:grpSpPr>
          <a:xfrm>
            <a:off x="0" y="-10500"/>
            <a:ext cx="9144000" cy="5167987"/>
            <a:chOff x="0" y="-10500"/>
            <a:chExt cx="9144000" cy="5167987"/>
          </a:xfrm>
        </p:grpSpPr>
        <p:pic>
          <p:nvPicPr>
            <p:cNvPr id="1066" name="Google Shape;1066;p140"/>
            <p:cNvPicPr preferRelativeResize="0"/>
            <p:nvPr/>
          </p:nvPicPr>
          <p:blipFill rotWithShape="1">
            <a:blip r:embed="rId2">
              <a:alphaModFix/>
            </a:blip>
            <a:srcRect b="-4601" l="51695" r="-2007" t="58218"/>
            <a:stretch/>
          </p:blipFill>
          <p:spPr>
            <a:xfrm flipH="1">
              <a:off x="7874451" y="-10500"/>
              <a:ext cx="1269549" cy="1213551"/>
            </a:xfrm>
            <a:prstGeom prst="rect">
              <a:avLst/>
            </a:prstGeom>
            <a:noFill/>
            <a:ln>
              <a:noFill/>
            </a:ln>
          </p:spPr>
        </p:pic>
        <p:pic>
          <p:nvPicPr>
            <p:cNvPr id="1067" name="Google Shape;1067;p140"/>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1068" name="Shape 1068"/>
        <p:cNvGrpSpPr/>
        <p:nvPr/>
      </p:nvGrpSpPr>
      <p:grpSpPr>
        <a:xfrm>
          <a:off x="0" y="0"/>
          <a:ext cx="0" cy="0"/>
          <a:chOff x="0" y="0"/>
          <a:chExt cx="0" cy="0"/>
        </a:xfrm>
      </p:grpSpPr>
      <p:sp>
        <p:nvSpPr>
          <p:cNvPr id="1069" name="Google Shape;1069;p141"/>
          <p:cNvSpPr txBox="1"/>
          <p:nvPr>
            <p:ph hasCustomPrompt="1" type="title"/>
          </p:nvPr>
        </p:nvSpPr>
        <p:spPr>
          <a:xfrm>
            <a:off x="3716125" y="706175"/>
            <a:ext cx="4151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45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1070" name="Google Shape;1070;p141"/>
          <p:cNvSpPr txBox="1"/>
          <p:nvPr>
            <p:ph idx="1" type="subTitle"/>
          </p:nvPr>
        </p:nvSpPr>
        <p:spPr>
          <a:xfrm>
            <a:off x="3716125" y="1464175"/>
            <a:ext cx="4151100" cy="37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1071" name="Google Shape;1071;p141"/>
          <p:cNvSpPr txBox="1"/>
          <p:nvPr>
            <p:ph hasCustomPrompt="1" idx="2" type="title"/>
          </p:nvPr>
        </p:nvSpPr>
        <p:spPr>
          <a:xfrm>
            <a:off x="3716125" y="2003879"/>
            <a:ext cx="4151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45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1072" name="Google Shape;1072;p141"/>
          <p:cNvSpPr txBox="1"/>
          <p:nvPr>
            <p:ph idx="3" type="subTitle"/>
          </p:nvPr>
        </p:nvSpPr>
        <p:spPr>
          <a:xfrm>
            <a:off x="3716125" y="2764450"/>
            <a:ext cx="4151100" cy="37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1073" name="Google Shape;1073;p141"/>
          <p:cNvSpPr txBox="1"/>
          <p:nvPr>
            <p:ph hasCustomPrompt="1" idx="4" type="title"/>
          </p:nvPr>
        </p:nvSpPr>
        <p:spPr>
          <a:xfrm>
            <a:off x="3716125" y="3301584"/>
            <a:ext cx="4151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45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1074" name="Google Shape;1074;p141"/>
          <p:cNvSpPr txBox="1"/>
          <p:nvPr>
            <p:ph idx="5" type="subTitle"/>
          </p:nvPr>
        </p:nvSpPr>
        <p:spPr>
          <a:xfrm>
            <a:off x="3716125" y="4064726"/>
            <a:ext cx="4151100" cy="37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grpSp>
        <p:nvGrpSpPr>
          <p:cNvPr id="1075" name="Google Shape;1075;p141"/>
          <p:cNvGrpSpPr/>
          <p:nvPr/>
        </p:nvGrpSpPr>
        <p:grpSpPr>
          <a:xfrm flipH="1">
            <a:off x="5915325" y="-25"/>
            <a:ext cx="3228675" cy="5152735"/>
            <a:chOff x="0" y="-2686040"/>
            <a:chExt cx="4916515" cy="7846407"/>
          </a:xfrm>
        </p:grpSpPr>
        <p:pic>
          <p:nvPicPr>
            <p:cNvPr id="1076" name="Google Shape;1076;p141"/>
            <p:cNvPicPr preferRelativeResize="0"/>
            <p:nvPr/>
          </p:nvPicPr>
          <p:blipFill rotWithShape="1">
            <a:blip r:embed="rId2">
              <a:alphaModFix/>
            </a:blip>
            <a:srcRect b="-36127" l="7633" r="49671" t="-29216"/>
            <a:stretch/>
          </p:blipFill>
          <p:spPr>
            <a:xfrm rot="5400000">
              <a:off x="3435320" y="3677597"/>
              <a:ext cx="778819" cy="2183570"/>
            </a:xfrm>
            <a:prstGeom prst="rect">
              <a:avLst/>
            </a:prstGeom>
            <a:noFill/>
            <a:ln>
              <a:noFill/>
            </a:ln>
          </p:spPr>
        </p:pic>
        <p:pic>
          <p:nvPicPr>
            <p:cNvPr id="1077" name="Google Shape;1077;p141"/>
            <p:cNvPicPr preferRelativeResize="0"/>
            <p:nvPr/>
          </p:nvPicPr>
          <p:blipFill rotWithShape="1">
            <a:blip r:embed="rId3">
              <a:alphaModFix/>
            </a:blip>
            <a:srcRect b="-7364" l="53171" r="-8367" t="47922"/>
            <a:stretch/>
          </p:blipFill>
          <p:spPr>
            <a:xfrm>
              <a:off x="0" y="-2686040"/>
              <a:ext cx="1996840" cy="2229635"/>
            </a:xfrm>
            <a:prstGeom prst="rect">
              <a:avLst/>
            </a:prstGeom>
            <a:noFill/>
            <a:ln>
              <a:noFill/>
            </a:ln>
          </p:spPr>
        </p:pic>
        <p:pic>
          <p:nvPicPr>
            <p:cNvPr id="1078" name="Google Shape;1078;p141"/>
            <p:cNvPicPr preferRelativeResize="0"/>
            <p:nvPr/>
          </p:nvPicPr>
          <p:blipFill rotWithShape="1">
            <a:blip r:embed="rId4">
              <a:alphaModFix/>
            </a:blip>
            <a:srcRect b="6528" l="32323" r="-11607" t="-33046"/>
            <a:stretch/>
          </p:blipFill>
          <p:spPr>
            <a:xfrm>
              <a:off x="0" y="2235500"/>
              <a:ext cx="997406" cy="2910842"/>
            </a:xfrm>
            <a:prstGeom prst="rect">
              <a:avLst/>
            </a:prstGeom>
            <a:noFill/>
            <a:ln>
              <a:noFill/>
            </a:ln>
          </p:spPr>
        </p:pic>
        <p:pic>
          <p:nvPicPr>
            <p:cNvPr id="1079" name="Google Shape;1079;p141"/>
            <p:cNvPicPr preferRelativeResize="0"/>
            <p:nvPr/>
          </p:nvPicPr>
          <p:blipFill rotWithShape="1">
            <a:blip r:embed="rId5">
              <a:alphaModFix/>
            </a:blip>
            <a:srcRect b="-8180" l="25865" r="28963" t="60977"/>
            <a:stretch/>
          </p:blipFill>
          <p:spPr>
            <a:xfrm>
              <a:off x="393218" y="3663919"/>
              <a:ext cx="2545725" cy="1496448"/>
            </a:xfrm>
            <a:prstGeom prst="rect">
              <a:avLst/>
            </a:prstGeom>
            <a:noFill/>
            <a:ln>
              <a:noFill/>
            </a:ln>
          </p:spPr>
        </p:pic>
      </p:gr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1080" name="Shape 1080"/>
        <p:cNvGrpSpPr/>
        <p:nvPr/>
      </p:nvGrpSpPr>
      <p:grpSpPr>
        <a:xfrm>
          <a:off x="0" y="0"/>
          <a:ext cx="0" cy="0"/>
          <a:chOff x="0" y="0"/>
          <a:chExt cx="0" cy="0"/>
        </a:xfrm>
      </p:grpSpPr>
      <p:sp>
        <p:nvSpPr>
          <p:cNvPr id="1081" name="Google Shape;1081;p142"/>
          <p:cNvSpPr txBox="1"/>
          <p:nvPr>
            <p:ph type="title"/>
          </p:nvPr>
        </p:nvSpPr>
        <p:spPr>
          <a:xfrm>
            <a:off x="1018025" y="485175"/>
            <a:ext cx="4139400" cy="12255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sz="74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082" name="Google Shape;1082;p142"/>
          <p:cNvSpPr txBox="1"/>
          <p:nvPr>
            <p:ph idx="1" type="subTitle"/>
          </p:nvPr>
        </p:nvSpPr>
        <p:spPr>
          <a:xfrm>
            <a:off x="1018025" y="1618848"/>
            <a:ext cx="4139400" cy="1225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nSpc>
                <a:spcPct val="100000"/>
              </a:lnSpc>
              <a:spcBef>
                <a:spcPts val="0"/>
              </a:spcBef>
              <a:spcAft>
                <a:spcPts val="0"/>
              </a:spcAft>
              <a:buSzPts val="1400"/>
              <a:buNone/>
              <a:defRPr/>
            </a:lvl2pPr>
            <a:lvl3pPr lvl="2">
              <a:lnSpc>
                <a:spcPct val="100000"/>
              </a:lnSpc>
              <a:spcBef>
                <a:spcPts val="1600"/>
              </a:spcBef>
              <a:spcAft>
                <a:spcPts val="0"/>
              </a:spcAft>
              <a:buSzPts val="1400"/>
              <a:buNone/>
              <a:defRPr/>
            </a:lvl3pPr>
            <a:lvl4pPr lvl="3">
              <a:lnSpc>
                <a:spcPct val="100000"/>
              </a:lnSpc>
              <a:spcBef>
                <a:spcPts val="1600"/>
              </a:spcBef>
              <a:spcAft>
                <a:spcPts val="0"/>
              </a:spcAft>
              <a:buSzPts val="1400"/>
              <a:buNone/>
              <a:defRPr/>
            </a:lvl4pPr>
            <a:lvl5pPr lvl="4">
              <a:lnSpc>
                <a:spcPct val="100000"/>
              </a:lnSpc>
              <a:spcBef>
                <a:spcPts val="1600"/>
              </a:spcBef>
              <a:spcAft>
                <a:spcPts val="0"/>
              </a:spcAft>
              <a:buSzPts val="1400"/>
              <a:buNone/>
              <a:defRPr/>
            </a:lvl5pPr>
            <a:lvl6pPr lvl="5">
              <a:lnSpc>
                <a:spcPct val="100000"/>
              </a:lnSpc>
              <a:spcBef>
                <a:spcPts val="1600"/>
              </a:spcBef>
              <a:spcAft>
                <a:spcPts val="0"/>
              </a:spcAft>
              <a:buSzPts val="1400"/>
              <a:buNone/>
              <a:defRPr/>
            </a:lvl6pPr>
            <a:lvl7pPr lvl="6">
              <a:lnSpc>
                <a:spcPct val="100000"/>
              </a:lnSpc>
              <a:spcBef>
                <a:spcPts val="1600"/>
              </a:spcBef>
              <a:spcAft>
                <a:spcPts val="0"/>
              </a:spcAft>
              <a:buSzPts val="1400"/>
              <a:buNone/>
              <a:defRPr/>
            </a:lvl7pPr>
            <a:lvl8pPr lvl="7">
              <a:lnSpc>
                <a:spcPct val="100000"/>
              </a:lnSpc>
              <a:spcBef>
                <a:spcPts val="1600"/>
              </a:spcBef>
              <a:spcAft>
                <a:spcPts val="0"/>
              </a:spcAft>
              <a:buSzPts val="1400"/>
              <a:buNone/>
              <a:defRPr/>
            </a:lvl8pPr>
            <a:lvl9pPr lvl="8">
              <a:lnSpc>
                <a:spcPct val="100000"/>
              </a:lnSpc>
              <a:spcBef>
                <a:spcPts val="1600"/>
              </a:spcBef>
              <a:spcAft>
                <a:spcPts val="1600"/>
              </a:spcAft>
              <a:buSzPts val="1400"/>
              <a:buNone/>
              <a:defRPr/>
            </a:lvl9pPr>
          </a:lstStyle>
          <a:p/>
        </p:txBody>
      </p:sp>
      <p:sp>
        <p:nvSpPr>
          <p:cNvPr id="1083" name="Google Shape;1083;p142"/>
          <p:cNvSpPr txBox="1"/>
          <p:nvPr/>
        </p:nvSpPr>
        <p:spPr>
          <a:xfrm>
            <a:off x="1018025" y="3385900"/>
            <a:ext cx="4139400" cy="712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200">
                <a:solidFill>
                  <a:schemeClr val="dk1"/>
                </a:solidFill>
                <a:latin typeface="DM Sans"/>
                <a:ea typeface="DM Sans"/>
                <a:cs typeface="DM Sans"/>
                <a:sym typeface="DM Sans"/>
              </a:rPr>
              <a:t>CREDITS:</a:t>
            </a:r>
            <a:r>
              <a:rPr lang="en" sz="1200">
                <a:solidFill>
                  <a:schemeClr val="dk1"/>
                </a:solidFill>
                <a:latin typeface="DM Sans"/>
                <a:ea typeface="DM Sans"/>
                <a:cs typeface="DM Sans"/>
                <a:sym typeface="DM Sans"/>
              </a:rPr>
              <a:t> This presentation template was created by </a:t>
            </a:r>
            <a:r>
              <a:rPr b="1" lang="en" sz="1200" u="sng">
                <a:solidFill>
                  <a:schemeClr val="dk1"/>
                </a:solidFill>
                <a:latin typeface="DM Sans"/>
                <a:ea typeface="DM Sans"/>
                <a:cs typeface="DM Sans"/>
                <a:sym typeface="DM Sans"/>
                <a:hlinkClick r:id="rId2">
                  <a:extLst>
                    <a:ext uri="{A12FA001-AC4F-418D-AE19-62706E023703}">
                      <ahyp:hlinkClr val="tx"/>
                    </a:ext>
                  </a:extLst>
                </a:hlinkClick>
              </a:rPr>
              <a:t>Slidesgo</a:t>
            </a:r>
            <a:r>
              <a:rPr lang="en" sz="1200">
                <a:solidFill>
                  <a:schemeClr val="dk1"/>
                </a:solidFill>
                <a:latin typeface="DM Sans"/>
                <a:ea typeface="DM Sans"/>
                <a:cs typeface="DM Sans"/>
                <a:sym typeface="DM Sans"/>
              </a:rPr>
              <a:t>, and includes icons by </a:t>
            </a:r>
            <a:r>
              <a:rPr b="1" lang="en" sz="1200" u="sng">
                <a:solidFill>
                  <a:schemeClr val="dk1"/>
                </a:solidFill>
                <a:latin typeface="DM Sans"/>
                <a:ea typeface="DM Sans"/>
                <a:cs typeface="DM Sans"/>
                <a:sym typeface="DM Sans"/>
                <a:hlinkClick r:id="rId3">
                  <a:extLst>
                    <a:ext uri="{A12FA001-AC4F-418D-AE19-62706E023703}">
                      <ahyp:hlinkClr val="tx"/>
                    </a:ext>
                  </a:extLst>
                </a:hlinkClick>
              </a:rPr>
              <a:t>Flaticon</a:t>
            </a:r>
            <a:r>
              <a:rPr lang="en" sz="1200">
                <a:solidFill>
                  <a:schemeClr val="dk1"/>
                </a:solidFill>
                <a:latin typeface="DM Sans"/>
                <a:ea typeface="DM Sans"/>
                <a:cs typeface="DM Sans"/>
                <a:sym typeface="DM Sans"/>
              </a:rPr>
              <a:t>, and infographics &amp; images by </a:t>
            </a:r>
            <a:r>
              <a:rPr b="1" lang="en" sz="1200" u="sng">
                <a:solidFill>
                  <a:schemeClr val="dk1"/>
                </a:solidFill>
                <a:latin typeface="DM Sans"/>
                <a:ea typeface="DM Sans"/>
                <a:cs typeface="DM Sans"/>
                <a:sym typeface="DM Sans"/>
                <a:hlinkClick r:id="rId4">
                  <a:extLst>
                    <a:ext uri="{A12FA001-AC4F-418D-AE19-62706E023703}">
                      <ahyp:hlinkClr val="tx"/>
                    </a:ext>
                  </a:extLst>
                </a:hlinkClick>
              </a:rPr>
              <a:t>Freepik</a:t>
            </a:r>
            <a:r>
              <a:rPr lang="en" sz="1200" u="sng">
                <a:solidFill>
                  <a:schemeClr val="dk1"/>
                </a:solidFill>
                <a:latin typeface="DM Sans"/>
                <a:ea typeface="DM Sans"/>
                <a:cs typeface="DM Sans"/>
                <a:sym typeface="DM Sans"/>
              </a:rPr>
              <a:t> </a:t>
            </a:r>
            <a:endParaRPr b="1" sz="1200" u="sng">
              <a:solidFill>
                <a:schemeClr val="dk1"/>
              </a:solidFill>
              <a:latin typeface="DM Sans"/>
              <a:ea typeface="DM Sans"/>
              <a:cs typeface="DM Sans"/>
              <a:sym typeface="DM Sans"/>
            </a:endParaRPr>
          </a:p>
        </p:txBody>
      </p:sp>
      <p:grpSp>
        <p:nvGrpSpPr>
          <p:cNvPr id="1084" name="Google Shape;1084;p142"/>
          <p:cNvGrpSpPr/>
          <p:nvPr/>
        </p:nvGrpSpPr>
        <p:grpSpPr>
          <a:xfrm>
            <a:off x="-71600" y="-325564"/>
            <a:ext cx="1344425" cy="5474290"/>
            <a:chOff x="-71600" y="-325564"/>
            <a:chExt cx="1344425" cy="5474290"/>
          </a:xfrm>
        </p:grpSpPr>
        <p:pic>
          <p:nvPicPr>
            <p:cNvPr id="1085" name="Google Shape;1085;p142"/>
            <p:cNvPicPr preferRelativeResize="0"/>
            <p:nvPr/>
          </p:nvPicPr>
          <p:blipFill rotWithShape="1">
            <a:blip r:embed="rId5">
              <a:alphaModFix/>
            </a:blip>
            <a:srcRect b="0" l="-9431" r="57439" t="0"/>
            <a:stretch/>
          </p:blipFill>
          <p:spPr>
            <a:xfrm rot="5400000">
              <a:off x="117875" y="3993776"/>
              <a:ext cx="965475" cy="1344425"/>
            </a:xfrm>
            <a:prstGeom prst="rect">
              <a:avLst/>
            </a:prstGeom>
            <a:noFill/>
            <a:ln>
              <a:noFill/>
            </a:ln>
          </p:spPr>
        </p:pic>
        <p:pic>
          <p:nvPicPr>
            <p:cNvPr id="1086" name="Google Shape;1086;p142"/>
            <p:cNvPicPr preferRelativeResize="0"/>
            <p:nvPr/>
          </p:nvPicPr>
          <p:blipFill rotWithShape="1">
            <a:blip r:embed="rId6">
              <a:alphaModFix/>
            </a:blip>
            <a:srcRect b="-7426" l="52876" r="-4940" t="-19091"/>
            <a:stretch/>
          </p:blipFill>
          <p:spPr>
            <a:xfrm>
              <a:off x="5" y="-325564"/>
              <a:ext cx="666794" cy="2963257"/>
            </a:xfrm>
            <a:prstGeom prst="rect">
              <a:avLst/>
            </a:prstGeom>
            <a:noFill/>
            <a:ln>
              <a:noFill/>
            </a:ln>
          </p:spPr>
        </p:pic>
      </p:gr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1087" name="Shape 1087"/>
        <p:cNvGrpSpPr/>
        <p:nvPr/>
      </p:nvGrpSpPr>
      <p:grpSpPr>
        <a:xfrm>
          <a:off x="0" y="0"/>
          <a:ext cx="0" cy="0"/>
          <a:chOff x="0" y="0"/>
          <a:chExt cx="0" cy="0"/>
        </a:xfrm>
      </p:grpSpPr>
      <p:grpSp>
        <p:nvGrpSpPr>
          <p:cNvPr id="1088" name="Google Shape;1088;p143"/>
          <p:cNvGrpSpPr/>
          <p:nvPr/>
        </p:nvGrpSpPr>
        <p:grpSpPr>
          <a:xfrm flipH="1">
            <a:off x="-6850" y="-11950"/>
            <a:ext cx="9150850" cy="5155407"/>
            <a:chOff x="-6850" y="-11950"/>
            <a:chExt cx="9150850" cy="5155407"/>
          </a:xfrm>
        </p:grpSpPr>
        <p:grpSp>
          <p:nvGrpSpPr>
            <p:cNvPr id="1089" name="Google Shape;1089;p143"/>
            <p:cNvGrpSpPr/>
            <p:nvPr/>
          </p:nvGrpSpPr>
          <p:grpSpPr>
            <a:xfrm flipH="1">
              <a:off x="5387545" y="2705868"/>
              <a:ext cx="3756455" cy="2437589"/>
              <a:chOff x="0" y="1434400"/>
              <a:chExt cx="5720200" cy="3711876"/>
            </a:xfrm>
          </p:grpSpPr>
          <p:pic>
            <p:nvPicPr>
              <p:cNvPr id="1090" name="Google Shape;1090;p143"/>
              <p:cNvPicPr preferRelativeResize="0"/>
              <p:nvPr/>
            </p:nvPicPr>
            <p:blipFill rotWithShape="1">
              <a:blip r:embed="rId2">
                <a:alphaModFix/>
              </a:blip>
              <a:srcRect b="0" l="-9430" r="59560" t="0"/>
              <a:stretch/>
            </p:blipFill>
            <p:spPr>
              <a:xfrm rot="5400000">
                <a:off x="4505888" y="3918789"/>
                <a:ext cx="990600" cy="1438025"/>
              </a:xfrm>
              <a:prstGeom prst="rect">
                <a:avLst/>
              </a:prstGeom>
              <a:noFill/>
              <a:ln>
                <a:noFill/>
              </a:ln>
            </p:spPr>
          </p:pic>
          <p:pic>
            <p:nvPicPr>
              <p:cNvPr id="1091" name="Google Shape;1091;p143"/>
              <p:cNvPicPr preferRelativeResize="0"/>
              <p:nvPr/>
            </p:nvPicPr>
            <p:blipFill rotWithShape="1">
              <a:blip r:embed="rId3">
                <a:alphaModFix/>
              </a:blip>
              <a:srcRect b="52497" l="14022" r="0" t="-1943"/>
              <a:stretch/>
            </p:blipFill>
            <p:spPr>
              <a:xfrm>
                <a:off x="0" y="3291425"/>
                <a:ext cx="3110451" cy="1854851"/>
              </a:xfrm>
              <a:prstGeom prst="rect">
                <a:avLst/>
              </a:prstGeom>
              <a:noFill/>
              <a:ln>
                <a:noFill/>
              </a:ln>
            </p:spPr>
          </p:pic>
          <p:pic>
            <p:nvPicPr>
              <p:cNvPr id="1092" name="Google Shape;1092;p143"/>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1093" name="Google Shape;1093;p143"/>
              <p:cNvPicPr preferRelativeResize="0"/>
              <p:nvPr/>
            </p:nvPicPr>
            <p:blipFill rotWithShape="1">
              <a:blip r:embed="rId5">
                <a:alphaModFix/>
              </a:blip>
              <a:srcRect b="35874" l="6973" r="64005" t="11846"/>
              <a:stretch/>
            </p:blipFill>
            <p:spPr>
              <a:xfrm>
                <a:off x="2585825" y="3338800"/>
                <a:ext cx="1780977" cy="1804700"/>
              </a:xfrm>
              <a:prstGeom prst="rect">
                <a:avLst/>
              </a:prstGeom>
              <a:noFill/>
              <a:ln>
                <a:noFill/>
              </a:ln>
            </p:spPr>
          </p:pic>
        </p:grpSp>
        <p:pic>
          <p:nvPicPr>
            <p:cNvPr id="1094" name="Google Shape;1094;p143"/>
            <p:cNvPicPr preferRelativeResize="0"/>
            <p:nvPr/>
          </p:nvPicPr>
          <p:blipFill rotWithShape="1">
            <a:blip r:embed="rId6">
              <a:alphaModFix/>
            </a:blip>
            <a:srcRect b="-3463" l="23173" r="-11085" t="-7907"/>
            <a:stretch/>
          </p:blipFill>
          <p:spPr>
            <a:xfrm rot="5">
              <a:off x="-6850" y="799276"/>
              <a:ext cx="1524951" cy="1995847"/>
            </a:xfrm>
            <a:prstGeom prst="rect">
              <a:avLst/>
            </a:prstGeom>
            <a:noFill/>
            <a:ln>
              <a:noFill/>
            </a:ln>
          </p:spPr>
        </p:pic>
        <p:pic>
          <p:nvPicPr>
            <p:cNvPr id="1095" name="Google Shape;1095;p143"/>
            <p:cNvPicPr preferRelativeResize="0"/>
            <p:nvPr/>
          </p:nvPicPr>
          <p:blipFill rotWithShape="1">
            <a:blip r:embed="rId7">
              <a:alphaModFix/>
            </a:blip>
            <a:srcRect b="-2535" l="-2935" r="79801" t="6483"/>
            <a:stretch/>
          </p:blipFill>
          <p:spPr>
            <a:xfrm flipH="1" rot="5400000">
              <a:off x="822027" y="-822025"/>
              <a:ext cx="1231073" cy="2875124"/>
            </a:xfrm>
            <a:prstGeom prst="rect">
              <a:avLst/>
            </a:prstGeom>
            <a:noFill/>
            <a:ln>
              <a:noFill/>
            </a:ln>
          </p:spPr>
        </p:pic>
        <p:pic>
          <p:nvPicPr>
            <p:cNvPr id="1096" name="Google Shape;1096;p143"/>
            <p:cNvPicPr preferRelativeResize="0"/>
            <p:nvPr/>
          </p:nvPicPr>
          <p:blipFill rotWithShape="1">
            <a:blip r:embed="rId5">
              <a:alphaModFix/>
            </a:blip>
            <a:srcRect b="-1550" l="9315" r="66392" t="5838"/>
            <a:stretch/>
          </p:blipFill>
          <p:spPr>
            <a:xfrm flipH="1">
              <a:off x="2" y="2414875"/>
              <a:ext cx="1231073" cy="2728575"/>
            </a:xfrm>
            <a:prstGeom prst="rect">
              <a:avLst/>
            </a:prstGeom>
            <a:noFill/>
            <a:ln>
              <a:noFill/>
            </a:ln>
          </p:spPr>
        </p:pic>
        <p:pic>
          <p:nvPicPr>
            <p:cNvPr id="1097" name="Google Shape;1097;p143"/>
            <p:cNvPicPr preferRelativeResize="0"/>
            <p:nvPr/>
          </p:nvPicPr>
          <p:blipFill rotWithShape="1">
            <a:blip r:embed="rId2">
              <a:alphaModFix/>
            </a:blip>
            <a:srcRect b="-61053" l="51475" r="6244" t="3820"/>
            <a:stretch/>
          </p:blipFill>
          <p:spPr>
            <a:xfrm rot="5400000">
              <a:off x="7331650" y="-842725"/>
              <a:ext cx="981575" cy="2643124"/>
            </a:xfrm>
            <a:prstGeom prst="rect">
              <a:avLst/>
            </a:prstGeom>
            <a:noFill/>
            <a:ln>
              <a:noFill/>
            </a:ln>
          </p:spPr>
        </p:pic>
      </p:gr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1098" name="Shape 1098"/>
        <p:cNvGrpSpPr/>
        <p:nvPr/>
      </p:nvGrpSpPr>
      <p:grpSpPr>
        <a:xfrm>
          <a:off x="0" y="0"/>
          <a:ext cx="0" cy="0"/>
          <a:chOff x="0" y="0"/>
          <a:chExt cx="0" cy="0"/>
        </a:xfrm>
      </p:grpSpPr>
      <p:grpSp>
        <p:nvGrpSpPr>
          <p:cNvPr id="1099" name="Google Shape;1099;p144"/>
          <p:cNvGrpSpPr/>
          <p:nvPr/>
        </p:nvGrpSpPr>
        <p:grpSpPr>
          <a:xfrm flipH="1" rot="10800000">
            <a:off x="0" y="0"/>
            <a:ext cx="9144000" cy="5157487"/>
            <a:chOff x="0" y="0"/>
            <a:chExt cx="9144000" cy="5157487"/>
          </a:xfrm>
        </p:grpSpPr>
        <p:pic>
          <p:nvPicPr>
            <p:cNvPr id="1100" name="Google Shape;1100;p144"/>
            <p:cNvPicPr preferRelativeResize="0"/>
            <p:nvPr/>
          </p:nvPicPr>
          <p:blipFill rotWithShape="1">
            <a:blip r:embed="rId2">
              <a:alphaModFix/>
            </a:blip>
            <a:srcRect b="-4602" l="51695" r="-2007" t="58621"/>
            <a:stretch/>
          </p:blipFill>
          <p:spPr>
            <a:xfrm flipH="1">
              <a:off x="7874451" y="0"/>
              <a:ext cx="1269549" cy="1203049"/>
            </a:xfrm>
            <a:prstGeom prst="rect">
              <a:avLst/>
            </a:prstGeom>
            <a:noFill/>
            <a:ln>
              <a:noFill/>
            </a:ln>
          </p:spPr>
        </p:pic>
        <p:pic>
          <p:nvPicPr>
            <p:cNvPr id="1101" name="Google Shape;1101;p144"/>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3" name="Google Shape;63;p16"/>
          <p:cNvSpPr txBox="1"/>
          <p:nvPr>
            <p:ph idx="1" type="body"/>
          </p:nvPr>
        </p:nvSpPr>
        <p:spPr>
          <a:xfrm>
            <a:off x="791450" y="1164775"/>
            <a:ext cx="7704000" cy="4020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pic>
        <p:nvPicPr>
          <p:cNvPr id="64" name="Google Shape;64;p16"/>
          <p:cNvPicPr preferRelativeResize="0"/>
          <p:nvPr/>
        </p:nvPicPr>
        <p:blipFill rotWithShape="1">
          <a:blip r:embed="rId2">
            <a:alphaModFix/>
          </a:blip>
          <a:srcRect b="10326" l="8146" r="23738" t="-27408"/>
          <a:stretch/>
        </p:blipFill>
        <p:spPr>
          <a:xfrm flipH="1">
            <a:off x="1" y="3352450"/>
            <a:ext cx="1008499" cy="1791050"/>
          </a:xfrm>
          <a:prstGeom prst="rect">
            <a:avLst/>
          </a:prstGeom>
          <a:noFill/>
          <a:ln>
            <a:noFill/>
          </a:ln>
        </p:spPr>
      </p:pic>
      <p:pic>
        <p:nvPicPr>
          <p:cNvPr id="65" name="Google Shape;65;p16"/>
          <p:cNvPicPr preferRelativeResize="0"/>
          <p:nvPr/>
        </p:nvPicPr>
        <p:blipFill rotWithShape="1">
          <a:blip r:embed="rId3">
            <a:alphaModFix/>
          </a:blip>
          <a:srcRect b="897" l="1579" r="81744" t="15976"/>
          <a:stretch/>
        </p:blipFill>
        <p:spPr>
          <a:xfrm>
            <a:off x="8256575" y="0"/>
            <a:ext cx="887424" cy="2488225"/>
          </a:xfrm>
          <a:prstGeom prst="rect">
            <a:avLst/>
          </a:prstGeom>
          <a:noFill/>
          <a:ln>
            <a:noFill/>
          </a:ln>
        </p:spPr>
      </p:pic>
      <p:pic>
        <p:nvPicPr>
          <p:cNvPr id="66" name="Google Shape;66;p16"/>
          <p:cNvPicPr preferRelativeResize="0"/>
          <p:nvPr/>
        </p:nvPicPr>
        <p:blipFill rotWithShape="1">
          <a:blip r:embed="rId4">
            <a:alphaModFix/>
          </a:blip>
          <a:srcRect b="-14341" l="2867" r="75227" t="13484"/>
          <a:stretch/>
        </p:blipFill>
        <p:spPr>
          <a:xfrm>
            <a:off x="8033877" y="2414875"/>
            <a:ext cx="1110124" cy="2875124"/>
          </a:xfrm>
          <a:prstGeom prst="rect">
            <a:avLst/>
          </a:prstGeom>
          <a:noFill/>
          <a:ln>
            <a:noFill/>
          </a:ln>
        </p:spPr>
      </p:pic>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05" name="Shape 1105"/>
        <p:cNvGrpSpPr/>
        <p:nvPr/>
      </p:nvGrpSpPr>
      <p:grpSpPr>
        <a:xfrm>
          <a:off x="0" y="0"/>
          <a:ext cx="0" cy="0"/>
          <a:chOff x="0" y="0"/>
          <a:chExt cx="0" cy="0"/>
        </a:xfrm>
      </p:grpSpPr>
      <p:sp>
        <p:nvSpPr>
          <p:cNvPr id="1106" name="Google Shape;1106;p146"/>
          <p:cNvSpPr txBox="1"/>
          <p:nvPr>
            <p:ph type="ctrTitle"/>
          </p:nvPr>
        </p:nvSpPr>
        <p:spPr>
          <a:xfrm>
            <a:off x="713225" y="585425"/>
            <a:ext cx="4559700" cy="2235900"/>
          </a:xfrm>
          <a:prstGeom prst="rect">
            <a:avLst/>
          </a:prstGeom>
        </p:spPr>
        <p:txBody>
          <a:bodyPr anchorCtr="0" anchor="b" bIns="91425" lIns="91425" spcFirstLastPara="1" rIns="91425" wrap="square" tIns="91425">
            <a:noAutofit/>
          </a:bodyPr>
          <a:lstStyle>
            <a:lvl1pPr lvl="0">
              <a:spcBef>
                <a:spcPts val="0"/>
              </a:spcBef>
              <a:spcAft>
                <a:spcPts val="0"/>
              </a:spcAft>
              <a:buClr>
                <a:srgbClr val="191919"/>
              </a:buClr>
              <a:buSzPts val="5200"/>
              <a:buNone/>
              <a:defRPr sz="7000">
                <a:latin typeface="Baskervville"/>
                <a:ea typeface="Baskervville"/>
                <a:cs typeface="Baskervville"/>
                <a:sym typeface="Baskervvill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07" name="Google Shape;1107;p146"/>
          <p:cNvSpPr txBox="1"/>
          <p:nvPr>
            <p:ph idx="1" type="subTitle"/>
          </p:nvPr>
        </p:nvSpPr>
        <p:spPr>
          <a:xfrm>
            <a:off x="713225" y="2775300"/>
            <a:ext cx="4559700" cy="406800"/>
          </a:xfrm>
          <a:prstGeom prst="rect">
            <a:avLst/>
          </a:prstGeom>
          <a:noFill/>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solidFill>
                  <a:schemeClr val="dk1"/>
                </a:solidFill>
                <a:latin typeface="DM Sans"/>
                <a:ea typeface="DM Sans"/>
                <a:cs typeface="DM Sans"/>
                <a:sym typeface="DM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08" name="Shape 1108"/>
        <p:cNvGrpSpPr/>
        <p:nvPr/>
      </p:nvGrpSpPr>
      <p:grpSpPr>
        <a:xfrm>
          <a:off x="0" y="0"/>
          <a:ext cx="0" cy="0"/>
          <a:chOff x="0" y="0"/>
          <a:chExt cx="0" cy="0"/>
        </a:xfrm>
      </p:grpSpPr>
      <p:sp>
        <p:nvSpPr>
          <p:cNvPr id="1109" name="Google Shape;1109;p147"/>
          <p:cNvSpPr txBox="1"/>
          <p:nvPr>
            <p:ph type="title"/>
          </p:nvPr>
        </p:nvSpPr>
        <p:spPr>
          <a:xfrm>
            <a:off x="2685500" y="2460927"/>
            <a:ext cx="5267100" cy="837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4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110" name="Google Shape;1110;p147"/>
          <p:cNvSpPr txBox="1"/>
          <p:nvPr>
            <p:ph hasCustomPrompt="1" idx="2" type="title"/>
          </p:nvPr>
        </p:nvSpPr>
        <p:spPr>
          <a:xfrm>
            <a:off x="2685500" y="1577100"/>
            <a:ext cx="1810200" cy="11124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9600">
                <a:solidFill>
                  <a:schemeClr val="dk2"/>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1111" name="Google Shape;1111;p147"/>
          <p:cNvSpPr txBox="1"/>
          <p:nvPr>
            <p:ph idx="1" type="subTitle"/>
          </p:nvPr>
        </p:nvSpPr>
        <p:spPr>
          <a:xfrm>
            <a:off x="2685500" y="3209075"/>
            <a:ext cx="5267100" cy="45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pic>
        <p:nvPicPr>
          <p:cNvPr id="1112" name="Google Shape;1112;p147"/>
          <p:cNvPicPr preferRelativeResize="0"/>
          <p:nvPr/>
        </p:nvPicPr>
        <p:blipFill rotWithShape="1">
          <a:blip r:embed="rId2">
            <a:alphaModFix/>
          </a:blip>
          <a:srcRect b="5225" l="-48875" r="-5112" t="45011"/>
          <a:stretch/>
        </p:blipFill>
        <p:spPr>
          <a:xfrm rot="5400000">
            <a:off x="7230975" y="3244400"/>
            <a:ext cx="3100625" cy="725425"/>
          </a:xfrm>
          <a:prstGeom prst="rect">
            <a:avLst/>
          </a:prstGeom>
          <a:noFill/>
          <a:ln>
            <a:noFill/>
          </a:ln>
        </p:spPr>
      </p:pic>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13" name="Shape 1113"/>
        <p:cNvGrpSpPr/>
        <p:nvPr/>
      </p:nvGrpSpPr>
      <p:grpSpPr>
        <a:xfrm>
          <a:off x="0" y="0"/>
          <a:ext cx="0" cy="0"/>
          <a:chOff x="0" y="0"/>
          <a:chExt cx="0" cy="0"/>
        </a:xfrm>
      </p:grpSpPr>
      <p:sp>
        <p:nvSpPr>
          <p:cNvPr id="1114" name="Google Shape;1114;p14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115" name="Google Shape;1115;p148"/>
          <p:cNvSpPr txBox="1"/>
          <p:nvPr>
            <p:ph idx="1" type="body"/>
          </p:nvPr>
        </p:nvSpPr>
        <p:spPr>
          <a:xfrm>
            <a:off x="791450" y="1164775"/>
            <a:ext cx="7704000" cy="4020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SzPts val="1400"/>
              <a:buFont typeface="Nunito Light"/>
              <a:buChar char="●"/>
              <a:defRPr sz="1200"/>
            </a:lvl1pPr>
            <a:lvl2pPr indent="-317500" lvl="1" marL="914400">
              <a:lnSpc>
                <a:spcPct val="100000"/>
              </a:lnSpc>
              <a:spcBef>
                <a:spcPts val="0"/>
              </a:spcBef>
              <a:spcAft>
                <a:spcPts val="0"/>
              </a:spcAft>
              <a:buSzPts val="1400"/>
              <a:buFont typeface="Nunito Light"/>
              <a:buChar char="○"/>
              <a:defRPr/>
            </a:lvl2pPr>
            <a:lvl3pPr indent="-317500" lvl="2" marL="1371600">
              <a:lnSpc>
                <a:spcPct val="100000"/>
              </a:lnSpc>
              <a:spcBef>
                <a:spcPts val="0"/>
              </a:spcBef>
              <a:spcAft>
                <a:spcPts val="0"/>
              </a:spcAft>
              <a:buSzPts val="1400"/>
              <a:buFont typeface="Nunito Light"/>
              <a:buChar char="■"/>
              <a:defRPr/>
            </a:lvl3pPr>
            <a:lvl4pPr indent="-317500" lvl="3" marL="1828800">
              <a:lnSpc>
                <a:spcPct val="100000"/>
              </a:lnSpc>
              <a:spcBef>
                <a:spcPts val="0"/>
              </a:spcBef>
              <a:spcAft>
                <a:spcPts val="0"/>
              </a:spcAft>
              <a:buSzPts val="1400"/>
              <a:buFont typeface="Nunito Light"/>
              <a:buChar char="●"/>
              <a:defRPr/>
            </a:lvl4pPr>
            <a:lvl5pPr indent="-317500" lvl="4" marL="2286000">
              <a:lnSpc>
                <a:spcPct val="100000"/>
              </a:lnSpc>
              <a:spcBef>
                <a:spcPts val="0"/>
              </a:spcBef>
              <a:spcAft>
                <a:spcPts val="0"/>
              </a:spcAft>
              <a:buSzPts val="1400"/>
              <a:buFont typeface="Nunito Light"/>
              <a:buChar char="○"/>
              <a:defRPr/>
            </a:lvl5pPr>
            <a:lvl6pPr indent="-317500" lvl="5" marL="2743200">
              <a:lnSpc>
                <a:spcPct val="100000"/>
              </a:lnSpc>
              <a:spcBef>
                <a:spcPts val="0"/>
              </a:spcBef>
              <a:spcAft>
                <a:spcPts val="0"/>
              </a:spcAft>
              <a:buSzPts val="1400"/>
              <a:buFont typeface="Nunito Light"/>
              <a:buChar char="■"/>
              <a:defRPr/>
            </a:lvl6pPr>
            <a:lvl7pPr indent="-317500" lvl="6" marL="3200400">
              <a:lnSpc>
                <a:spcPct val="100000"/>
              </a:lnSpc>
              <a:spcBef>
                <a:spcPts val="0"/>
              </a:spcBef>
              <a:spcAft>
                <a:spcPts val="0"/>
              </a:spcAft>
              <a:buSzPts val="1400"/>
              <a:buFont typeface="Nunito Light"/>
              <a:buChar char="●"/>
              <a:defRPr/>
            </a:lvl7pPr>
            <a:lvl8pPr indent="-317500" lvl="7" marL="3657600">
              <a:lnSpc>
                <a:spcPct val="100000"/>
              </a:lnSpc>
              <a:spcBef>
                <a:spcPts val="0"/>
              </a:spcBef>
              <a:spcAft>
                <a:spcPts val="0"/>
              </a:spcAft>
              <a:buSzPts val="1400"/>
              <a:buFont typeface="Nunito Light"/>
              <a:buChar char="○"/>
              <a:defRPr/>
            </a:lvl8pPr>
            <a:lvl9pPr indent="-317500" lvl="8" marL="4114800">
              <a:lnSpc>
                <a:spcPct val="100000"/>
              </a:lnSpc>
              <a:spcBef>
                <a:spcPts val="0"/>
              </a:spcBef>
              <a:spcAft>
                <a:spcPts val="0"/>
              </a:spcAft>
              <a:buSzPts val="1400"/>
              <a:buFont typeface="Nunito Light"/>
              <a:buChar char="■"/>
              <a:defRPr/>
            </a:lvl9pPr>
          </a:lstStyle>
          <a:p/>
        </p:txBody>
      </p:sp>
      <p:pic>
        <p:nvPicPr>
          <p:cNvPr id="1116" name="Google Shape;1116;p148"/>
          <p:cNvPicPr preferRelativeResize="0"/>
          <p:nvPr/>
        </p:nvPicPr>
        <p:blipFill rotWithShape="1">
          <a:blip r:embed="rId2">
            <a:alphaModFix/>
          </a:blip>
          <a:srcRect b="10326" l="8146" r="23738" t="-27408"/>
          <a:stretch/>
        </p:blipFill>
        <p:spPr>
          <a:xfrm flipH="1">
            <a:off x="1" y="3352450"/>
            <a:ext cx="1008499" cy="1791050"/>
          </a:xfrm>
          <a:prstGeom prst="rect">
            <a:avLst/>
          </a:prstGeom>
          <a:noFill/>
          <a:ln>
            <a:noFill/>
          </a:ln>
        </p:spPr>
      </p:pic>
      <p:pic>
        <p:nvPicPr>
          <p:cNvPr id="1117" name="Google Shape;1117;p148"/>
          <p:cNvPicPr preferRelativeResize="0"/>
          <p:nvPr/>
        </p:nvPicPr>
        <p:blipFill rotWithShape="1">
          <a:blip r:embed="rId3">
            <a:alphaModFix/>
          </a:blip>
          <a:srcRect b="897" l="1579" r="81744" t="15976"/>
          <a:stretch/>
        </p:blipFill>
        <p:spPr>
          <a:xfrm>
            <a:off x="8256575" y="0"/>
            <a:ext cx="887424" cy="2488225"/>
          </a:xfrm>
          <a:prstGeom prst="rect">
            <a:avLst/>
          </a:prstGeom>
          <a:noFill/>
          <a:ln>
            <a:noFill/>
          </a:ln>
        </p:spPr>
      </p:pic>
      <p:pic>
        <p:nvPicPr>
          <p:cNvPr id="1118" name="Google Shape;1118;p148"/>
          <p:cNvPicPr preferRelativeResize="0"/>
          <p:nvPr/>
        </p:nvPicPr>
        <p:blipFill rotWithShape="1">
          <a:blip r:embed="rId4">
            <a:alphaModFix/>
          </a:blip>
          <a:srcRect b="-14341" l="2867" r="75227" t="13484"/>
          <a:stretch/>
        </p:blipFill>
        <p:spPr>
          <a:xfrm>
            <a:off x="8033877" y="2414875"/>
            <a:ext cx="1110124" cy="2875124"/>
          </a:xfrm>
          <a:prstGeom prst="rect">
            <a:avLst/>
          </a:prstGeom>
          <a:noFill/>
          <a:ln>
            <a:noFill/>
          </a:ln>
        </p:spPr>
      </p:pic>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19" name="Shape 1119"/>
        <p:cNvGrpSpPr/>
        <p:nvPr/>
      </p:nvGrpSpPr>
      <p:grpSpPr>
        <a:xfrm>
          <a:off x="0" y="0"/>
          <a:ext cx="0" cy="0"/>
          <a:chOff x="0" y="0"/>
          <a:chExt cx="0" cy="0"/>
        </a:xfrm>
      </p:grpSpPr>
      <p:sp>
        <p:nvSpPr>
          <p:cNvPr id="1120" name="Google Shape;1120;p14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121" name="Google Shape;1121;p149"/>
          <p:cNvSpPr txBox="1"/>
          <p:nvPr>
            <p:ph idx="1" type="subTitle"/>
          </p:nvPr>
        </p:nvSpPr>
        <p:spPr>
          <a:xfrm>
            <a:off x="5055197" y="3678874"/>
            <a:ext cx="2505600" cy="572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22" name="Google Shape;1122;p149"/>
          <p:cNvSpPr txBox="1"/>
          <p:nvPr>
            <p:ph idx="2" type="subTitle"/>
          </p:nvPr>
        </p:nvSpPr>
        <p:spPr>
          <a:xfrm>
            <a:off x="1583213" y="3678874"/>
            <a:ext cx="2505600" cy="572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23" name="Google Shape;1123;p149"/>
          <p:cNvSpPr txBox="1"/>
          <p:nvPr>
            <p:ph idx="3" type="subTitle"/>
          </p:nvPr>
        </p:nvSpPr>
        <p:spPr>
          <a:xfrm>
            <a:off x="5055188" y="3370850"/>
            <a:ext cx="2505600" cy="3945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124" name="Google Shape;1124;p149"/>
          <p:cNvSpPr txBox="1"/>
          <p:nvPr>
            <p:ph idx="4" type="subTitle"/>
          </p:nvPr>
        </p:nvSpPr>
        <p:spPr>
          <a:xfrm>
            <a:off x="1583213" y="3370850"/>
            <a:ext cx="2505600" cy="3945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1125" name="Google Shape;1125;p149"/>
          <p:cNvGrpSpPr/>
          <p:nvPr/>
        </p:nvGrpSpPr>
        <p:grpSpPr>
          <a:xfrm>
            <a:off x="0" y="3140575"/>
            <a:ext cx="1231075" cy="2002925"/>
            <a:chOff x="0" y="3131850"/>
            <a:chExt cx="1231075" cy="2002925"/>
          </a:xfrm>
        </p:grpSpPr>
        <p:pic>
          <p:nvPicPr>
            <p:cNvPr id="1126" name="Google Shape;1126;p149"/>
            <p:cNvPicPr preferRelativeResize="0"/>
            <p:nvPr/>
          </p:nvPicPr>
          <p:blipFill rotWithShape="1">
            <a:blip r:embed="rId2">
              <a:alphaModFix/>
            </a:blip>
            <a:srcRect b="-20786" l="-16649" r="60362" t="12690"/>
            <a:stretch/>
          </p:blipFill>
          <p:spPr>
            <a:xfrm flipH="1" rot="-5400000">
              <a:off x="273700" y="4177300"/>
              <a:ext cx="801099" cy="1113650"/>
            </a:xfrm>
            <a:prstGeom prst="rect">
              <a:avLst/>
            </a:prstGeom>
            <a:noFill/>
            <a:ln>
              <a:noFill/>
            </a:ln>
          </p:spPr>
        </p:pic>
        <p:pic>
          <p:nvPicPr>
            <p:cNvPr id="1127" name="Google Shape;1127;p149"/>
            <p:cNvPicPr preferRelativeResize="0"/>
            <p:nvPr/>
          </p:nvPicPr>
          <p:blipFill rotWithShape="1">
            <a:blip r:embed="rId3">
              <a:alphaModFix/>
            </a:blip>
            <a:srcRect b="-14600" l="11532" r="70118" t="33622"/>
            <a:stretch/>
          </p:blipFill>
          <p:spPr>
            <a:xfrm flipH="1">
              <a:off x="0" y="3131850"/>
              <a:ext cx="806825" cy="2002925"/>
            </a:xfrm>
            <a:prstGeom prst="rect">
              <a:avLst/>
            </a:prstGeom>
            <a:noFill/>
            <a:ln>
              <a:noFill/>
            </a:ln>
          </p:spPr>
        </p:pic>
      </p:grpSp>
      <p:pic>
        <p:nvPicPr>
          <p:cNvPr id="1128" name="Google Shape;1128;p149"/>
          <p:cNvPicPr preferRelativeResize="0"/>
          <p:nvPr/>
        </p:nvPicPr>
        <p:blipFill rotWithShape="1">
          <a:blip r:embed="rId4">
            <a:alphaModFix/>
          </a:blip>
          <a:srcRect b="42279" l="-35864" r="-14828" t="3690"/>
          <a:stretch/>
        </p:blipFill>
        <p:spPr>
          <a:xfrm flipH="1" rot="-5400000">
            <a:off x="7929012" y="253876"/>
            <a:ext cx="1474774" cy="966999"/>
          </a:xfrm>
          <a:prstGeom prst="rect">
            <a:avLst/>
          </a:prstGeom>
          <a:noFill/>
          <a:ln>
            <a:noFill/>
          </a:ln>
        </p:spPr>
      </p:pic>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29" name="Shape 1129"/>
        <p:cNvGrpSpPr/>
        <p:nvPr/>
      </p:nvGrpSpPr>
      <p:grpSpPr>
        <a:xfrm>
          <a:off x="0" y="0"/>
          <a:ext cx="0" cy="0"/>
          <a:chOff x="0" y="0"/>
          <a:chExt cx="0" cy="0"/>
        </a:xfrm>
      </p:grpSpPr>
      <p:sp>
        <p:nvSpPr>
          <p:cNvPr id="1130" name="Google Shape;1130;p15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grpSp>
        <p:nvGrpSpPr>
          <p:cNvPr id="1131" name="Google Shape;1131;p150"/>
          <p:cNvGrpSpPr/>
          <p:nvPr/>
        </p:nvGrpSpPr>
        <p:grpSpPr>
          <a:xfrm flipH="1">
            <a:off x="0" y="17225"/>
            <a:ext cx="9143998" cy="5134774"/>
            <a:chOff x="2" y="0"/>
            <a:chExt cx="9143998" cy="5134774"/>
          </a:xfrm>
        </p:grpSpPr>
        <p:pic>
          <p:nvPicPr>
            <p:cNvPr id="1132" name="Google Shape;1132;p150"/>
            <p:cNvPicPr preferRelativeResize="0"/>
            <p:nvPr/>
          </p:nvPicPr>
          <p:blipFill rotWithShape="1">
            <a:blip r:embed="rId2">
              <a:alphaModFix/>
            </a:blip>
            <a:srcRect b="-8381" l="45533" r="-2758" t="-23614"/>
            <a:stretch/>
          </p:blipFill>
          <p:spPr>
            <a:xfrm flipH="1">
              <a:off x="8303375" y="0"/>
              <a:ext cx="840626" cy="2002924"/>
            </a:xfrm>
            <a:prstGeom prst="rect">
              <a:avLst/>
            </a:prstGeom>
            <a:noFill/>
            <a:ln>
              <a:noFill/>
            </a:ln>
          </p:spPr>
        </p:pic>
        <p:pic>
          <p:nvPicPr>
            <p:cNvPr id="1133" name="Google Shape;1133;p150"/>
            <p:cNvPicPr preferRelativeResize="0"/>
            <p:nvPr/>
          </p:nvPicPr>
          <p:blipFill rotWithShape="1">
            <a:blip r:embed="rId3">
              <a:alphaModFix/>
            </a:blip>
            <a:srcRect b="-20786" l="-16649" r="60362" t="12690"/>
            <a:stretch/>
          </p:blipFill>
          <p:spPr>
            <a:xfrm flipH="1" rot="-5400000">
              <a:off x="248962" y="4263847"/>
              <a:ext cx="728687" cy="1012989"/>
            </a:xfrm>
            <a:prstGeom prst="rect">
              <a:avLst/>
            </a:prstGeom>
            <a:noFill/>
            <a:ln>
              <a:noFill/>
            </a:ln>
          </p:spPr>
        </p:pic>
        <p:pic>
          <p:nvPicPr>
            <p:cNvPr id="1134" name="Google Shape;1134;p150"/>
            <p:cNvPicPr preferRelativeResize="0"/>
            <p:nvPr/>
          </p:nvPicPr>
          <p:blipFill rotWithShape="1">
            <a:blip r:embed="rId4">
              <a:alphaModFix/>
            </a:blip>
            <a:srcRect b="-14600" l="11532" r="70118" t="33622"/>
            <a:stretch/>
          </p:blipFill>
          <p:spPr>
            <a:xfrm flipH="1">
              <a:off x="2" y="3312900"/>
              <a:ext cx="733896" cy="1821874"/>
            </a:xfrm>
            <a:prstGeom prst="rect">
              <a:avLst/>
            </a:prstGeom>
            <a:noFill/>
            <a:ln>
              <a:noFill/>
            </a:ln>
          </p:spPr>
        </p:pic>
      </p:gr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35" name="Shape 1135"/>
        <p:cNvGrpSpPr/>
        <p:nvPr/>
      </p:nvGrpSpPr>
      <p:grpSpPr>
        <a:xfrm>
          <a:off x="0" y="0"/>
          <a:ext cx="0" cy="0"/>
          <a:chOff x="0" y="0"/>
          <a:chExt cx="0" cy="0"/>
        </a:xfrm>
      </p:grpSpPr>
      <p:sp>
        <p:nvSpPr>
          <p:cNvPr id="1136" name="Google Shape;1136;p151"/>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137" name="Google Shape;1137;p151"/>
          <p:cNvSpPr txBox="1"/>
          <p:nvPr>
            <p:ph idx="1" type="subTitle"/>
          </p:nvPr>
        </p:nvSpPr>
        <p:spPr>
          <a:xfrm>
            <a:off x="720000" y="1541950"/>
            <a:ext cx="4552500" cy="229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2"/>
              </a:buClr>
              <a:buSzPts val="1600"/>
              <a:buFont typeface="Nunito Light"/>
              <a:buChar char="●"/>
              <a:defRPr sz="1600"/>
            </a:lvl1pPr>
            <a:lvl2pPr lvl="1" algn="ctr">
              <a:lnSpc>
                <a:spcPct val="100000"/>
              </a:lnSpc>
              <a:spcBef>
                <a:spcPts val="0"/>
              </a:spcBef>
              <a:spcAft>
                <a:spcPts val="0"/>
              </a:spcAft>
              <a:buClr>
                <a:srgbClr val="E76A28"/>
              </a:buClr>
              <a:buSzPts val="1600"/>
              <a:buFont typeface="Nunito Light"/>
              <a:buChar char="○"/>
              <a:defRPr/>
            </a:lvl2pPr>
            <a:lvl3pPr lvl="2" algn="ctr">
              <a:lnSpc>
                <a:spcPct val="100000"/>
              </a:lnSpc>
              <a:spcBef>
                <a:spcPts val="1600"/>
              </a:spcBef>
              <a:spcAft>
                <a:spcPts val="0"/>
              </a:spcAft>
              <a:buClr>
                <a:srgbClr val="E76A28"/>
              </a:buClr>
              <a:buSzPts val="1500"/>
              <a:buFont typeface="Nunito Light"/>
              <a:buChar char="■"/>
              <a:defRPr/>
            </a:lvl3pPr>
            <a:lvl4pPr lvl="3" algn="ctr">
              <a:lnSpc>
                <a:spcPct val="100000"/>
              </a:lnSpc>
              <a:spcBef>
                <a:spcPts val="1600"/>
              </a:spcBef>
              <a:spcAft>
                <a:spcPts val="0"/>
              </a:spcAft>
              <a:buClr>
                <a:srgbClr val="E76A28"/>
              </a:buClr>
              <a:buSzPts val="1500"/>
              <a:buFont typeface="Nunito Light"/>
              <a:buChar char="●"/>
              <a:defRPr/>
            </a:lvl4pPr>
            <a:lvl5pPr lvl="4" algn="ctr">
              <a:lnSpc>
                <a:spcPct val="100000"/>
              </a:lnSpc>
              <a:spcBef>
                <a:spcPts val="1600"/>
              </a:spcBef>
              <a:spcAft>
                <a:spcPts val="0"/>
              </a:spcAft>
              <a:buClr>
                <a:srgbClr val="E76A28"/>
              </a:buClr>
              <a:buSzPts val="1400"/>
              <a:buFont typeface="Nunito Light"/>
              <a:buChar char="○"/>
              <a:defRPr/>
            </a:lvl5pPr>
            <a:lvl6pPr lvl="5" algn="ctr">
              <a:lnSpc>
                <a:spcPct val="100000"/>
              </a:lnSpc>
              <a:spcBef>
                <a:spcPts val="1600"/>
              </a:spcBef>
              <a:spcAft>
                <a:spcPts val="0"/>
              </a:spcAft>
              <a:buClr>
                <a:srgbClr val="999999"/>
              </a:buClr>
              <a:buSzPts val="1400"/>
              <a:buFont typeface="Nunito Light"/>
              <a:buChar char="■"/>
              <a:defRPr/>
            </a:lvl6pPr>
            <a:lvl7pPr lvl="6" algn="ctr">
              <a:lnSpc>
                <a:spcPct val="100000"/>
              </a:lnSpc>
              <a:spcBef>
                <a:spcPts val="1600"/>
              </a:spcBef>
              <a:spcAft>
                <a:spcPts val="0"/>
              </a:spcAft>
              <a:buClr>
                <a:srgbClr val="999999"/>
              </a:buClr>
              <a:buSzPts val="1300"/>
              <a:buFont typeface="Nunito Light"/>
              <a:buChar char="●"/>
              <a:defRPr/>
            </a:lvl7pPr>
            <a:lvl8pPr lvl="7" algn="ctr">
              <a:lnSpc>
                <a:spcPct val="100000"/>
              </a:lnSpc>
              <a:spcBef>
                <a:spcPts val="1600"/>
              </a:spcBef>
              <a:spcAft>
                <a:spcPts val="0"/>
              </a:spcAft>
              <a:buClr>
                <a:srgbClr val="999999"/>
              </a:buClr>
              <a:buSzPts val="1300"/>
              <a:buFont typeface="Nunito Light"/>
              <a:buChar char="○"/>
              <a:defRPr/>
            </a:lvl8pPr>
            <a:lvl9pPr lvl="8" algn="ctr">
              <a:lnSpc>
                <a:spcPct val="100000"/>
              </a:lnSpc>
              <a:spcBef>
                <a:spcPts val="1600"/>
              </a:spcBef>
              <a:spcAft>
                <a:spcPts val="1600"/>
              </a:spcAft>
              <a:buClr>
                <a:srgbClr val="999999"/>
              </a:buClr>
              <a:buSzPts val="1400"/>
              <a:buFont typeface="Nunito Light"/>
              <a:buChar char="■"/>
              <a:defRPr/>
            </a:lvl9pPr>
          </a:lstStyle>
          <a:p/>
        </p:txBody>
      </p:sp>
      <p:grpSp>
        <p:nvGrpSpPr>
          <p:cNvPr id="1138" name="Google Shape;1138;p151"/>
          <p:cNvGrpSpPr/>
          <p:nvPr/>
        </p:nvGrpSpPr>
        <p:grpSpPr>
          <a:xfrm>
            <a:off x="0" y="0"/>
            <a:ext cx="9143996" cy="5160900"/>
            <a:chOff x="0" y="0"/>
            <a:chExt cx="9143996" cy="5160900"/>
          </a:xfrm>
        </p:grpSpPr>
        <p:pic>
          <p:nvPicPr>
            <p:cNvPr id="1139" name="Google Shape;1139;p151"/>
            <p:cNvPicPr preferRelativeResize="0"/>
            <p:nvPr/>
          </p:nvPicPr>
          <p:blipFill rotWithShape="1">
            <a:blip r:embed="rId2">
              <a:alphaModFix/>
            </a:blip>
            <a:srcRect b="33257" l="22218" r="54809" t="-31567"/>
            <a:stretch/>
          </p:blipFill>
          <p:spPr>
            <a:xfrm>
              <a:off x="0" y="0"/>
              <a:ext cx="817751" cy="1968474"/>
            </a:xfrm>
            <a:prstGeom prst="rect">
              <a:avLst/>
            </a:prstGeom>
            <a:noFill/>
            <a:ln>
              <a:noFill/>
            </a:ln>
          </p:spPr>
        </p:pic>
        <p:grpSp>
          <p:nvGrpSpPr>
            <p:cNvPr id="1140" name="Google Shape;1140;p151"/>
            <p:cNvGrpSpPr/>
            <p:nvPr/>
          </p:nvGrpSpPr>
          <p:grpSpPr>
            <a:xfrm flipH="1">
              <a:off x="5387550" y="2705868"/>
              <a:ext cx="3756446" cy="2455032"/>
              <a:chOff x="6" y="1434400"/>
              <a:chExt cx="5720186" cy="3738437"/>
            </a:xfrm>
          </p:grpSpPr>
          <p:pic>
            <p:nvPicPr>
              <p:cNvPr id="1141" name="Google Shape;1141;p151"/>
              <p:cNvPicPr preferRelativeResize="0"/>
              <p:nvPr/>
            </p:nvPicPr>
            <p:blipFill rotWithShape="1">
              <a:blip r:embed="rId3">
                <a:alphaModFix/>
              </a:blip>
              <a:srcRect b="0" l="-9429" r="57560" t="0"/>
              <a:stretch/>
            </p:blipFill>
            <p:spPr>
              <a:xfrm rot="5400000">
                <a:off x="4486010" y="3938655"/>
                <a:ext cx="1030341" cy="1438024"/>
              </a:xfrm>
              <a:prstGeom prst="rect">
                <a:avLst/>
              </a:prstGeom>
              <a:noFill/>
              <a:ln>
                <a:noFill/>
              </a:ln>
            </p:spPr>
          </p:pic>
          <p:pic>
            <p:nvPicPr>
              <p:cNvPr id="1142" name="Google Shape;1142;p151"/>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grpSp>
      </p:gr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43" name="Shape 1143"/>
        <p:cNvGrpSpPr/>
        <p:nvPr/>
      </p:nvGrpSpPr>
      <p:grpSpPr>
        <a:xfrm>
          <a:off x="0" y="0"/>
          <a:ext cx="0" cy="0"/>
          <a:chOff x="0" y="0"/>
          <a:chExt cx="0" cy="0"/>
        </a:xfrm>
      </p:grpSpPr>
      <p:sp>
        <p:nvSpPr>
          <p:cNvPr id="1144" name="Google Shape;1144;p152"/>
          <p:cNvSpPr txBox="1"/>
          <p:nvPr>
            <p:ph type="title"/>
          </p:nvPr>
        </p:nvSpPr>
        <p:spPr>
          <a:xfrm>
            <a:off x="884250" y="1494625"/>
            <a:ext cx="7375500" cy="13824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1145" name="Google Shape;1145;p152"/>
          <p:cNvGrpSpPr/>
          <p:nvPr/>
        </p:nvGrpSpPr>
        <p:grpSpPr>
          <a:xfrm flipH="1" rot="10800000">
            <a:off x="0" y="-28677"/>
            <a:ext cx="9143996" cy="2466266"/>
            <a:chOff x="0" y="2705868"/>
            <a:chExt cx="9143996" cy="2466266"/>
          </a:xfrm>
        </p:grpSpPr>
        <p:pic>
          <p:nvPicPr>
            <p:cNvPr id="1146" name="Google Shape;1146;p152"/>
            <p:cNvPicPr preferRelativeResize="0"/>
            <p:nvPr/>
          </p:nvPicPr>
          <p:blipFill rotWithShape="1">
            <a:blip r:embed="rId2">
              <a:alphaModFix/>
            </a:blip>
            <a:srcRect b="37062" l="12051" r="57322" t="-35371"/>
            <a:stretch/>
          </p:blipFill>
          <p:spPr>
            <a:xfrm>
              <a:off x="0" y="3189582"/>
              <a:ext cx="1090227" cy="1968474"/>
            </a:xfrm>
            <a:prstGeom prst="rect">
              <a:avLst/>
            </a:prstGeom>
            <a:noFill/>
            <a:ln>
              <a:noFill/>
            </a:ln>
          </p:spPr>
        </p:pic>
        <p:grpSp>
          <p:nvGrpSpPr>
            <p:cNvPr id="1147" name="Google Shape;1147;p152"/>
            <p:cNvGrpSpPr/>
            <p:nvPr/>
          </p:nvGrpSpPr>
          <p:grpSpPr>
            <a:xfrm flipH="1">
              <a:off x="396445" y="2705868"/>
              <a:ext cx="8747551" cy="2466266"/>
              <a:chOff x="6" y="1434400"/>
              <a:chExt cx="13320468" cy="3755544"/>
            </a:xfrm>
          </p:grpSpPr>
          <p:pic>
            <p:nvPicPr>
              <p:cNvPr id="1148" name="Google Shape;1148;p152"/>
              <p:cNvPicPr preferRelativeResize="0"/>
              <p:nvPr/>
            </p:nvPicPr>
            <p:blipFill rotWithShape="1">
              <a:blip r:embed="rId3">
                <a:alphaModFix/>
              </a:blip>
              <a:srcRect b="0" l="-9430" r="59560" t="0"/>
              <a:stretch/>
            </p:blipFill>
            <p:spPr>
              <a:xfrm rot="5400000">
                <a:off x="12106162" y="3954193"/>
                <a:ext cx="990600" cy="1438025"/>
              </a:xfrm>
              <a:prstGeom prst="rect">
                <a:avLst/>
              </a:prstGeom>
              <a:noFill/>
              <a:ln>
                <a:noFill/>
              </a:ln>
            </p:spPr>
          </p:pic>
          <p:pic>
            <p:nvPicPr>
              <p:cNvPr id="1149" name="Google Shape;1149;p152"/>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1150" name="Google Shape;1150;p152"/>
              <p:cNvPicPr preferRelativeResize="0"/>
              <p:nvPr/>
            </p:nvPicPr>
            <p:blipFill rotWithShape="1">
              <a:blip r:embed="rId5">
                <a:alphaModFix/>
              </a:blip>
              <a:srcRect b="43438" l="7542" r="63436" t="4281"/>
              <a:stretch/>
            </p:blipFill>
            <p:spPr>
              <a:xfrm>
                <a:off x="1976643" y="3385244"/>
                <a:ext cx="1780977" cy="1804700"/>
              </a:xfrm>
              <a:prstGeom prst="rect">
                <a:avLst/>
              </a:prstGeom>
              <a:noFill/>
              <a:ln>
                <a:noFill/>
              </a:ln>
            </p:spPr>
          </p:pic>
        </p:grpSp>
      </p:gr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51" name="Shape 1151"/>
        <p:cNvGrpSpPr/>
        <p:nvPr/>
      </p:nvGrpSpPr>
      <p:grpSpPr>
        <a:xfrm>
          <a:off x="0" y="0"/>
          <a:ext cx="0" cy="0"/>
          <a:chOff x="0" y="0"/>
          <a:chExt cx="0" cy="0"/>
        </a:xfrm>
      </p:grpSpPr>
      <p:sp>
        <p:nvSpPr>
          <p:cNvPr id="1152" name="Google Shape;1152;p153"/>
          <p:cNvSpPr txBox="1"/>
          <p:nvPr>
            <p:ph type="title"/>
          </p:nvPr>
        </p:nvSpPr>
        <p:spPr>
          <a:xfrm>
            <a:off x="2135550" y="1505850"/>
            <a:ext cx="4872900" cy="1460700"/>
          </a:xfrm>
          <a:prstGeom prst="rect">
            <a:avLst/>
          </a:prstGeom>
        </p:spPr>
        <p:txBody>
          <a:bodyPr anchorCtr="0" anchor="b" bIns="91425" lIns="91425" spcFirstLastPara="1" rIns="91425" wrap="square" tIns="91425">
            <a:noAutofit/>
          </a:bodyPr>
          <a:lstStyle>
            <a:lvl1pPr lvl="0" algn="ctr">
              <a:spcBef>
                <a:spcPts val="0"/>
              </a:spcBef>
              <a:spcAft>
                <a:spcPts val="0"/>
              </a:spcAft>
              <a:buSzPts val="3500"/>
              <a:buNone/>
              <a:defRPr sz="9600"/>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
        <p:nvSpPr>
          <p:cNvPr id="1153" name="Google Shape;1153;p153"/>
          <p:cNvSpPr txBox="1"/>
          <p:nvPr>
            <p:ph idx="1" type="subTitle"/>
          </p:nvPr>
        </p:nvSpPr>
        <p:spPr>
          <a:xfrm>
            <a:off x="2135550" y="2966550"/>
            <a:ext cx="4872900" cy="671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pic>
        <p:nvPicPr>
          <p:cNvPr id="1154" name="Google Shape;1154;p153"/>
          <p:cNvPicPr preferRelativeResize="0"/>
          <p:nvPr/>
        </p:nvPicPr>
        <p:blipFill rotWithShape="1">
          <a:blip r:embed="rId2">
            <a:alphaModFix/>
          </a:blip>
          <a:srcRect b="-61053" l="51987" r="6247" t="3820"/>
          <a:stretch/>
        </p:blipFill>
        <p:spPr>
          <a:xfrm rot="5400000">
            <a:off x="7337624" y="-836747"/>
            <a:ext cx="969625" cy="2643124"/>
          </a:xfrm>
          <a:prstGeom prst="rect">
            <a:avLst/>
          </a:prstGeom>
          <a:noFill/>
          <a:ln>
            <a:noFill/>
          </a:ln>
        </p:spPr>
      </p:pic>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55" name="Shape 1155"/>
        <p:cNvGrpSpPr/>
        <p:nvPr/>
      </p:nvGrpSpPr>
      <p:grpSpPr>
        <a:xfrm>
          <a:off x="0" y="0"/>
          <a:ext cx="0" cy="0"/>
          <a:chOff x="0" y="0"/>
          <a:chExt cx="0" cy="0"/>
        </a:xfrm>
      </p:grpSpPr>
      <p:sp>
        <p:nvSpPr>
          <p:cNvPr id="1156" name="Google Shape;1156;p154"/>
          <p:cNvSpPr/>
          <p:nvPr>
            <p:ph idx="2" type="pic"/>
          </p:nvPr>
        </p:nvSpPr>
        <p:spPr>
          <a:xfrm>
            <a:off x="-3301" y="0"/>
            <a:ext cx="9150600" cy="5143500"/>
          </a:xfrm>
          <a:prstGeom prst="rect">
            <a:avLst/>
          </a:prstGeom>
          <a:noFill/>
          <a:ln>
            <a:noFill/>
          </a:ln>
        </p:spPr>
      </p:sp>
      <p:sp>
        <p:nvSpPr>
          <p:cNvPr id="1157" name="Google Shape;1157;p154"/>
          <p:cNvSpPr txBox="1"/>
          <p:nvPr>
            <p:ph type="title"/>
          </p:nvPr>
        </p:nvSpPr>
        <p:spPr>
          <a:xfrm>
            <a:off x="1055850" y="539500"/>
            <a:ext cx="7032300" cy="572700"/>
          </a:xfrm>
          <a:prstGeom prst="rect">
            <a:avLst/>
          </a:prstGeom>
          <a:solidFill>
            <a:schemeClr val="lt1"/>
          </a:solidFill>
        </p:spPr>
        <p:txBody>
          <a:bodyPr anchorCtr="0" anchor="ctr" bIns="91425" lIns="91425" spcFirstLastPara="1" rIns="91425" wrap="square" tIns="91425">
            <a:noAutofit/>
          </a:bodyPr>
          <a:lstStyle>
            <a:lvl1pPr lvl="0" algn="ctr">
              <a:spcBef>
                <a:spcPts val="0"/>
              </a:spcBef>
              <a:spcAft>
                <a:spcPts val="0"/>
              </a:spcAft>
              <a:buSzPts val="3500"/>
              <a:buNone/>
              <a:defRPr sz="3000"/>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58" name="Shape 1158"/>
        <p:cNvGrpSpPr/>
        <p:nvPr/>
      </p:nvGrpSpPr>
      <p:grpSpPr>
        <a:xfrm>
          <a:off x="0" y="0"/>
          <a:ext cx="0" cy="0"/>
          <a:chOff x="0" y="0"/>
          <a:chExt cx="0" cy="0"/>
        </a:xfrm>
      </p:grpSpPr>
      <p:sp>
        <p:nvSpPr>
          <p:cNvPr id="1159" name="Google Shape;1159;p155"/>
          <p:cNvSpPr txBox="1"/>
          <p:nvPr>
            <p:ph hasCustomPrompt="1" type="title"/>
          </p:nvPr>
        </p:nvSpPr>
        <p:spPr>
          <a:xfrm>
            <a:off x="1284000" y="1668175"/>
            <a:ext cx="6576000" cy="13020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7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160" name="Google Shape;1160;p155"/>
          <p:cNvSpPr txBox="1"/>
          <p:nvPr>
            <p:ph idx="1" type="subTitle"/>
          </p:nvPr>
        </p:nvSpPr>
        <p:spPr>
          <a:xfrm>
            <a:off x="1284000" y="3075375"/>
            <a:ext cx="6576000" cy="497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800"/>
            </a:lvl1pPr>
            <a:lvl2pPr lvl="1" algn="ctr">
              <a:lnSpc>
                <a:spcPct val="100000"/>
              </a:lnSpc>
              <a:spcBef>
                <a:spcPts val="0"/>
              </a:spcBef>
              <a:spcAft>
                <a:spcPts val="0"/>
              </a:spcAft>
              <a:buSzPts val="1600"/>
              <a:buNone/>
              <a:defRPr sz="1600"/>
            </a:lvl2pPr>
            <a:lvl3pPr lvl="2" algn="ctr">
              <a:lnSpc>
                <a:spcPct val="100000"/>
              </a:lnSpc>
              <a:spcBef>
                <a:spcPts val="1600"/>
              </a:spcBef>
              <a:spcAft>
                <a:spcPts val="0"/>
              </a:spcAft>
              <a:buSzPts val="1600"/>
              <a:buNone/>
              <a:defRPr sz="1600"/>
            </a:lvl3pPr>
            <a:lvl4pPr lvl="3" algn="ctr">
              <a:lnSpc>
                <a:spcPct val="100000"/>
              </a:lnSpc>
              <a:spcBef>
                <a:spcPts val="1600"/>
              </a:spcBef>
              <a:spcAft>
                <a:spcPts val="0"/>
              </a:spcAft>
              <a:buSzPts val="1600"/>
              <a:buNone/>
              <a:defRPr sz="1600"/>
            </a:lvl4pPr>
            <a:lvl5pPr lvl="4" algn="ctr">
              <a:lnSpc>
                <a:spcPct val="100000"/>
              </a:lnSpc>
              <a:spcBef>
                <a:spcPts val="1600"/>
              </a:spcBef>
              <a:spcAft>
                <a:spcPts val="0"/>
              </a:spcAft>
              <a:buSzPts val="1600"/>
              <a:buNone/>
              <a:defRPr sz="1600"/>
            </a:lvl5pPr>
            <a:lvl6pPr lvl="5" algn="ctr">
              <a:lnSpc>
                <a:spcPct val="100000"/>
              </a:lnSpc>
              <a:spcBef>
                <a:spcPts val="1600"/>
              </a:spcBef>
              <a:spcAft>
                <a:spcPts val="0"/>
              </a:spcAft>
              <a:buSzPts val="1600"/>
              <a:buNone/>
              <a:defRPr sz="1600"/>
            </a:lvl6pPr>
            <a:lvl7pPr lvl="6" algn="ctr">
              <a:lnSpc>
                <a:spcPct val="100000"/>
              </a:lnSpc>
              <a:spcBef>
                <a:spcPts val="1600"/>
              </a:spcBef>
              <a:spcAft>
                <a:spcPts val="0"/>
              </a:spcAft>
              <a:buSzPts val="1600"/>
              <a:buNone/>
              <a:defRPr sz="1600"/>
            </a:lvl7pPr>
            <a:lvl8pPr lvl="7" algn="ctr">
              <a:lnSpc>
                <a:spcPct val="100000"/>
              </a:lnSpc>
              <a:spcBef>
                <a:spcPts val="1600"/>
              </a:spcBef>
              <a:spcAft>
                <a:spcPts val="0"/>
              </a:spcAft>
              <a:buSzPts val="1600"/>
              <a:buNone/>
              <a:defRPr sz="1600"/>
            </a:lvl8pPr>
            <a:lvl9pPr lvl="8" algn="ctr">
              <a:lnSpc>
                <a:spcPct val="100000"/>
              </a:lnSpc>
              <a:spcBef>
                <a:spcPts val="1600"/>
              </a:spcBef>
              <a:spcAft>
                <a:spcPts val="1600"/>
              </a:spcAft>
              <a:buSzPts val="1600"/>
              <a:buNone/>
              <a:defRPr sz="1600"/>
            </a:lvl9pPr>
          </a:lstStyle>
          <a:p/>
        </p:txBody>
      </p:sp>
      <p:grpSp>
        <p:nvGrpSpPr>
          <p:cNvPr id="1161" name="Google Shape;1161;p155"/>
          <p:cNvGrpSpPr/>
          <p:nvPr/>
        </p:nvGrpSpPr>
        <p:grpSpPr>
          <a:xfrm>
            <a:off x="1" y="2016562"/>
            <a:ext cx="9190974" cy="3129935"/>
            <a:chOff x="1" y="2016562"/>
            <a:chExt cx="9190974" cy="3129935"/>
          </a:xfrm>
        </p:grpSpPr>
        <p:pic>
          <p:nvPicPr>
            <p:cNvPr id="1162" name="Google Shape;1162;p155"/>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1163" name="Google Shape;1163;p155"/>
            <p:cNvGrpSpPr/>
            <p:nvPr/>
          </p:nvGrpSpPr>
          <p:grpSpPr>
            <a:xfrm>
              <a:off x="1" y="3608474"/>
              <a:ext cx="9143999" cy="1538023"/>
              <a:chOff x="1" y="3608474"/>
              <a:chExt cx="9143999" cy="1538023"/>
            </a:xfrm>
          </p:grpSpPr>
          <p:pic>
            <p:nvPicPr>
              <p:cNvPr id="1164" name="Google Shape;1164;p155"/>
              <p:cNvPicPr preferRelativeResize="0"/>
              <p:nvPr/>
            </p:nvPicPr>
            <p:blipFill rotWithShape="1">
              <a:blip r:embed="rId3">
                <a:alphaModFix/>
              </a:blip>
              <a:srcRect b="62250" l="37584" r="-5820" t="-16263"/>
              <a:stretch/>
            </p:blipFill>
            <p:spPr>
              <a:xfrm flipH="1">
                <a:off x="7270001" y="3608474"/>
                <a:ext cx="1873999" cy="1538023"/>
              </a:xfrm>
              <a:prstGeom prst="rect">
                <a:avLst/>
              </a:prstGeom>
              <a:noFill/>
              <a:ln>
                <a:noFill/>
              </a:ln>
            </p:spPr>
          </p:pic>
          <p:pic>
            <p:nvPicPr>
              <p:cNvPr id="1165" name="Google Shape;1165;p155"/>
              <p:cNvPicPr preferRelativeResize="0"/>
              <p:nvPr/>
            </p:nvPicPr>
            <p:blipFill rotWithShape="1">
              <a:blip r:embed="rId4">
                <a:alphaModFix/>
              </a:blip>
              <a:srcRect b="0" l="-14301" r="33591" t="15261"/>
              <a:stretch/>
            </p:blipFill>
            <p:spPr>
              <a:xfrm rot="5400000">
                <a:off x="-179787" y="3824487"/>
                <a:ext cx="1498800" cy="1139225"/>
              </a:xfrm>
              <a:prstGeom prst="rect">
                <a:avLst/>
              </a:prstGeom>
              <a:noFill/>
              <a:ln>
                <a:noFill/>
              </a:ln>
            </p:spPr>
          </p:pic>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7" name="Shape 67"/>
        <p:cNvGrpSpPr/>
        <p:nvPr/>
      </p:nvGrpSpPr>
      <p:grpSpPr>
        <a:xfrm>
          <a:off x="0" y="0"/>
          <a:ext cx="0" cy="0"/>
          <a:chOff x="0" y="0"/>
          <a:chExt cx="0" cy="0"/>
        </a:xfrm>
      </p:grpSpPr>
      <p:sp>
        <p:nvSpPr>
          <p:cNvPr id="68" name="Google Shape;68;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9" name="Google Shape;69;p17"/>
          <p:cNvSpPr txBox="1"/>
          <p:nvPr>
            <p:ph idx="1" type="subTitle"/>
          </p:nvPr>
        </p:nvSpPr>
        <p:spPr>
          <a:xfrm>
            <a:off x="5055197" y="3678874"/>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0" name="Google Shape;70;p17"/>
          <p:cNvSpPr txBox="1"/>
          <p:nvPr>
            <p:ph idx="2" type="subTitle"/>
          </p:nvPr>
        </p:nvSpPr>
        <p:spPr>
          <a:xfrm>
            <a:off x="1583213" y="3678874"/>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1" name="Google Shape;71;p17"/>
          <p:cNvSpPr txBox="1"/>
          <p:nvPr>
            <p:ph idx="3" type="subTitle"/>
          </p:nvPr>
        </p:nvSpPr>
        <p:spPr>
          <a:xfrm>
            <a:off x="5055188" y="3370850"/>
            <a:ext cx="2505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2" name="Google Shape;72;p17"/>
          <p:cNvSpPr txBox="1"/>
          <p:nvPr>
            <p:ph idx="4" type="subTitle"/>
          </p:nvPr>
        </p:nvSpPr>
        <p:spPr>
          <a:xfrm>
            <a:off x="1583213" y="3370850"/>
            <a:ext cx="2505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73" name="Google Shape;73;p17"/>
          <p:cNvGrpSpPr/>
          <p:nvPr/>
        </p:nvGrpSpPr>
        <p:grpSpPr>
          <a:xfrm>
            <a:off x="0" y="3140575"/>
            <a:ext cx="1231075" cy="2002925"/>
            <a:chOff x="0" y="3131850"/>
            <a:chExt cx="1231075" cy="2002925"/>
          </a:xfrm>
        </p:grpSpPr>
        <p:pic>
          <p:nvPicPr>
            <p:cNvPr id="74" name="Google Shape;74;p17"/>
            <p:cNvPicPr preferRelativeResize="0"/>
            <p:nvPr/>
          </p:nvPicPr>
          <p:blipFill rotWithShape="1">
            <a:blip r:embed="rId2">
              <a:alphaModFix/>
            </a:blip>
            <a:srcRect b="-20786" l="-16649" r="60362" t="12690"/>
            <a:stretch/>
          </p:blipFill>
          <p:spPr>
            <a:xfrm flipH="1" rot="-5400000">
              <a:off x="273700" y="4177300"/>
              <a:ext cx="801099" cy="1113650"/>
            </a:xfrm>
            <a:prstGeom prst="rect">
              <a:avLst/>
            </a:prstGeom>
            <a:noFill/>
            <a:ln>
              <a:noFill/>
            </a:ln>
          </p:spPr>
        </p:pic>
        <p:pic>
          <p:nvPicPr>
            <p:cNvPr id="75" name="Google Shape;75;p17"/>
            <p:cNvPicPr preferRelativeResize="0"/>
            <p:nvPr/>
          </p:nvPicPr>
          <p:blipFill rotWithShape="1">
            <a:blip r:embed="rId3">
              <a:alphaModFix/>
            </a:blip>
            <a:srcRect b="-14600" l="11532" r="70118" t="33622"/>
            <a:stretch/>
          </p:blipFill>
          <p:spPr>
            <a:xfrm flipH="1">
              <a:off x="0" y="3131850"/>
              <a:ext cx="806825" cy="2002925"/>
            </a:xfrm>
            <a:prstGeom prst="rect">
              <a:avLst/>
            </a:prstGeom>
            <a:noFill/>
            <a:ln>
              <a:noFill/>
            </a:ln>
          </p:spPr>
        </p:pic>
      </p:grpSp>
      <p:pic>
        <p:nvPicPr>
          <p:cNvPr id="76" name="Google Shape;76;p17"/>
          <p:cNvPicPr preferRelativeResize="0"/>
          <p:nvPr/>
        </p:nvPicPr>
        <p:blipFill rotWithShape="1">
          <a:blip r:embed="rId4">
            <a:alphaModFix/>
          </a:blip>
          <a:srcRect b="42279" l="-35864" r="-14828" t="3690"/>
          <a:stretch/>
        </p:blipFill>
        <p:spPr>
          <a:xfrm flipH="1" rot="-5400000">
            <a:off x="7929012" y="253876"/>
            <a:ext cx="1474774" cy="966999"/>
          </a:xfrm>
          <a:prstGeom prst="rect">
            <a:avLst/>
          </a:prstGeom>
          <a:noFill/>
          <a:ln>
            <a:noFill/>
          </a:ln>
        </p:spPr>
      </p:pic>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166" name="Shape 1166"/>
        <p:cNvGrpSpPr/>
        <p:nvPr/>
      </p:nvGrpSpPr>
      <p:grpSpPr>
        <a:xfrm>
          <a:off x="0" y="0"/>
          <a:ext cx="0" cy="0"/>
          <a:chOff x="0" y="0"/>
          <a:chExt cx="0" cy="0"/>
        </a:xfrm>
      </p:grpSpPr>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167" name="Shape 1167"/>
        <p:cNvGrpSpPr/>
        <p:nvPr/>
      </p:nvGrpSpPr>
      <p:grpSpPr>
        <a:xfrm>
          <a:off x="0" y="0"/>
          <a:ext cx="0" cy="0"/>
          <a:chOff x="0" y="0"/>
          <a:chExt cx="0" cy="0"/>
        </a:xfrm>
      </p:grpSpPr>
      <p:sp>
        <p:nvSpPr>
          <p:cNvPr id="1168" name="Google Shape;1168;p15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169" name="Google Shape;1169;p157"/>
          <p:cNvSpPr txBox="1"/>
          <p:nvPr>
            <p:ph idx="1" type="subTitle"/>
          </p:nvPr>
        </p:nvSpPr>
        <p:spPr>
          <a:xfrm>
            <a:off x="719975" y="3109813"/>
            <a:ext cx="23055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170" name="Google Shape;1170;p157"/>
          <p:cNvSpPr txBox="1"/>
          <p:nvPr>
            <p:ph idx="2" type="subTitle"/>
          </p:nvPr>
        </p:nvSpPr>
        <p:spPr>
          <a:xfrm>
            <a:off x="3419246" y="3109813"/>
            <a:ext cx="23055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171" name="Google Shape;1171;p157"/>
          <p:cNvSpPr txBox="1"/>
          <p:nvPr>
            <p:ph idx="3" type="subTitle"/>
          </p:nvPr>
        </p:nvSpPr>
        <p:spPr>
          <a:xfrm>
            <a:off x="6118524" y="3109813"/>
            <a:ext cx="23055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172" name="Google Shape;1172;p157"/>
          <p:cNvSpPr txBox="1"/>
          <p:nvPr>
            <p:ph hasCustomPrompt="1" idx="4" type="title"/>
          </p:nvPr>
        </p:nvSpPr>
        <p:spPr>
          <a:xfrm>
            <a:off x="719975" y="1492300"/>
            <a:ext cx="1136100" cy="8250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4800">
                <a:solidFill>
                  <a:schemeClr val="dk2"/>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1173" name="Google Shape;1173;p157"/>
          <p:cNvSpPr txBox="1"/>
          <p:nvPr>
            <p:ph hasCustomPrompt="1" idx="5" type="title"/>
          </p:nvPr>
        </p:nvSpPr>
        <p:spPr>
          <a:xfrm>
            <a:off x="3419246" y="1492300"/>
            <a:ext cx="1136100" cy="8250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4800">
                <a:solidFill>
                  <a:schemeClr val="accen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1174" name="Google Shape;1174;p157"/>
          <p:cNvSpPr txBox="1"/>
          <p:nvPr>
            <p:ph hasCustomPrompt="1" idx="6" type="title"/>
          </p:nvPr>
        </p:nvSpPr>
        <p:spPr>
          <a:xfrm>
            <a:off x="6118525" y="1492300"/>
            <a:ext cx="1136100" cy="8250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4800">
                <a:solidFill>
                  <a:schemeClr val="accent3"/>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1175" name="Google Shape;1175;p157"/>
          <p:cNvSpPr txBox="1"/>
          <p:nvPr>
            <p:ph idx="7" type="subTitle"/>
          </p:nvPr>
        </p:nvSpPr>
        <p:spPr>
          <a:xfrm>
            <a:off x="719975" y="2317288"/>
            <a:ext cx="2305500" cy="86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176" name="Google Shape;1176;p157"/>
          <p:cNvSpPr txBox="1"/>
          <p:nvPr>
            <p:ph idx="8" type="subTitle"/>
          </p:nvPr>
        </p:nvSpPr>
        <p:spPr>
          <a:xfrm>
            <a:off x="3419246" y="2317288"/>
            <a:ext cx="2305500" cy="86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177" name="Google Shape;1177;p157"/>
          <p:cNvSpPr txBox="1"/>
          <p:nvPr>
            <p:ph idx="9" type="subTitle"/>
          </p:nvPr>
        </p:nvSpPr>
        <p:spPr>
          <a:xfrm>
            <a:off x="6118524" y="2317288"/>
            <a:ext cx="2305500" cy="86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pic>
        <p:nvPicPr>
          <p:cNvPr id="1178" name="Google Shape;1178;p157"/>
          <p:cNvPicPr preferRelativeResize="0"/>
          <p:nvPr/>
        </p:nvPicPr>
        <p:blipFill rotWithShape="1">
          <a:blip r:embed="rId2">
            <a:alphaModFix/>
          </a:blip>
          <a:srcRect b="22797" l="0" r="0" t="68350"/>
          <a:stretch/>
        </p:blipFill>
        <p:spPr>
          <a:xfrm>
            <a:off x="0" y="4604001"/>
            <a:ext cx="9143926" cy="539499"/>
          </a:xfrm>
          <a:prstGeom prst="rect">
            <a:avLst/>
          </a:prstGeom>
          <a:noFill/>
          <a:ln>
            <a:noFill/>
          </a:ln>
        </p:spPr>
      </p:pic>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_1">
    <p:spTree>
      <p:nvGrpSpPr>
        <p:cNvPr id="1179" name="Shape 1179"/>
        <p:cNvGrpSpPr/>
        <p:nvPr/>
      </p:nvGrpSpPr>
      <p:grpSpPr>
        <a:xfrm>
          <a:off x="0" y="0"/>
          <a:ext cx="0" cy="0"/>
          <a:chOff x="0" y="0"/>
          <a:chExt cx="0" cy="0"/>
        </a:xfrm>
      </p:grpSpPr>
      <p:sp>
        <p:nvSpPr>
          <p:cNvPr id="1180" name="Google Shape;1180;p158"/>
          <p:cNvSpPr txBox="1"/>
          <p:nvPr>
            <p:ph type="title"/>
          </p:nvPr>
        </p:nvSpPr>
        <p:spPr>
          <a:xfrm>
            <a:off x="1615950" y="1760950"/>
            <a:ext cx="2979600" cy="1200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181" name="Google Shape;1181;p158"/>
          <p:cNvSpPr txBox="1"/>
          <p:nvPr>
            <p:ph hasCustomPrompt="1" idx="2" type="title"/>
          </p:nvPr>
        </p:nvSpPr>
        <p:spPr>
          <a:xfrm>
            <a:off x="1615950" y="781775"/>
            <a:ext cx="1447500" cy="11223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9600">
                <a:solidFill>
                  <a:schemeClr val="dk2"/>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1182" name="Google Shape;1182;p158"/>
          <p:cNvSpPr txBox="1"/>
          <p:nvPr>
            <p:ph idx="1" type="subTitle"/>
          </p:nvPr>
        </p:nvSpPr>
        <p:spPr>
          <a:xfrm>
            <a:off x="1615950" y="2908550"/>
            <a:ext cx="2979600" cy="70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1183" name="Google Shape;1183;p158"/>
          <p:cNvGrpSpPr/>
          <p:nvPr/>
        </p:nvGrpSpPr>
        <p:grpSpPr>
          <a:xfrm flipH="1">
            <a:off x="0" y="0"/>
            <a:ext cx="1365525" cy="5143501"/>
            <a:chOff x="7778480" y="0"/>
            <a:chExt cx="1365525" cy="5143501"/>
          </a:xfrm>
        </p:grpSpPr>
        <p:pic>
          <p:nvPicPr>
            <p:cNvPr id="1184" name="Google Shape;1184;p158"/>
            <p:cNvPicPr preferRelativeResize="0"/>
            <p:nvPr/>
          </p:nvPicPr>
          <p:blipFill rotWithShape="1">
            <a:blip r:embed="rId2">
              <a:alphaModFix/>
            </a:blip>
            <a:srcRect b="8152" l="10410" r="73804" t="13606"/>
            <a:stretch/>
          </p:blipFill>
          <p:spPr>
            <a:xfrm>
              <a:off x="8257350" y="2671525"/>
              <a:ext cx="886651" cy="2471976"/>
            </a:xfrm>
            <a:prstGeom prst="rect">
              <a:avLst/>
            </a:prstGeom>
            <a:noFill/>
            <a:ln>
              <a:noFill/>
            </a:ln>
          </p:spPr>
        </p:pic>
        <p:pic>
          <p:nvPicPr>
            <p:cNvPr id="1185" name="Google Shape;1185;p158"/>
            <p:cNvPicPr preferRelativeResize="0"/>
            <p:nvPr/>
          </p:nvPicPr>
          <p:blipFill rotWithShape="1">
            <a:blip r:embed="rId3">
              <a:alphaModFix/>
            </a:blip>
            <a:srcRect b="1773" l="64650" r="-14962" t="27006"/>
            <a:stretch/>
          </p:blipFill>
          <p:spPr>
            <a:xfrm flipH="1">
              <a:off x="7778480" y="0"/>
              <a:ext cx="1365525" cy="2004300"/>
            </a:xfrm>
            <a:prstGeom prst="rect">
              <a:avLst/>
            </a:prstGeom>
            <a:noFill/>
            <a:ln>
              <a:noFill/>
            </a:ln>
          </p:spPr>
        </p:pic>
      </p:grpSp>
      <p:pic>
        <p:nvPicPr>
          <p:cNvPr id="1186" name="Google Shape;1186;p158"/>
          <p:cNvPicPr preferRelativeResize="0"/>
          <p:nvPr/>
        </p:nvPicPr>
        <p:blipFill rotWithShape="1">
          <a:blip r:embed="rId4">
            <a:alphaModFix/>
          </a:blip>
          <a:srcRect b="-9926" l="35187" r="7587" t="-22069"/>
          <a:stretch/>
        </p:blipFill>
        <p:spPr>
          <a:xfrm flipH="1" rot="5400000">
            <a:off x="1294362" y="3721725"/>
            <a:ext cx="840626" cy="2002924"/>
          </a:xfrm>
          <a:prstGeom prst="rect">
            <a:avLst/>
          </a:prstGeom>
          <a:noFill/>
          <a:ln>
            <a:noFill/>
          </a:ln>
        </p:spPr>
      </p:pic>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0_1_1">
    <p:spTree>
      <p:nvGrpSpPr>
        <p:cNvPr id="1187" name="Shape 1187"/>
        <p:cNvGrpSpPr/>
        <p:nvPr/>
      </p:nvGrpSpPr>
      <p:grpSpPr>
        <a:xfrm>
          <a:off x="0" y="0"/>
          <a:ext cx="0" cy="0"/>
          <a:chOff x="0" y="0"/>
          <a:chExt cx="0" cy="0"/>
        </a:xfrm>
      </p:grpSpPr>
      <p:sp>
        <p:nvSpPr>
          <p:cNvPr id="1188" name="Google Shape;1188;p159"/>
          <p:cNvSpPr txBox="1"/>
          <p:nvPr>
            <p:ph type="title"/>
          </p:nvPr>
        </p:nvSpPr>
        <p:spPr>
          <a:xfrm>
            <a:off x="4229700" y="2281775"/>
            <a:ext cx="2979600" cy="1200000"/>
          </a:xfrm>
          <a:prstGeom prst="rect">
            <a:avLst/>
          </a:prstGeom>
        </p:spPr>
        <p:txBody>
          <a:bodyPr anchorCtr="0" anchor="b" bIns="91425" lIns="91425" spcFirstLastPara="1" rIns="91425" wrap="square" tIns="91425">
            <a:noAutofit/>
          </a:bodyPr>
          <a:lstStyle>
            <a:lvl1pPr lvl="0" algn="r">
              <a:spcBef>
                <a:spcPts val="0"/>
              </a:spcBef>
              <a:spcAft>
                <a:spcPts val="0"/>
              </a:spcAft>
              <a:buSzPts val="3600"/>
              <a:buNone/>
              <a:defRPr sz="3600"/>
            </a:lvl1pPr>
            <a:lvl2pPr lvl="1" algn="r">
              <a:spcBef>
                <a:spcPts val="0"/>
              </a:spcBef>
              <a:spcAft>
                <a:spcPts val="0"/>
              </a:spcAft>
              <a:buSzPts val="3600"/>
              <a:buNone/>
              <a:defRPr sz="3600"/>
            </a:lvl2pPr>
            <a:lvl3pPr lvl="2" algn="r">
              <a:spcBef>
                <a:spcPts val="0"/>
              </a:spcBef>
              <a:spcAft>
                <a:spcPts val="0"/>
              </a:spcAft>
              <a:buSzPts val="3600"/>
              <a:buNone/>
              <a:defRPr sz="3600"/>
            </a:lvl3pPr>
            <a:lvl4pPr lvl="3" algn="r">
              <a:spcBef>
                <a:spcPts val="0"/>
              </a:spcBef>
              <a:spcAft>
                <a:spcPts val="0"/>
              </a:spcAft>
              <a:buSzPts val="3600"/>
              <a:buNone/>
              <a:defRPr sz="3600"/>
            </a:lvl4pPr>
            <a:lvl5pPr lvl="4" algn="r">
              <a:spcBef>
                <a:spcPts val="0"/>
              </a:spcBef>
              <a:spcAft>
                <a:spcPts val="0"/>
              </a:spcAft>
              <a:buSzPts val="3600"/>
              <a:buNone/>
              <a:defRPr sz="3600"/>
            </a:lvl5pPr>
            <a:lvl6pPr lvl="5" algn="r">
              <a:spcBef>
                <a:spcPts val="0"/>
              </a:spcBef>
              <a:spcAft>
                <a:spcPts val="0"/>
              </a:spcAft>
              <a:buSzPts val="3600"/>
              <a:buNone/>
              <a:defRPr sz="3600"/>
            </a:lvl6pPr>
            <a:lvl7pPr lvl="6" algn="r">
              <a:spcBef>
                <a:spcPts val="0"/>
              </a:spcBef>
              <a:spcAft>
                <a:spcPts val="0"/>
              </a:spcAft>
              <a:buSzPts val="3600"/>
              <a:buNone/>
              <a:defRPr sz="3600"/>
            </a:lvl7pPr>
            <a:lvl8pPr lvl="7" algn="r">
              <a:spcBef>
                <a:spcPts val="0"/>
              </a:spcBef>
              <a:spcAft>
                <a:spcPts val="0"/>
              </a:spcAft>
              <a:buSzPts val="3600"/>
              <a:buNone/>
              <a:defRPr sz="3600"/>
            </a:lvl8pPr>
            <a:lvl9pPr lvl="8" algn="r">
              <a:spcBef>
                <a:spcPts val="0"/>
              </a:spcBef>
              <a:spcAft>
                <a:spcPts val="0"/>
              </a:spcAft>
              <a:buSzPts val="3600"/>
              <a:buNone/>
              <a:defRPr sz="3600"/>
            </a:lvl9pPr>
          </a:lstStyle>
          <a:p/>
        </p:txBody>
      </p:sp>
      <p:sp>
        <p:nvSpPr>
          <p:cNvPr id="1189" name="Google Shape;1189;p159"/>
          <p:cNvSpPr txBox="1"/>
          <p:nvPr>
            <p:ph hasCustomPrompt="1" idx="2" type="title"/>
          </p:nvPr>
        </p:nvSpPr>
        <p:spPr>
          <a:xfrm>
            <a:off x="5761800" y="990475"/>
            <a:ext cx="1447500" cy="1122300"/>
          </a:xfrm>
          <a:prstGeom prst="rect">
            <a:avLst/>
          </a:prstGeom>
          <a:noFill/>
        </p:spPr>
        <p:txBody>
          <a:bodyPr anchorCtr="0" anchor="b" bIns="91425" lIns="91425" spcFirstLastPara="1" rIns="91425" wrap="square" tIns="91425">
            <a:noAutofit/>
          </a:bodyPr>
          <a:lstStyle>
            <a:lvl1pPr lvl="0" algn="r">
              <a:spcBef>
                <a:spcPts val="0"/>
              </a:spcBef>
              <a:spcAft>
                <a:spcPts val="0"/>
              </a:spcAft>
              <a:buClr>
                <a:schemeClr val="lt1"/>
              </a:buClr>
              <a:buSzPts val="6000"/>
              <a:buNone/>
              <a:defRPr sz="9600">
                <a:solidFill>
                  <a:schemeClr val="dk2"/>
                </a:solidFill>
              </a:defRPr>
            </a:lvl1pPr>
            <a:lvl2pPr lvl="1" algn="r">
              <a:spcBef>
                <a:spcPts val="0"/>
              </a:spcBef>
              <a:spcAft>
                <a:spcPts val="0"/>
              </a:spcAft>
              <a:buClr>
                <a:schemeClr val="lt1"/>
              </a:buClr>
              <a:buSzPts val="6000"/>
              <a:buNone/>
              <a:defRPr sz="6000">
                <a:solidFill>
                  <a:schemeClr val="lt1"/>
                </a:solidFill>
              </a:defRPr>
            </a:lvl2pPr>
            <a:lvl3pPr lvl="2" algn="r">
              <a:spcBef>
                <a:spcPts val="0"/>
              </a:spcBef>
              <a:spcAft>
                <a:spcPts val="0"/>
              </a:spcAft>
              <a:buClr>
                <a:schemeClr val="lt1"/>
              </a:buClr>
              <a:buSzPts val="6000"/>
              <a:buNone/>
              <a:defRPr sz="6000">
                <a:solidFill>
                  <a:schemeClr val="lt1"/>
                </a:solidFill>
              </a:defRPr>
            </a:lvl3pPr>
            <a:lvl4pPr lvl="3" algn="r">
              <a:spcBef>
                <a:spcPts val="0"/>
              </a:spcBef>
              <a:spcAft>
                <a:spcPts val="0"/>
              </a:spcAft>
              <a:buClr>
                <a:schemeClr val="lt1"/>
              </a:buClr>
              <a:buSzPts val="6000"/>
              <a:buNone/>
              <a:defRPr sz="6000">
                <a:solidFill>
                  <a:schemeClr val="lt1"/>
                </a:solidFill>
              </a:defRPr>
            </a:lvl4pPr>
            <a:lvl5pPr lvl="4" algn="r">
              <a:spcBef>
                <a:spcPts val="0"/>
              </a:spcBef>
              <a:spcAft>
                <a:spcPts val="0"/>
              </a:spcAft>
              <a:buClr>
                <a:schemeClr val="lt1"/>
              </a:buClr>
              <a:buSzPts val="6000"/>
              <a:buNone/>
              <a:defRPr sz="6000">
                <a:solidFill>
                  <a:schemeClr val="lt1"/>
                </a:solidFill>
              </a:defRPr>
            </a:lvl5pPr>
            <a:lvl6pPr lvl="5" algn="r">
              <a:spcBef>
                <a:spcPts val="0"/>
              </a:spcBef>
              <a:spcAft>
                <a:spcPts val="0"/>
              </a:spcAft>
              <a:buClr>
                <a:schemeClr val="lt1"/>
              </a:buClr>
              <a:buSzPts val="6000"/>
              <a:buNone/>
              <a:defRPr sz="6000">
                <a:solidFill>
                  <a:schemeClr val="lt1"/>
                </a:solidFill>
              </a:defRPr>
            </a:lvl6pPr>
            <a:lvl7pPr lvl="6" algn="r">
              <a:spcBef>
                <a:spcPts val="0"/>
              </a:spcBef>
              <a:spcAft>
                <a:spcPts val="0"/>
              </a:spcAft>
              <a:buClr>
                <a:schemeClr val="lt1"/>
              </a:buClr>
              <a:buSzPts val="6000"/>
              <a:buNone/>
              <a:defRPr sz="6000">
                <a:solidFill>
                  <a:schemeClr val="lt1"/>
                </a:solidFill>
              </a:defRPr>
            </a:lvl7pPr>
            <a:lvl8pPr lvl="7" algn="r">
              <a:spcBef>
                <a:spcPts val="0"/>
              </a:spcBef>
              <a:spcAft>
                <a:spcPts val="0"/>
              </a:spcAft>
              <a:buClr>
                <a:schemeClr val="lt1"/>
              </a:buClr>
              <a:buSzPts val="6000"/>
              <a:buNone/>
              <a:defRPr sz="6000">
                <a:solidFill>
                  <a:schemeClr val="lt1"/>
                </a:solidFill>
              </a:defRPr>
            </a:lvl8pPr>
            <a:lvl9pPr lvl="8" algn="r">
              <a:spcBef>
                <a:spcPts val="0"/>
              </a:spcBef>
              <a:spcAft>
                <a:spcPts val="0"/>
              </a:spcAft>
              <a:buClr>
                <a:schemeClr val="lt1"/>
              </a:buClr>
              <a:buSzPts val="6000"/>
              <a:buNone/>
              <a:defRPr sz="6000">
                <a:solidFill>
                  <a:schemeClr val="lt1"/>
                </a:solidFill>
              </a:defRPr>
            </a:lvl9pPr>
          </a:lstStyle>
          <a:p>
            <a:r>
              <a:t>xx%</a:t>
            </a:r>
          </a:p>
        </p:txBody>
      </p:sp>
      <p:sp>
        <p:nvSpPr>
          <p:cNvPr id="1190" name="Google Shape;1190;p159"/>
          <p:cNvSpPr txBox="1"/>
          <p:nvPr>
            <p:ph idx="1" type="subTitle"/>
          </p:nvPr>
        </p:nvSpPr>
        <p:spPr>
          <a:xfrm>
            <a:off x="4229700" y="3429375"/>
            <a:ext cx="2979600" cy="7083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600"/>
            </a:lvl1pPr>
            <a:lvl2pPr lvl="1" algn="r">
              <a:lnSpc>
                <a:spcPct val="100000"/>
              </a:lnSpc>
              <a:spcBef>
                <a:spcPts val="0"/>
              </a:spcBef>
              <a:spcAft>
                <a:spcPts val="0"/>
              </a:spcAft>
              <a:buSzPts val="1400"/>
              <a:buNone/>
              <a:defRPr/>
            </a:lvl2pPr>
            <a:lvl3pPr lvl="2" algn="r">
              <a:lnSpc>
                <a:spcPct val="100000"/>
              </a:lnSpc>
              <a:spcBef>
                <a:spcPts val="1600"/>
              </a:spcBef>
              <a:spcAft>
                <a:spcPts val="0"/>
              </a:spcAft>
              <a:buSzPts val="1400"/>
              <a:buNone/>
              <a:defRPr/>
            </a:lvl3pPr>
            <a:lvl4pPr lvl="3" algn="r">
              <a:lnSpc>
                <a:spcPct val="100000"/>
              </a:lnSpc>
              <a:spcBef>
                <a:spcPts val="1600"/>
              </a:spcBef>
              <a:spcAft>
                <a:spcPts val="0"/>
              </a:spcAft>
              <a:buSzPts val="1400"/>
              <a:buNone/>
              <a:defRPr/>
            </a:lvl4pPr>
            <a:lvl5pPr lvl="4" algn="r">
              <a:lnSpc>
                <a:spcPct val="100000"/>
              </a:lnSpc>
              <a:spcBef>
                <a:spcPts val="1600"/>
              </a:spcBef>
              <a:spcAft>
                <a:spcPts val="0"/>
              </a:spcAft>
              <a:buSzPts val="1400"/>
              <a:buNone/>
              <a:defRPr/>
            </a:lvl5pPr>
            <a:lvl6pPr lvl="5" algn="r">
              <a:lnSpc>
                <a:spcPct val="100000"/>
              </a:lnSpc>
              <a:spcBef>
                <a:spcPts val="1600"/>
              </a:spcBef>
              <a:spcAft>
                <a:spcPts val="0"/>
              </a:spcAft>
              <a:buSzPts val="1400"/>
              <a:buNone/>
              <a:defRPr/>
            </a:lvl6pPr>
            <a:lvl7pPr lvl="6" algn="r">
              <a:lnSpc>
                <a:spcPct val="100000"/>
              </a:lnSpc>
              <a:spcBef>
                <a:spcPts val="1600"/>
              </a:spcBef>
              <a:spcAft>
                <a:spcPts val="0"/>
              </a:spcAft>
              <a:buSzPts val="1400"/>
              <a:buNone/>
              <a:defRPr/>
            </a:lvl7pPr>
            <a:lvl8pPr lvl="7" algn="r">
              <a:lnSpc>
                <a:spcPct val="100000"/>
              </a:lnSpc>
              <a:spcBef>
                <a:spcPts val="1600"/>
              </a:spcBef>
              <a:spcAft>
                <a:spcPts val="0"/>
              </a:spcAft>
              <a:buSzPts val="1400"/>
              <a:buNone/>
              <a:defRPr/>
            </a:lvl8pPr>
            <a:lvl9pPr lvl="8" algn="r">
              <a:lnSpc>
                <a:spcPct val="100000"/>
              </a:lnSpc>
              <a:spcBef>
                <a:spcPts val="1600"/>
              </a:spcBef>
              <a:spcAft>
                <a:spcPts val="1600"/>
              </a:spcAft>
              <a:buSzPts val="1400"/>
              <a:buNone/>
              <a:defRPr/>
            </a:lvl9pPr>
          </a:lstStyle>
          <a:p/>
        </p:txBody>
      </p:sp>
      <p:grpSp>
        <p:nvGrpSpPr>
          <p:cNvPr id="1191" name="Google Shape;1191;p159"/>
          <p:cNvGrpSpPr/>
          <p:nvPr/>
        </p:nvGrpSpPr>
        <p:grpSpPr>
          <a:xfrm>
            <a:off x="7510875" y="0"/>
            <a:ext cx="1639025" cy="5146501"/>
            <a:chOff x="7510875" y="0"/>
            <a:chExt cx="1639025" cy="5146501"/>
          </a:xfrm>
        </p:grpSpPr>
        <p:pic>
          <p:nvPicPr>
            <p:cNvPr id="1192" name="Google Shape;1192;p159"/>
            <p:cNvPicPr preferRelativeResize="0"/>
            <p:nvPr/>
          </p:nvPicPr>
          <p:blipFill rotWithShape="1">
            <a:blip r:embed="rId2">
              <a:alphaModFix/>
            </a:blip>
            <a:srcRect b="14310" l="14530" r="66251" t="-21422"/>
            <a:stretch/>
          </p:blipFill>
          <p:spPr>
            <a:xfrm flipH="1">
              <a:off x="8366924" y="2409025"/>
              <a:ext cx="782976" cy="2454751"/>
            </a:xfrm>
            <a:prstGeom prst="rect">
              <a:avLst/>
            </a:prstGeom>
            <a:noFill/>
            <a:ln>
              <a:noFill/>
            </a:ln>
          </p:spPr>
        </p:pic>
        <p:pic>
          <p:nvPicPr>
            <p:cNvPr id="1193" name="Google Shape;1193;p159"/>
            <p:cNvPicPr preferRelativeResize="0"/>
            <p:nvPr/>
          </p:nvPicPr>
          <p:blipFill rotWithShape="1">
            <a:blip r:embed="rId3">
              <a:alphaModFix/>
            </a:blip>
            <a:srcRect b="62250" l="37584" r="-5820" t="-16263"/>
            <a:stretch/>
          </p:blipFill>
          <p:spPr>
            <a:xfrm flipH="1">
              <a:off x="7510875" y="3801328"/>
              <a:ext cx="1639016" cy="1345173"/>
            </a:xfrm>
            <a:prstGeom prst="rect">
              <a:avLst/>
            </a:prstGeom>
            <a:noFill/>
            <a:ln>
              <a:noFill/>
            </a:ln>
          </p:spPr>
        </p:pic>
        <p:pic>
          <p:nvPicPr>
            <p:cNvPr id="1194" name="Google Shape;1194;p159"/>
            <p:cNvPicPr preferRelativeResize="0"/>
            <p:nvPr/>
          </p:nvPicPr>
          <p:blipFill rotWithShape="1">
            <a:blip r:embed="rId4">
              <a:alphaModFix/>
            </a:blip>
            <a:srcRect b="33035" l="-25346" r="-25346" t="1703"/>
            <a:stretch/>
          </p:blipFill>
          <p:spPr>
            <a:xfrm flipH="1" rot="-5400000">
              <a:off x="7828525" y="153400"/>
              <a:ext cx="1474774" cy="1167974"/>
            </a:xfrm>
            <a:prstGeom prst="rect">
              <a:avLst/>
            </a:prstGeom>
            <a:noFill/>
            <a:ln>
              <a:noFill/>
            </a:ln>
          </p:spPr>
        </p:pic>
      </p:gr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195" name="Shape 1195"/>
        <p:cNvGrpSpPr/>
        <p:nvPr/>
      </p:nvGrpSpPr>
      <p:grpSpPr>
        <a:xfrm>
          <a:off x="0" y="0"/>
          <a:ext cx="0" cy="0"/>
          <a:chOff x="0" y="0"/>
          <a:chExt cx="0" cy="0"/>
        </a:xfrm>
      </p:grpSpPr>
      <p:sp>
        <p:nvSpPr>
          <p:cNvPr id="1196" name="Google Shape;1196;p160"/>
          <p:cNvSpPr txBox="1"/>
          <p:nvPr>
            <p:ph type="title"/>
          </p:nvPr>
        </p:nvSpPr>
        <p:spPr>
          <a:xfrm>
            <a:off x="1401750" y="2971729"/>
            <a:ext cx="6691200" cy="680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p:txBody>
      </p:sp>
      <p:sp>
        <p:nvSpPr>
          <p:cNvPr id="1197" name="Google Shape;1197;p160"/>
          <p:cNvSpPr txBox="1"/>
          <p:nvPr>
            <p:ph idx="1" type="subTitle"/>
          </p:nvPr>
        </p:nvSpPr>
        <p:spPr>
          <a:xfrm>
            <a:off x="1401750" y="1382725"/>
            <a:ext cx="6691200" cy="14784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1600"/>
              </a:spcBef>
              <a:spcAft>
                <a:spcPts val="0"/>
              </a:spcAft>
              <a:buSzPts val="3000"/>
              <a:buNone/>
              <a:defRPr sz="3000"/>
            </a:lvl3pPr>
            <a:lvl4pPr lvl="3" algn="ctr">
              <a:lnSpc>
                <a:spcPct val="100000"/>
              </a:lnSpc>
              <a:spcBef>
                <a:spcPts val="1600"/>
              </a:spcBef>
              <a:spcAft>
                <a:spcPts val="0"/>
              </a:spcAft>
              <a:buSzPts val="3000"/>
              <a:buNone/>
              <a:defRPr sz="3000"/>
            </a:lvl4pPr>
            <a:lvl5pPr lvl="4" algn="ctr">
              <a:lnSpc>
                <a:spcPct val="100000"/>
              </a:lnSpc>
              <a:spcBef>
                <a:spcPts val="1600"/>
              </a:spcBef>
              <a:spcAft>
                <a:spcPts val="0"/>
              </a:spcAft>
              <a:buSzPts val="3000"/>
              <a:buNone/>
              <a:defRPr sz="3000"/>
            </a:lvl5pPr>
            <a:lvl6pPr lvl="5" algn="ctr">
              <a:lnSpc>
                <a:spcPct val="100000"/>
              </a:lnSpc>
              <a:spcBef>
                <a:spcPts val="1600"/>
              </a:spcBef>
              <a:spcAft>
                <a:spcPts val="0"/>
              </a:spcAft>
              <a:buSzPts val="3000"/>
              <a:buNone/>
              <a:defRPr sz="3000"/>
            </a:lvl6pPr>
            <a:lvl7pPr lvl="6" algn="ctr">
              <a:lnSpc>
                <a:spcPct val="100000"/>
              </a:lnSpc>
              <a:spcBef>
                <a:spcPts val="1600"/>
              </a:spcBef>
              <a:spcAft>
                <a:spcPts val="0"/>
              </a:spcAft>
              <a:buSzPts val="3000"/>
              <a:buNone/>
              <a:defRPr sz="3000"/>
            </a:lvl7pPr>
            <a:lvl8pPr lvl="7" algn="ctr">
              <a:lnSpc>
                <a:spcPct val="100000"/>
              </a:lnSpc>
              <a:spcBef>
                <a:spcPts val="1600"/>
              </a:spcBef>
              <a:spcAft>
                <a:spcPts val="0"/>
              </a:spcAft>
              <a:buSzPts val="3000"/>
              <a:buNone/>
              <a:defRPr sz="3000"/>
            </a:lvl8pPr>
            <a:lvl9pPr lvl="8" algn="ctr">
              <a:lnSpc>
                <a:spcPct val="100000"/>
              </a:lnSpc>
              <a:spcBef>
                <a:spcPts val="1600"/>
              </a:spcBef>
              <a:spcAft>
                <a:spcPts val="1600"/>
              </a:spcAft>
              <a:buSzPts val="3000"/>
              <a:buNone/>
              <a:defRPr sz="3000"/>
            </a:lvl9pPr>
          </a:lstStyle>
          <a:p/>
        </p:txBody>
      </p:sp>
      <p:grpSp>
        <p:nvGrpSpPr>
          <p:cNvPr id="1198" name="Google Shape;1198;p160"/>
          <p:cNvGrpSpPr/>
          <p:nvPr/>
        </p:nvGrpSpPr>
        <p:grpSpPr>
          <a:xfrm>
            <a:off x="0" y="-12"/>
            <a:ext cx="9157525" cy="5146513"/>
            <a:chOff x="0" y="-12"/>
            <a:chExt cx="9157525" cy="5146513"/>
          </a:xfrm>
        </p:grpSpPr>
        <p:pic>
          <p:nvPicPr>
            <p:cNvPr id="1199" name="Google Shape;1199;p160"/>
            <p:cNvPicPr preferRelativeResize="0"/>
            <p:nvPr/>
          </p:nvPicPr>
          <p:blipFill rotWithShape="1">
            <a:blip r:embed="rId2">
              <a:alphaModFix/>
            </a:blip>
            <a:srcRect b="0" l="54322" r="36434" t="0"/>
            <a:stretch/>
          </p:blipFill>
          <p:spPr>
            <a:xfrm>
              <a:off x="0" y="0"/>
              <a:ext cx="713226" cy="5143501"/>
            </a:xfrm>
            <a:prstGeom prst="rect">
              <a:avLst/>
            </a:prstGeom>
            <a:noFill/>
            <a:ln>
              <a:noFill/>
            </a:ln>
          </p:spPr>
        </p:pic>
        <p:pic>
          <p:nvPicPr>
            <p:cNvPr id="1200" name="Google Shape;1200;p160"/>
            <p:cNvPicPr preferRelativeResize="0"/>
            <p:nvPr/>
          </p:nvPicPr>
          <p:blipFill rotWithShape="1">
            <a:blip r:embed="rId3">
              <a:alphaModFix/>
            </a:blip>
            <a:srcRect b="14310" l="14344" r="66250" t="-21422"/>
            <a:stretch/>
          </p:blipFill>
          <p:spPr>
            <a:xfrm flipH="1">
              <a:off x="8366925" y="2409025"/>
              <a:ext cx="790600" cy="2454751"/>
            </a:xfrm>
            <a:prstGeom prst="rect">
              <a:avLst/>
            </a:prstGeom>
            <a:noFill/>
            <a:ln>
              <a:noFill/>
            </a:ln>
          </p:spPr>
        </p:pic>
        <p:pic>
          <p:nvPicPr>
            <p:cNvPr id="1201" name="Google Shape;1201;p160"/>
            <p:cNvPicPr preferRelativeResize="0"/>
            <p:nvPr/>
          </p:nvPicPr>
          <p:blipFill rotWithShape="1">
            <a:blip r:embed="rId4">
              <a:alphaModFix/>
            </a:blip>
            <a:srcRect b="62250" l="37584" r="-5820" t="-16263"/>
            <a:stretch/>
          </p:blipFill>
          <p:spPr>
            <a:xfrm flipH="1">
              <a:off x="7510875" y="3801328"/>
              <a:ext cx="1639016" cy="1345173"/>
            </a:xfrm>
            <a:prstGeom prst="rect">
              <a:avLst/>
            </a:prstGeom>
            <a:noFill/>
            <a:ln>
              <a:noFill/>
            </a:ln>
          </p:spPr>
        </p:pic>
        <p:pic>
          <p:nvPicPr>
            <p:cNvPr id="1202" name="Google Shape;1202;p160"/>
            <p:cNvPicPr preferRelativeResize="0"/>
            <p:nvPr/>
          </p:nvPicPr>
          <p:blipFill rotWithShape="1">
            <a:blip r:embed="rId5">
              <a:alphaModFix/>
            </a:blip>
            <a:srcRect b="52928" l="-25346" r="-25346" t="-6959"/>
            <a:stretch/>
          </p:blipFill>
          <p:spPr>
            <a:xfrm flipH="1" rot="-5400000">
              <a:off x="7929012" y="253876"/>
              <a:ext cx="1474774" cy="966999"/>
            </a:xfrm>
            <a:prstGeom prst="rect">
              <a:avLst/>
            </a:prstGeom>
            <a:noFill/>
            <a:ln>
              <a:noFill/>
            </a:ln>
          </p:spPr>
        </p:pic>
      </p:gr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1203" name="Shape 1203"/>
        <p:cNvGrpSpPr/>
        <p:nvPr/>
      </p:nvGrpSpPr>
      <p:grpSpPr>
        <a:xfrm>
          <a:off x="0" y="0"/>
          <a:ext cx="0" cy="0"/>
          <a:chOff x="0" y="0"/>
          <a:chExt cx="0" cy="0"/>
        </a:xfrm>
      </p:grpSpPr>
      <p:sp>
        <p:nvSpPr>
          <p:cNvPr id="1204" name="Google Shape;1204;p16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grpSp>
        <p:nvGrpSpPr>
          <p:cNvPr id="1205" name="Google Shape;1205;p161"/>
          <p:cNvGrpSpPr/>
          <p:nvPr/>
        </p:nvGrpSpPr>
        <p:grpSpPr>
          <a:xfrm>
            <a:off x="-8598" y="-7175"/>
            <a:ext cx="9161698" cy="5159312"/>
            <a:chOff x="-34423" y="0"/>
            <a:chExt cx="9161698" cy="5159312"/>
          </a:xfrm>
        </p:grpSpPr>
        <p:pic>
          <p:nvPicPr>
            <p:cNvPr id="1206" name="Google Shape;1206;p161"/>
            <p:cNvPicPr preferRelativeResize="0"/>
            <p:nvPr/>
          </p:nvPicPr>
          <p:blipFill rotWithShape="1">
            <a:blip r:embed="rId2">
              <a:alphaModFix/>
            </a:blip>
            <a:srcRect b="-5750" l="60516" r="-3303" t="49541"/>
            <a:stretch/>
          </p:blipFill>
          <p:spPr>
            <a:xfrm flipH="1">
              <a:off x="7954325" y="0"/>
              <a:ext cx="1172950" cy="1597726"/>
            </a:xfrm>
            <a:prstGeom prst="rect">
              <a:avLst/>
            </a:prstGeom>
            <a:noFill/>
            <a:ln>
              <a:noFill/>
            </a:ln>
          </p:spPr>
        </p:pic>
        <p:pic>
          <p:nvPicPr>
            <p:cNvPr id="1207" name="Google Shape;1207;p161"/>
            <p:cNvPicPr preferRelativeResize="0"/>
            <p:nvPr/>
          </p:nvPicPr>
          <p:blipFill rotWithShape="1">
            <a:blip r:embed="rId3">
              <a:alphaModFix/>
            </a:blip>
            <a:srcRect b="19340" l="-4553" r="80973" t="-44200"/>
            <a:stretch/>
          </p:blipFill>
          <p:spPr>
            <a:xfrm flipH="1">
              <a:off x="-34423" y="2352637"/>
              <a:ext cx="942198" cy="2806675"/>
            </a:xfrm>
            <a:prstGeom prst="rect">
              <a:avLst/>
            </a:prstGeom>
            <a:noFill/>
            <a:ln>
              <a:noFill/>
            </a:ln>
          </p:spPr>
        </p:pic>
      </p:gr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208" name="Shape 1208"/>
        <p:cNvGrpSpPr/>
        <p:nvPr/>
      </p:nvGrpSpPr>
      <p:grpSpPr>
        <a:xfrm>
          <a:off x="0" y="0"/>
          <a:ext cx="0" cy="0"/>
          <a:chOff x="0" y="0"/>
          <a:chExt cx="0" cy="0"/>
        </a:xfrm>
      </p:grpSpPr>
      <p:sp>
        <p:nvSpPr>
          <p:cNvPr id="1209" name="Google Shape;1209;p162"/>
          <p:cNvSpPr txBox="1"/>
          <p:nvPr>
            <p:ph type="title"/>
          </p:nvPr>
        </p:nvSpPr>
        <p:spPr>
          <a:xfrm>
            <a:off x="713225" y="714775"/>
            <a:ext cx="2785500" cy="22962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210" name="Google Shape;1210;p162"/>
          <p:cNvSpPr txBox="1"/>
          <p:nvPr>
            <p:ph idx="1" type="subTitle"/>
          </p:nvPr>
        </p:nvSpPr>
        <p:spPr>
          <a:xfrm>
            <a:off x="713225" y="3010825"/>
            <a:ext cx="2785500" cy="1116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211" name="Google Shape;1211;p162"/>
          <p:cNvSpPr/>
          <p:nvPr>
            <p:ph idx="2" type="pic"/>
          </p:nvPr>
        </p:nvSpPr>
        <p:spPr>
          <a:xfrm>
            <a:off x="4239450" y="539500"/>
            <a:ext cx="4191300" cy="3762900"/>
          </a:xfrm>
          <a:prstGeom prst="rect">
            <a:avLst/>
          </a:prstGeom>
          <a:noFill/>
          <a:ln>
            <a:noFill/>
          </a:ln>
        </p:spPr>
      </p:sp>
      <p:grpSp>
        <p:nvGrpSpPr>
          <p:cNvPr id="1212" name="Google Shape;1212;p162"/>
          <p:cNvGrpSpPr/>
          <p:nvPr/>
        </p:nvGrpSpPr>
        <p:grpSpPr>
          <a:xfrm>
            <a:off x="0" y="0"/>
            <a:ext cx="9413376" cy="5143500"/>
            <a:chOff x="0" y="0"/>
            <a:chExt cx="9413376" cy="5143500"/>
          </a:xfrm>
        </p:grpSpPr>
        <p:pic>
          <p:nvPicPr>
            <p:cNvPr id="1213" name="Google Shape;1213;p162"/>
            <p:cNvPicPr preferRelativeResize="0"/>
            <p:nvPr/>
          </p:nvPicPr>
          <p:blipFill rotWithShape="1">
            <a:blip r:embed="rId2">
              <a:alphaModFix/>
            </a:blip>
            <a:srcRect b="33257" l="22218" r="54809" t="-31567"/>
            <a:stretch/>
          </p:blipFill>
          <p:spPr>
            <a:xfrm flipH="1">
              <a:off x="8326249" y="0"/>
              <a:ext cx="817751" cy="1968474"/>
            </a:xfrm>
            <a:prstGeom prst="rect">
              <a:avLst/>
            </a:prstGeom>
            <a:noFill/>
            <a:ln>
              <a:noFill/>
            </a:ln>
          </p:spPr>
        </p:pic>
        <p:pic>
          <p:nvPicPr>
            <p:cNvPr id="1214" name="Google Shape;1214;p162"/>
            <p:cNvPicPr preferRelativeResize="0"/>
            <p:nvPr/>
          </p:nvPicPr>
          <p:blipFill rotWithShape="1">
            <a:blip r:embed="rId3">
              <a:alphaModFix/>
            </a:blip>
            <a:srcRect b="0" l="-9430" r="59560" t="0"/>
            <a:stretch/>
          </p:blipFill>
          <p:spPr>
            <a:xfrm rot="5400000">
              <a:off x="8583638" y="4313761"/>
              <a:ext cx="676875" cy="982600"/>
            </a:xfrm>
            <a:prstGeom prst="rect">
              <a:avLst/>
            </a:prstGeom>
            <a:noFill/>
            <a:ln>
              <a:noFill/>
            </a:ln>
          </p:spPr>
        </p:pic>
        <p:pic>
          <p:nvPicPr>
            <p:cNvPr id="1215" name="Google Shape;1215;p162"/>
            <p:cNvPicPr preferRelativeResize="0"/>
            <p:nvPr/>
          </p:nvPicPr>
          <p:blipFill rotWithShape="1">
            <a:blip r:embed="rId4">
              <a:alphaModFix/>
            </a:blip>
            <a:srcRect b="66346" l="22766" r="-8743" t="-15793"/>
            <a:stretch/>
          </p:blipFill>
          <p:spPr>
            <a:xfrm>
              <a:off x="0" y="4200729"/>
              <a:ext cx="1580890" cy="942721"/>
            </a:xfrm>
            <a:prstGeom prst="rect">
              <a:avLst/>
            </a:prstGeom>
            <a:noFill/>
            <a:ln>
              <a:noFill/>
            </a:ln>
          </p:spPr>
        </p:pic>
        <p:pic>
          <p:nvPicPr>
            <p:cNvPr id="1216" name="Google Shape;1216;p162"/>
            <p:cNvPicPr preferRelativeResize="0"/>
            <p:nvPr/>
          </p:nvPicPr>
          <p:blipFill rotWithShape="1">
            <a:blip r:embed="rId5">
              <a:alphaModFix/>
            </a:blip>
            <a:srcRect b="-7426" l="52876" r="-4940" t="-19091"/>
            <a:stretch/>
          </p:blipFill>
          <p:spPr>
            <a:xfrm>
              <a:off x="3" y="3256902"/>
              <a:ext cx="362498" cy="1610939"/>
            </a:xfrm>
            <a:prstGeom prst="rect">
              <a:avLst/>
            </a:prstGeom>
            <a:noFill/>
            <a:ln>
              <a:noFill/>
            </a:ln>
          </p:spPr>
        </p:pic>
        <p:pic>
          <p:nvPicPr>
            <p:cNvPr id="1217" name="Google Shape;1217;p162"/>
            <p:cNvPicPr preferRelativeResize="0"/>
            <p:nvPr/>
          </p:nvPicPr>
          <p:blipFill rotWithShape="1">
            <a:blip r:embed="rId6">
              <a:alphaModFix/>
            </a:blip>
            <a:srcRect b="-10429" l="27978" r="10960" t="65219"/>
            <a:stretch/>
          </p:blipFill>
          <p:spPr>
            <a:xfrm flipH="1">
              <a:off x="813401" y="4226275"/>
              <a:ext cx="2202291" cy="917225"/>
            </a:xfrm>
            <a:prstGeom prst="rect">
              <a:avLst/>
            </a:prstGeom>
            <a:noFill/>
            <a:ln>
              <a:noFill/>
            </a:ln>
          </p:spPr>
        </p:pic>
      </p:gr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218" name="Shape 1218"/>
        <p:cNvGrpSpPr/>
        <p:nvPr/>
      </p:nvGrpSpPr>
      <p:grpSpPr>
        <a:xfrm>
          <a:off x="0" y="0"/>
          <a:ext cx="0" cy="0"/>
          <a:chOff x="0" y="0"/>
          <a:chExt cx="0" cy="0"/>
        </a:xfrm>
      </p:grpSpPr>
      <p:sp>
        <p:nvSpPr>
          <p:cNvPr id="1219" name="Google Shape;1219;p163"/>
          <p:cNvSpPr txBox="1"/>
          <p:nvPr>
            <p:ph type="title"/>
          </p:nvPr>
        </p:nvSpPr>
        <p:spPr>
          <a:xfrm>
            <a:off x="915175" y="1506438"/>
            <a:ext cx="2623500" cy="12186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220" name="Google Shape;1220;p163"/>
          <p:cNvSpPr txBox="1"/>
          <p:nvPr>
            <p:ph idx="1" type="subTitle"/>
          </p:nvPr>
        </p:nvSpPr>
        <p:spPr>
          <a:xfrm>
            <a:off x="915175" y="2648813"/>
            <a:ext cx="2623500" cy="1107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1221" name="Google Shape;1221;p163"/>
          <p:cNvGrpSpPr/>
          <p:nvPr/>
        </p:nvGrpSpPr>
        <p:grpSpPr>
          <a:xfrm flipH="1">
            <a:off x="-338989" y="-3012"/>
            <a:ext cx="9453765" cy="5149510"/>
            <a:chOff x="76199" y="-3012"/>
            <a:chExt cx="9453765" cy="5149510"/>
          </a:xfrm>
        </p:grpSpPr>
        <p:pic>
          <p:nvPicPr>
            <p:cNvPr id="1222" name="Google Shape;1222;p163"/>
            <p:cNvPicPr preferRelativeResize="0"/>
            <p:nvPr/>
          </p:nvPicPr>
          <p:blipFill rotWithShape="1">
            <a:blip r:embed="rId2">
              <a:alphaModFix/>
            </a:blip>
            <a:srcRect b="14310" l="18039" r="61734" t="-21422"/>
            <a:stretch/>
          </p:blipFill>
          <p:spPr>
            <a:xfrm flipH="1" rot="-5400000">
              <a:off x="7655527" y="-935250"/>
              <a:ext cx="942198" cy="2806675"/>
            </a:xfrm>
            <a:prstGeom prst="rect">
              <a:avLst/>
            </a:prstGeom>
            <a:noFill/>
            <a:ln>
              <a:noFill/>
            </a:ln>
          </p:spPr>
        </p:pic>
        <p:grpSp>
          <p:nvGrpSpPr>
            <p:cNvPr id="1223" name="Google Shape;1223;p163"/>
            <p:cNvGrpSpPr/>
            <p:nvPr/>
          </p:nvGrpSpPr>
          <p:grpSpPr>
            <a:xfrm>
              <a:off x="76199" y="3608475"/>
              <a:ext cx="9128776" cy="1538023"/>
              <a:chOff x="76199" y="3608475"/>
              <a:chExt cx="9128776" cy="1538023"/>
            </a:xfrm>
          </p:grpSpPr>
          <p:pic>
            <p:nvPicPr>
              <p:cNvPr id="1224" name="Google Shape;1224;p163"/>
              <p:cNvPicPr preferRelativeResize="0"/>
              <p:nvPr/>
            </p:nvPicPr>
            <p:blipFill rotWithShape="1">
              <a:blip r:embed="rId3">
                <a:alphaModFix/>
              </a:blip>
              <a:srcRect b="62250" l="35362" r="-5819" t="-16263"/>
              <a:stretch/>
            </p:blipFill>
            <p:spPr>
              <a:xfrm flipH="1">
                <a:off x="7270000" y="3608475"/>
                <a:ext cx="1934975" cy="1538023"/>
              </a:xfrm>
              <a:prstGeom prst="rect">
                <a:avLst/>
              </a:prstGeom>
              <a:noFill/>
              <a:ln>
                <a:noFill/>
              </a:ln>
            </p:spPr>
          </p:pic>
          <p:pic>
            <p:nvPicPr>
              <p:cNvPr id="1225" name="Google Shape;1225;p163"/>
              <p:cNvPicPr preferRelativeResize="0"/>
              <p:nvPr/>
            </p:nvPicPr>
            <p:blipFill rotWithShape="1">
              <a:blip r:embed="rId4">
                <a:alphaModFix/>
              </a:blip>
              <a:srcRect b="0" l="-9430" r="59560" t="0"/>
              <a:stretch/>
            </p:blipFill>
            <p:spPr>
              <a:xfrm rot="5400000">
                <a:off x="317149" y="3835600"/>
                <a:ext cx="1066951" cy="1548850"/>
              </a:xfrm>
              <a:prstGeom prst="rect">
                <a:avLst/>
              </a:prstGeom>
              <a:noFill/>
              <a:ln>
                <a:noFill/>
              </a:ln>
            </p:spPr>
          </p:pic>
        </p:grpSp>
      </p:grpSp>
      <p:pic>
        <p:nvPicPr>
          <p:cNvPr id="1226" name="Google Shape;1226;p163"/>
          <p:cNvPicPr preferRelativeResize="0"/>
          <p:nvPr/>
        </p:nvPicPr>
        <p:blipFill rotWithShape="1">
          <a:blip r:embed="rId5">
            <a:alphaModFix/>
          </a:blip>
          <a:srcRect b="-9926" l="35187" r="7587" t="-22069"/>
          <a:stretch/>
        </p:blipFill>
        <p:spPr>
          <a:xfrm flipH="1">
            <a:off x="8303375" y="0"/>
            <a:ext cx="840626" cy="2002924"/>
          </a:xfrm>
          <a:prstGeom prst="rect">
            <a:avLst/>
          </a:prstGeom>
          <a:noFill/>
          <a:ln>
            <a:noFill/>
          </a:ln>
        </p:spPr>
      </p:pic>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1227" name="Shape 1227"/>
        <p:cNvGrpSpPr/>
        <p:nvPr/>
      </p:nvGrpSpPr>
      <p:grpSpPr>
        <a:xfrm>
          <a:off x="0" y="0"/>
          <a:ext cx="0" cy="0"/>
          <a:chOff x="0" y="0"/>
          <a:chExt cx="0" cy="0"/>
        </a:xfrm>
      </p:grpSpPr>
      <p:sp>
        <p:nvSpPr>
          <p:cNvPr id="1228" name="Google Shape;1228;p164"/>
          <p:cNvSpPr txBox="1"/>
          <p:nvPr>
            <p:ph type="title"/>
          </p:nvPr>
        </p:nvSpPr>
        <p:spPr>
          <a:xfrm>
            <a:off x="5770975" y="1575200"/>
            <a:ext cx="2630400" cy="1149600"/>
          </a:xfrm>
          <a:prstGeom prst="rect">
            <a:avLst/>
          </a:prstGeom>
        </p:spPr>
        <p:txBody>
          <a:bodyPr anchorCtr="0" anchor="b" bIns="91425" lIns="91425" spcFirstLastPara="1" rIns="91425" wrap="square" tIns="91425">
            <a:noAutofit/>
          </a:bodyPr>
          <a:lstStyle>
            <a:lvl1pPr lvl="0" algn="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229" name="Google Shape;1229;p164"/>
          <p:cNvSpPr txBox="1"/>
          <p:nvPr>
            <p:ph idx="1" type="subTitle"/>
          </p:nvPr>
        </p:nvSpPr>
        <p:spPr>
          <a:xfrm>
            <a:off x="5771100" y="2648700"/>
            <a:ext cx="2630400" cy="10803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1230" name="Google Shape;1230;p164"/>
          <p:cNvGrpSpPr/>
          <p:nvPr/>
        </p:nvGrpSpPr>
        <p:grpSpPr>
          <a:xfrm>
            <a:off x="0" y="0"/>
            <a:ext cx="9143997" cy="5143500"/>
            <a:chOff x="0" y="0"/>
            <a:chExt cx="9143997" cy="5143500"/>
          </a:xfrm>
        </p:grpSpPr>
        <p:pic>
          <p:nvPicPr>
            <p:cNvPr id="1231" name="Google Shape;1231;p164"/>
            <p:cNvPicPr preferRelativeResize="0"/>
            <p:nvPr/>
          </p:nvPicPr>
          <p:blipFill rotWithShape="1">
            <a:blip r:embed="rId2">
              <a:alphaModFix/>
            </a:blip>
            <a:srcRect b="-1178" l="42194" r="-40070" t="61886"/>
            <a:stretch/>
          </p:blipFill>
          <p:spPr>
            <a:xfrm>
              <a:off x="0" y="0"/>
              <a:ext cx="2762065" cy="1149600"/>
            </a:xfrm>
            <a:prstGeom prst="rect">
              <a:avLst/>
            </a:prstGeom>
            <a:noFill/>
            <a:ln>
              <a:noFill/>
            </a:ln>
          </p:spPr>
        </p:pic>
        <p:pic>
          <p:nvPicPr>
            <p:cNvPr id="1232" name="Google Shape;1232;p164"/>
            <p:cNvPicPr preferRelativeResize="0"/>
            <p:nvPr/>
          </p:nvPicPr>
          <p:blipFill rotWithShape="1">
            <a:blip r:embed="rId3">
              <a:alphaModFix/>
            </a:blip>
            <a:srcRect b="1434" l="22543" r="60782" t="9486"/>
            <a:stretch/>
          </p:blipFill>
          <p:spPr>
            <a:xfrm rot="-5400000">
              <a:off x="7422435" y="3421937"/>
              <a:ext cx="859725" cy="2583400"/>
            </a:xfrm>
            <a:prstGeom prst="rect">
              <a:avLst/>
            </a:prstGeom>
            <a:noFill/>
            <a:ln>
              <a:noFill/>
            </a:ln>
          </p:spPr>
        </p:pic>
      </p:gr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1233" name="Shape 1233"/>
        <p:cNvGrpSpPr/>
        <p:nvPr/>
      </p:nvGrpSpPr>
      <p:grpSpPr>
        <a:xfrm>
          <a:off x="0" y="0"/>
          <a:ext cx="0" cy="0"/>
          <a:chOff x="0" y="0"/>
          <a:chExt cx="0" cy="0"/>
        </a:xfrm>
      </p:grpSpPr>
      <p:grpSp>
        <p:nvGrpSpPr>
          <p:cNvPr id="1234" name="Google Shape;1234;p165"/>
          <p:cNvGrpSpPr/>
          <p:nvPr/>
        </p:nvGrpSpPr>
        <p:grpSpPr>
          <a:xfrm>
            <a:off x="0" y="-10025"/>
            <a:ext cx="9143997" cy="5153525"/>
            <a:chOff x="0" y="-10025"/>
            <a:chExt cx="9143997" cy="5153525"/>
          </a:xfrm>
        </p:grpSpPr>
        <p:pic>
          <p:nvPicPr>
            <p:cNvPr id="1235" name="Google Shape;1235;p165"/>
            <p:cNvPicPr preferRelativeResize="0"/>
            <p:nvPr/>
          </p:nvPicPr>
          <p:blipFill rotWithShape="1">
            <a:blip r:embed="rId2">
              <a:alphaModFix/>
            </a:blip>
            <a:srcRect b="-10109" l="38827" r="-36703" t="58740"/>
            <a:stretch/>
          </p:blipFill>
          <p:spPr>
            <a:xfrm>
              <a:off x="0" y="-10025"/>
              <a:ext cx="2065600" cy="1123977"/>
            </a:xfrm>
            <a:prstGeom prst="rect">
              <a:avLst/>
            </a:prstGeom>
            <a:noFill/>
            <a:ln>
              <a:noFill/>
            </a:ln>
          </p:spPr>
        </p:pic>
        <p:pic>
          <p:nvPicPr>
            <p:cNvPr id="1236" name="Google Shape;1236;p165"/>
            <p:cNvPicPr preferRelativeResize="0"/>
            <p:nvPr/>
          </p:nvPicPr>
          <p:blipFill rotWithShape="1">
            <a:blip r:embed="rId3">
              <a:alphaModFix/>
            </a:blip>
            <a:srcRect b="204" l="22541" r="60784" t="10716"/>
            <a:stretch/>
          </p:blipFill>
          <p:spPr>
            <a:xfrm rot="-5400000">
              <a:off x="7422435" y="3421937"/>
              <a:ext cx="859725" cy="2583400"/>
            </a:xfrm>
            <a:prstGeom prst="rect">
              <a:avLst/>
            </a:prstGeom>
            <a:noFill/>
            <a:ln>
              <a:noFill/>
            </a:ln>
          </p:spPr>
        </p:pic>
      </p:grpSp>
      <p:sp>
        <p:nvSpPr>
          <p:cNvPr id="1237" name="Google Shape;1237;p16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238" name="Google Shape;1238;p165"/>
          <p:cNvSpPr txBox="1"/>
          <p:nvPr>
            <p:ph idx="1" type="body"/>
          </p:nvPr>
        </p:nvSpPr>
        <p:spPr>
          <a:xfrm>
            <a:off x="780800" y="1188575"/>
            <a:ext cx="6408300" cy="15087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2"/>
              </a:buClr>
              <a:buSzPts val="1200"/>
              <a:buChar char="●"/>
              <a:defRPr sz="1200"/>
            </a:lvl1pPr>
            <a:lvl2pPr indent="-317500" lvl="1" marL="914400">
              <a:lnSpc>
                <a:spcPct val="100000"/>
              </a:lnSpc>
              <a:spcBef>
                <a:spcPts val="0"/>
              </a:spcBef>
              <a:spcAft>
                <a:spcPts val="0"/>
              </a:spcAft>
              <a:buSzPts val="1400"/>
              <a:buFont typeface="Nunito Light"/>
              <a:buChar char="○"/>
              <a:defRPr/>
            </a:lvl2pPr>
            <a:lvl3pPr indent="-317500" lvl="2" marL="1371600">
              <a:lnSpc>
                <a:spcPct val="100000"/>
              </a:lnSpc>
              <a:spcBef>
                <a:spcPts val="0"/>
              </a:spcBef>
              <a:spcAft>
                <a:spcPts val="0"/>
              </a:spcAft>
              <a:buSzPts val="1400"/>
              <a:buFont typeface="Nunito Light"/>
              <a:buChar char="■"/>
              <a:defRPr/>
            </a:lvl3pPr>
            <a:lvl4pPr indent="-317500" lvl="3" marL="1828800">
              <a:lnSpc>
                <a:spcPct val="100000"/>
              </a:lnSpc>
              <a:spcBef>
                <a:spcPts val="0"/>
              </a:spcBef>
              <a:spcAft>
                <a:spcPts val="0"/>
              </a:spcAft>
              <a:buSzPts val="1400"/>
              <a:buFont typeface="Nunito Light"/>
              <a:buChar char="●"/>
              <a:defRPr/>
            </a:lvl4pPr>
            <a:lvl5pPr indent="-317500" lvl="4" marL="2286000">
              <a:lnSpc>
                <a:spcPct val="100000"/>
              </a:lnSpc>
              <a:spcBef>
                <a:spcPts val="0"/>
              </a:spcBef>
              <a:spcAft>
                <a:spcPts val="0"/>
              </a:spcAft>
              <a:buSzPts val="1400"/>
              <a:buFont typeface="Nunito Light"/>
              <a:buChar char="○"/>
              <a:defRPr/>
            </a:lvl5pPr>
            <a:lvl6pPr indent="-317500" lvl="5" marL="2743200">
              <a:lnSpc>
                <a:spcPct val="100000"/>
              </a:lnSpc>
              <a:spcBef>
                <a:spcPts val="0"/>
              </a:spcBef>
              <a:spcAft>
                <a:spcPts val="0"/>
              </a:spcAft>
              <a:buSzPts val="1400"/>
              <a:buFont typeface="Nunito Light"/>
              <a:buChar char="■"/>
              <a:defRPr/>
            </a:lvl6pPr>
            <a:lvl7pPr indent="-317500" lvl="6" marL="3200400">
              <a:lnSpc>
                <a:spcPct val="100000"/>
              </a:lnSpc>
              <a:spcBef>
                <a:spcPts val="0"/>
              </a:spcBef>
              <a:spcAft>
                <a:spcPts val="0"/>
              </a:spcAft>
              <a:buSzPts val="1400"/>
              <a:buFont typeface="Nunito Light"/>
              <a:buChar char="●"/>
              <a:defRPr/>
            </a:lvl7pPr>
            <a:lvl8pPr indent="-317500" lvl="7" marL="3657600">
              <a:lnSpc>
                <a:spcPct val="100000"/>
              </a:lnSpc>
              <a:spcBef>
                <a:spcPts val="0"/>
              </a:spcBef>
              <a:spcAft>
                <a:spcPts val="0"/>
              </a:spcAft>
              <a:buSzPts val="1400"/>
              <a:buFont typeface="Nunito Light"/>
              <a:buChar char="○"/>
              <a:defRPr/>
            </a:lvl8pPr>
            <a:lvl9pPr indent="-317500" lvl="8" marL="411480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79" name="Google Shape;79;p18"/>
          <p:cNvGrpSpPr/>
          <p:nvPr/>
        </p:nvGrpSpPr>
        <p:grpSpPr>
          <a:xfrm flipH="1">
            <a:off x="0" y="17225"/>
            <a:ext cx="9143998" cy="5134774"/>
            <a:chOff x="2" y="0"/>
            <a:chExt cx="9143998" cy="5134774"/>
          </a:xfrm>
        </p:grpSpPr>
        <p:pic>
          <p:nvPicPr>
            <p:cNvPr id="80" name="Google Shape;80;p18"/>
            <p:cNvPicPr preferRelativeResize="0"/>
            <p:nvPr/>
          </p:nvPicPr>
          <p:blipFill rotWithShape="1">
            <a:blip r:embed="rId2">
              <a:alphaModFix/>
            </a:blip>
            <a:srcRect b="-8381" l="45533" r="-2758" t="-23614"/>
            <a:stretch/>
          </p:blipFill>
          <p:spPr>
            <a:xfrm flipH="1">
              <a:off x="8303375" y="0"/>
              <a:ext cx="840626" cy="2002924"/>
            </a:xfrm>
            <a:prstGeom prst="rect">
              <a:avLst/>
            </a:prstGeom>
            <a:noFill/>
            <a:ln>
              <a:noFill/>
            </a:ln>
          </p:spPr>
        </p:pic>
        <p:pic>
          <p:nvPicPr>
            <p:cNvPr id="81" name="Google Shape;81;p18"/>
            <p:cNvPicPr preferRelativeResize="0"/>
            <p:nvPr/>
          </p:nvPicPr>
          <p:blipFill rotWithShape="1">
            <a:blip r:embed="rId3">
              <a:alphaModFix/>
            </a:blip>
            <a:srcRect b="-20786" l="-16649" r="60362" t="12690"/>
            <a:stretch/>
          </p:blipFill>
          <p:spPr>
            <a:xfrm flipH="1" rot="-5400000">
              <a:off x="248962" y="4263847"/>
              <a:ext cx="728687" cy="1012989"/>
            </a:xfrm>
            <a:prstGeom prst="rect">
              <a:avLst/>
            </a:prstGeom>
            <a:noFill/>
            <a:ln>
              <a:noFill/>
            </a:ln>
          </p:spPr>
        </p:pic>
        <p:pic>
          <p:nvPicPr>
            <p:cNvPr id="82" name="Google Shape;82;p18"/>
            <p:cNvPicPr preferRelativeResize="0"/>
            <p:nvPr/>
          </p:nvPicPr>
          <p:blipFill rotWithShape="1">
            <a:blip r:embed="rId4">
              <a:alphaModFix/>
            </a:blip>
            <a:srcRect b="-14600" l="11532" r="70118" t="33622"/>
            <a:stretch/>
          </p:blipFill>
          <p:spPr>
            <a:xfrm flipH="1">
              <a:off x="2" y="3312900"/>
              <a:ext cx="733896" cy="1821874"/>
            </a:xfrm>
            <a:prstGeom prst="rect">
              <a:avLst/>
            </a:prstGeom>
            <a:noFill/>
            <a:ln>
              <a:noFill/>
            </a:ln>
          </p:spPr>
        </p:pic>
      </p:gr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4_1_1_1">
    <p:spTree>
      <p:nvGrpSpPr>
        <p:cNvPr id="1239" name="Shape 1239"/>
        <p:cNvGrpSpPr/>
        <p:nvPr/>
      </p:nvGrpSpPr>
      <p:grpSpPr>
        <a:xfrm>
          <a:off x="0" y="0"/>
          <a:ext cx="0" cy="0"/>
          <a:chOff x="0" y="0"/>
          <a:chExt cx="0" cy="0"/>
        </a:xfrm>
      </p:grpSpPr>
      <p:sp>
        <p:nvSpPr>
          <p:cNvPr id="1240" name="Google Shape;1240;p16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241" name="Google Shape;1241;p166"/>
          <p:cNvSpPr txBox="1"/>
          <p:nvPr>
            <p:ph idx="1" type="body"/>
          </p:nvPr>
        </p:nvSpPr>
        <p:spPr>
          <a:xfrm>
            <a:off x="780800" y="1188575"/>
            <a:ext cx="6408300" cy="31449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2"/>
              </a:buClr>
              <a:buSzPts val="1200"/>
              <a:buChar char="●"/>
              <a:defRPr sz="1200"/>
            </a:lvl1pPr>
            <a:lvl2pPr indent="-317500" lvl="1" marL="914400">
              <a:lnSpc>
                <a:spcPct val="100000"/>
              </a:lnSpc>
              <a:spcBef>
                <a:spcPts val="0"/>
              </a:spcBef>
              <a:spcAft>
                <a:spcPts val="0"/>
              </a:spcAft>
              <a:buSzPts val="1400"/>
              <a:buFont typeface="Nunito Light"/>
              <a:buChar char="○"/>
              <a:defRPr/>
            </a:lvl2pPr>
            <a:lvl3pPr indent="-317500" lvl="2" marL="1371600">
              <a:lnSpc>
                <a:spcPct val="100000"/>
              </a:lnSpc>
              <a:spcBef>
                <a:spcPts val="0"/>
              </a:spcBef>
              <a:spcAft>
                <a:spcPts val="0"/>
              </a:spcAft>
              <a:buSzPts val="1400"/>
              <a:buFont typeface="Nunito Light"/>
              <a:buChar char="■"/>
              <a:defRPr/>
            </a:lvl3pPr>
            <a:lvl4pPr indent="-317500" lvl="3" marL="1828800">
              <a:lnSpc>
                <a:spcPct val="100000"/>
              </a:lnSpc>
              <a:spcBef>
                <a:spcPts val="0"/>
              </a:spcBef>
              <a:spcAft>
                <a:spcPts val="0"/>
              </a:spcAft>
              <a:buSzPts val="1400"/>
              <a:buFont typeface="Nunito Light"/>
              <a:buChar char="●"/>
              <a:defRPr/>
            </a:lvl4pPr>
            <a:lvl5pPr indent="-317500" lvl="4" marL="2286000">
              <a:lnSpc>
                <a:spcPct val="100000"/>
              </a:lnSpc>
              <a:spcBef>
                <a:spcPts val="0"/>
              </a:spcBef>
              <a:spcAft>
                <a:spcPts val="0"/>
              </a:spcAft>
              <a:buSzPts val="1400"/>
              <a:buFont typeface="Nunito Light"/>
              <a:buChar char="○"/>
              <a:defRPr/>
            </a:lvl5pPr>
            <a:lvl6pPr indent="-317500" lvl="5" marL="2743200">
              <a:lnSpc>
                <a:spcPct val="100000"/>
              </a:lnSpc>
              <a:spcBef>
                <a:spcPts val="0"/>
              </a:spcBef>
              <a:spcAft>
                <a:spcPts val="0"/>
              </a:spcAft>
              <a:buSzPts val="1400"/>
              <a:buFont typeface="Nunito Light"/>
              <a:buChar char="■"/>
              <a:defRPr/>
            </a:lvl6pPr>
            <a:lvl7pPr indent="-317500" lvl="6" marL="3200400">
              <a:lnSpc>
                <a:spcPct val="100000"/>
              </a:lnSpc>
              <a:spcBef>
                <a:spcPts val="0"/>
              </a:spcBef>
              <a:spcAft>
                <a:spcPts val="0"/>
              </a:spcAft>
              <a:buSzPts val="1400"/>
              <a:buFont typeface="Nunito Light"/>
              <a:buChar char="●"/>
              <a:defRPr/>
            </a:lvl7pPr>
            <a:lvl8pPr indent="-317500" lvl="7" marL="3657600">
              <a:lnSpc>
                <a:spcPct val="100000"/>
              </a:lnSpc>
              <a:spcBef>
                <a:spcPts val="0"/>
              </a:spcBef>
              <a:spcAft>
                <a:spcPts val="0"/>
              </a:spcAft>
              <a:buSzPts val="1400"/>
              <a:buFont typeface="Nunito Light"/>
              <a:buChar char="○"/>
              <a:defRPr/>
            </a:lvl8pPr>
            <a:lvl9pPr indent="-317500" lvl="8" marL="4114800">
              <a:lnSpc>
                <a:spcPct val="100000"/>
              </a:lnSpc>
              <a:spcBef>
                <a:spcPts val="0"/>
              </a:spcBef>
              <a:spcAft>
                <a:spcPts val="0"/>
              </a:spcAft>
              <a:buSzPts val="1400"/>
              <a:buFont typeface="Nunito Light"/>
              <a:buChar char="■"/>
              <a:defRPr/>
            </a:lvl9pPr>
          </a:lstStyle>
          <a:p/>
        </p:txBody>
      </p:sp>
      <p:grpSp>
        <p:nvGrpSpPr>
          <p:cNvPr id="1242" name="Google Shape;1242;p166"/>
          <p:cNvGrpSpPr/>
          <p:nvPr/>
        </p:nvGrpSpPr>
        <p:grpSpPr>
          <a:xfrm flipH="1">
            <a:off x="-4300" y="-2912"/>
            <a:ext cx="9154199" cy="5137687"/>
            <a:chOff x="-4300" y="-2912"/>
            <a:chExt cx="9154199" cy="5137687"/>
          </a:xfrm>
        </p:grpSpPr>
        <p:grpSp>
          <p:nvGrpSpPr>
            <p:cNvPr id="1243" name="Google Shape;1243;p166"/>
            <p:cNvGrpSpPr/>
            <p:nvPr/>
          </p:nvGrpSpPr>
          <p:grpSpPr>
            <a:xfrm flipH="1" rot="10800000">
              <a:off x="-4300" y="-2912"/>
              <a:ext cx="1862525" cy="2002925"/>
              <a:chOff x="0" y="3131850"/>
              <a:chExt cx="1862525" cy="2002925"/>
            </a:xfrm>
          </p:grpSpPr>
          <p:pic>
            <p:nvPicPr>
              <p:cNvPr id="1244" name="Google Shape;1244;p166"/>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1245" name="Google Shape;1245;p166"/>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1246" name="Google Shape;1246;p166"/>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247" name="Shape 1247"/>
        <p:cNvGrpSpPr/>
        <p:nvPr/>
      </p:nvGrpSpPr>
      <p:grpSpPr>
        <a:xfrm>
          <a:off x="0" y="0"/>
          <a:ext cx="0" cy="0"/>
          <a:chOff x="0" y="0"/>
          <a:chExt cx="0" cy="0"/>
        </a:xfrm>
      </p:grpSpPr>
      <p:sp>
        <p:nvSpPr>
          <p:cNvPr id="1248" name="Google Shape;1248;p16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249" name="Google Shape;1249;p167"/>
          <p:cNvSpPr txBox="1"/>
          <p:nvPr>
            <p:ph idx="1" type="subTitle"/>
          </p:nvPr>
        </p:nvSpPr>
        <p:spPr>
          <a:xfrm>
            <a:off x="4923150" y="2898323"/>
            <a:ext cx="2852100" cy="1010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50" name="Google Shape;1250;p167"/>
          <p:cNvSpPr txBox="1"/>
          <p:nvPr>
            <p:ph idx="2" type="subTitle"/>
          </p:nvPr>
        </p:nvSpPr>
        <p:spPr>
          <a:xfrm>
            <a:off x="1368750" y="2898323"/>
            <a:ext cx="2852100" cy="1010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51" name="Google Shape;1251;p167"/>
          <p:cNvSpPr txBox="1"/>
          <p:nvPr>
            <p:ph idx="3" type="subTitle"/>
          </p:nvPr>
        </p:nvSpPr>
        <p:spPr>
          <a:xfrm>
            <a:off x="1368750" y="2410700"/>
            <a:ext cx="2852100" cy="5589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52" name="Google Shape;1252;p167"/>
          <p:cNvSpPr txBox="1"/>
          <p:nvPr>
            <p:ph idx="4" type="subTitle"/>
          </p:nvPr>
        </p:nvSpPr>
        <p:spPr>
          <a:xfrm>
            <a:off x="4923154" y="2410700"/>
            <a:ext cx="2852100" cy="5589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1253" name="Google Shape;1253;p167"/>
          <p:cNvGrpSpPr/>
          <p:nvPr/>
        </p:nvGrpSpPr>
        <p:grpSpPr>
          <a:xfrm>
            <a:off x="0" y="0"/>
            <a:ext cx="9144000" cy="5143499"/>
            <a:chOff x="0" y="0"/>
            <a:chExt cx="9144000" cy="5143499"/>
          </a:xfrm>
        </p:grpSpPr>
        <p:pic>
          <p:nvPicPr>
            <p:cNvPr id="1254" name="Google Shape;1254;p167"/>
            <p:cNvPicPr preferRelativeResize="0"/>
            <p:nvPr/>
          </p:nvPicPr>
          <p:blipFill rotWithShape="1">
            <a:blip r:embed="rId2">
              <a:alphaModFix/>
            </a:blip>
            <a:srcRect b="-9926" l="35187" r="7587" t="-22069"/>
            <a:stretch/>
          </p:blipFill>
          <p:spPr>
            <a:xfrm flipH="1">
              <a:off x="8303375" y="0"/>
              <a:ext cx="840626" cy="2002924"/>
            </a:xfrm>
            <a:prstGeom prst="rect">
              <a:avLst/>
            </a:prstGeom>
            <a:noFill/>
            <a:ln>
              <a:noFill/>
            </a:ln>
          </p:spPr>
        </p:pic>
        <p:pic>
          <p:nvPicPr>
            <p:cNvPr id="1255" name="Google Shape;1255;p167"/>
            <p:cNvPicPr preferRelativeResize="0"/>
            <p:nvPr/>
          </p:nvPicPr>
          <p:blipFill rotWithShape="1">
            <a:blip r:embed="rId3">
              <a:alphaModFix/>
            </a:blip>
            <a:srcRect b="-20786" l="-16649" r="60362" t="12690"/>
            <a:stretch/>
          </p:blipFill>
          <p:spPr>
            <a:xfrm flipH="1" rot="-5400000">
              <a:off x="273700" y="4186125"/>
              <a:ext cx="801099" cy="1113650"/>
            </a:xfrm>
            <a:prstGeom prst="rect">
              <a:avLst/>
            </a:prstGeom>
            <a:noFill/>
            <a:ln>
              <a:noFill/>
            </a:ln>
          </p:spPr>
        </p:pic>
        <p:pic>
          <p:nvPicPr>
            <p:cNvPr id="1256" name="Google Shape;1256;p167"/>
            <p:cNvPicPr preferRelativeResize="0"/>
            <p:nvPr/>
          </p:nvPicPr>
          <p:blipFill rotWithShape="1">
            <a:blip r:embed="rId4">
              <a:alphaModFix/>
            </a:blip>
            <a:srcRect b="-13733" l="11565" r="70085" t="32755"/>
            <a:stretch/>
          </p:blipFill>
          <p:spPr>
            <a:xfrm flipH="1">
              <a:off x="0" y="3131850"/>
              <a:ext cx="806825" cy="2002925"/>
            </a:xfrm>
            <a:prstGeom prst="rect">
              <a:avLst/>
            </a:prstGeom>
            <a:noFill/>
            <a:ln>
              <a:noFill/>
            </a:ln>
          </p:spPr>
        </p:pic>
      </p:gr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1257" name="Shape 1257"/>
        <p:cNvGrpSpPr/>
        <p:nvPr/>
      </p:nvGrpSpPr>
      <p:grpSpPr>
        <a:xfrm>
          <a:off x="0" y="0"/>
          <a:ext cx="0" cy="0"/>
          <a:chOff x="0" y="0"/>
          <a:chExt cx="0" cy="0"/>
        </a:xfrm>
      </p:grpSpPr>
      <p:sp>
        <p:nvSpPr>
          <p:cNvPr id="1258" name="Google Shape;1258;p16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259" name="Google Shape;1259;p168"/>
          <p:cNvSpPr txBox="1"/>
          <p:nvPr>
            <p:ph idx="1" type="subTitle"/>
          </p:nvPr>
        </p:nvSpPr>
        <p:spPr>
          <a:xfrm>
            <a:off x="4985200" y="1426525"/>
            <a:ext cx="3065700" cy="2875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60" name="Google Shape;1260;p168"/>
          <p:cNvSpPr txBox="1"/>
          <p:nvPr>
            <p:ph idx="2" type="subTitle"/>
          </p:nvPr>
        </p:nvSpPr>
        <p:spPr>
          <a:xfrm>
            <a:off x="1093100" y="1426525"/>
            <a:ext cx="3065700" cy="2875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1261" name="Google Shape;1261;p168"/>
          <p:cNvGrpSpPr/>
          <p:nvPr/>
        </p:nvGrpSpPr>
        <p:grpSpPr>
          <a:xfrm>
            <a:off x="0" y="1934025"/>
            <a:ext cx="9144001" cy="3209476"/>
            <a:chOff x="0" y="1934025"/>
            <a:chExt cx="9144001" cy="3209476"/>
          </a:xfrm>
        </p:grpSpPr>
        <p:pic>
          <p:nvPicPr>
            <p:cNvPr id="1262" name="Google Shape;1262;p168"/>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1263" name="Google Shape;1263;p168"/>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2">
    <p:spTree>
      <p:nvGrpSpPr>
        <p:cNvPr id="1264" name="Shape 1264"/>
        <p:cNvGrpSpPr/>
        <p:nvPr/>
      </p:nvGrpSpPr>
      <p:grpSpPr>
        <a:xfrm>
          <a:off x="0" y="0"/>
          <a:ext cx="0" cy="0"/>
          <a:chOff x="0" y="0"/>
          <a:chExt cx="0" cy="0"/>
        </a:xfrm>
      </p:grpSpPr>
      <p:sp>
        <p:nvSpPr>
          <p:cNvPr id="1265" name="Google Shape;1265;p16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266" name="Google Shape;1266;p169"/>
          <p:cNvSpPr txBox="1"/>
          <p:nvPr>
            <p:ph idx="1" type="subTitle"/>
          </p:nvPr>
        </p:nvSpPr>
        <p:spPr>
          <a:xfrm>
            <a:off x="4849720" y="2269451"/>
            <a:ext cx="3076200" cy="18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67" name="Google Shape;1267;p169"/>
          <p:cNvSpPr txBox="1"/>
          <p:nvPr>
            <p:ph idx="2" type="subTitle"/>
          </p:nvPr>
        </p:nvSpPr>
        <p:spPr>
          <a:xfrm>
            <a:off x="1218080" y="2269451"/>
            <a:ext cx="3076200" cy="18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68" name="Google Shape;1268;p169"/>
          <p:cNvSpPr txBox="1"/>
          <p:nvPr>
            <p:ph idx="3" type="subTitle"/>
          </p:nvPr>
        </p:nvSpPr>
        <p:spPr>
          <a:xfrm>
            <a:off x="4849705" y="1707025"/>
            <a:ext cx="3076200" cy="5727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69" name="Google Shape;1269;p169"/>
          <p:cNvSpPr txBox="1"/>
          <p:nvPr>
            <p:ph idx="4" type="subTitle"/>
          </p:nvPr>
        </p:nvSpPr>
        <p:spPr>
          <a:xfrm>
            <a:off x="1218080" y="1707025"/>
            <a:ext cx="3076200" cy="5727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1270" name="Google Shape;1270;p169"/>
          <p:cNvGrpSpPr/>
          <p:nvPr/>
        </p:nvGrpSpPr>
        <p:grpSpPr>
          <a:xfrm>
            <a:off x="-4300" y="-2912"/>
            <a:ext cx="9154199" cy="5137687"/>
            <a:chOff x="-4300" y="-2912"/>
            <a:chExt cx="9154199" cy="5137687"/>
          </a:xfrm>
        </p:grpSpPr>
        <p:grpSp>
          <p:nvGrpSpPr>
            <p:cNvPr id="1271" name="Google Shape;1271;p169"/>
            <p:cNvGrpSpPr/>
            <p:nvPr/>
          </p:nvGrpSpPr>
          <p:grpSpPr>
            <a:xfrm flipH="1" rot="10800000">
              <a:off x="-4300" y="-2912"/>
              <a:ext cx="1862525" cy="2002925"/>
              <a:chOff x="0" y="3131850"/>
              <a:chExt cx="1862525" cy="2002925"/>
            </a:xfrm>
          </p:grpSpPr>
          <p:pic>
            <p:nvPicPr>
              <p:cNvPr id="1272" name="Google Shape;1272;p169"/>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1273" name="Google Shape;1273;p169"/>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1274" name="Google Shape;1274;p169"/>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1275" name="Shape 1275"/>
        <p:cNvGrpSpPr/>
        <p:nvPr/>
      </p:nvGrpSpPr>
      <p:grpSpPr>
        <a:xfrm>
          <a:off x="0" y="0"/>
          <a:ext cx="0" cy="0"/>
          <a:chOff x="0" y="0"/>
          <a:chExt cx="0" cy="0"/>
        </a:xfrm>
      </p:grpSpPr>
      <p:sp>
        <p:nvSpPr>
          <p:cNvPr id="1276" name="Google Shape;1276;p17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277" name="Google Shape;1277;p170"/>
          <p:cNvSpPr txBox="1"/>
          <p:nvPr>
            <p:ph idx="1" type="subTitle"/>
          </p:nvPr>
        </p:nvSpPr>
        <p:spPr>
          <a:xfrm>
            <a:off x="806226" y="3135251"/>
            <a:ext cx="2164500" cy="869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278" name="Google Shape;1278;p170"/>
          <p:cNvSpPr txBox="1"/>
          <p:nvPr>
            <p:ph idx="2" type="subTitle"/>
          </p:nvPr>
        </p:nvSpPr>
        <p:spPr>
          <a:xfrm>
            <a:off x="3418650" y="3135251"/>
            <a:ext cx="2164500" cy="869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279" name="Google Shape;1279;p170"/>
          <p:cNvSpPr txBox="1"/>
          <p:nvPr>
            <p:ph idx="3" type="subTitle"/>
          </p:nvPr>
        </p:nvSpPr>
        <p:spPr>
          <a:xfrm>
            <a:off x="6031075" y="3135250"/>
            <a:ext cx="2164500" cy="869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280" name="Google Shape;1280;p170"/>
          <p:cNvSpPr txBox="1"/>
          <p:nvPr>
            <p:ph idx="4" type="subTitle"/>
          </p:nvPr>
        </p:nvSpPr>
        <p:spPr>
          <a:xfrm>
            <a:off x="806225" y="2607550"/>
            <a:ext cx="2164500" cy="527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81" name="Google Shape;1281;p170"/>
          <p:cNvSpPr txBox="1"/>
          <p:nvPr>
            <p:ph idx="5" type="subTitle"/>
          </p:nvPr>
        </p:nvSpPr>
        <p:spPr>
          <a:xfrm>
            <a:off x="3418653" y="2607550"/>
            <a:ext cx="2164500" cy="527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82" name="Google Shape;1282;p170"/>
          <p:cNvSpPr txBox="1"/>
          <p:nvPr>
            <p:ph idx="6" type="subTitle"/>
          </p:nvPr>
        </p:nvSpPr>
        <p:spPr>
          <a:xfrm>
            <a:off x="6031076" y="2607550"/>
            <a:ext cx="2164500" cy="527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1283" name="Google Shape;1283;p170"/>
          <p:cNvGrpSpPr/>
          <p:nvPr/>
        </p:nvGrpSpPr>
        <p:grpSpPr>
          <a:xfrm>
            <a:off x="-6850" y="-11950"/>
            <a:ext cx="9150861" cy="5155450"/>
            <a:chOff x="-6850" y="-11950"/>
            <a:chExt cx="9150861" cy="5155450"/>
          </a:xfrm>
        </p:grpSpPr>
        <p:pic>
          <p:nvPicPr>
            <p:cNvPr id="1284" name="Google Shape;1284;p170"/>
            <p:cNvPicPr preferRelativeResize="0"/>
            <p:nvPr/>
          </p:nvPicPr>
          <p:blipFill rotWithShape="1">
            <a:blip r:embed="rId2">
              <a:alphaModFix/>
            </a:blip>
            <a:srcRect b="-8389" l="60268" r="-3305" t="57514"/>
            <a:stretch/>
          </p:blipFill>
          <p:spPr>
            <a:xfrm>
              <a:off x="-6850" y="-11950"/>
              <a:ext cx="1179799" cy="1446074"/>
            </a:xfrm>
            <a:prstGeom prst="rect">
              <a:avLst/>
            </a:prstGeom>
            <a:noFill/>
            <a:ln>
              <a:noFill/>
            </a:ln>
          </p:spPr>
        </p:pic>
        <p:pic>
          <p:nvPicPr>
            <p:cNvPr id="1285" name="Google Shape;1285;p170"/>
            <p:cNvPicPr preferRelativeResize="0"/>
            <p:nvPr/>
          </p:nvPicPr>
          <p:blipFill rotWithShape="1">
            <a:blip r:embed="rId3">
              <a:alphaModFix/>
            </a:blip>
            <a:srcRect b="-14600" l="11532" r="70118" t="33622"/>
            <a:stretch/>
          </p:blipFill>
          <p:spPr>
            <a:xfrm>
              <a:off x="8337186" y="3140575"/>
              <a:ext cx="806825" cy="2002925"/>
            </a:xfrm>
            <a:prstGeom prst="rect">
              <a:avLst/>
            </a:prstGeom>
            <a:noFill/>
            <a:ln>
              <a:noFill/>
            </a:ln>
          </p:spPr>
        </p:pic>
      </p:gr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_1">
    <p:spTree>
      <p:nvGrpSpPr>
        <p:cNvPr id="1286" name="Shape 1286"/>
        <p:cNvGrpSpPr/>
        <p:nvPr/>
      </p:nvGrpSpPr>
      <p:grpSpPr>
        <a:xfrm>
          <a:off x="0" y="0"/>
          <a:ext cx="0" cy="0"/>
          <a:chOff x="0" y="0"/>
          <a:chExt cx="0" cy="0"/>
        </a:xfrm>
      </p:grpSpPr>
      <p:sp>
        <p:nvSpPr>
          <p:cNvPr id="1287" name="Google Shape;1287;p17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3500"/>
              <a:buNone/>
              <a:defRPr/>
            </a:lvl1pPr>
            <a:lvl2pPr lvl="1">
              <a:lnSpc>
                <a:spcPct val="115000"/>
              </a:lnSpc>
              <a:spcBef>
                <a:spcPts val="0"/>
              </a:spcBef>
              <a:spcAft>
                <a:spcPts val="0"/>
              </a:spcAft>
              <a:buSzPts val="3500"/>
              <a:buNone/>
              <a:defRPr/>
            </a:lvl2pPr>
            <a:lvl3pPr lvl="2">
              <a:lnSpc>
                <a:spcPct val="115000"/>
              </a:lnSpc>
              <a:spcBef>
                <a:spcPts val="0"/>
              </a:spcBef>
              <a:spcAft>
                <a:spcPts val="0"/>
              </a:spcAft>
              <a:buSzPts val="3500"/>
              <a:buNone/>
              <a:defRPr/>
            </a:lvl3pPr>
            <a:lvl4pPr lvl="3">
              <a:lnSpc>
                <a:spcPct val="115000"/>
              </a:lnSpc>
              <a:spcBef>
                <a:spcPts val="0"/>
              </a:spcBef>
              <a:spcAft>
                <a:spcPts val="0"/>
              </a:spcAft>
              <a:buSzPts val="3500"/>
              <a:buNone/>
              <a:defRPr/>
            </a:lvl4pPr>
            <a:lvl5pPr lvl="4">
              <a:lnSpc>
                <a:spcPct val="115000"/>
              </a:lnSpc>
              <a:spcBef>
                <a:spcPts val="0"/>
              </a:spcBef>
              <a:spcAft>
                <a:spcPts val="0"/>
              </a:spcAft>
              <a:buSzPts val="3500"/>
              <a:buNone/>
              <a:defRPr/>
            </a:lvl5pPr>
            <a:lvl6pPr lvl="5">
              <a:lnSpc>
                <a:spcPct val="115000"/>
              </a:lnSpc>
              <a:spcBef>
                <a:spcPts val="0"/>
              </a:spcBef>
              <a:spcAft>
                <a:spcPts val="0"/>
              </a:spcAft>
              <a:buSzPts val="3500"/>
              <a:buNone/>
              <a:defRPr/>
            </a:lvl6pPr>
            <a:lvl7pPr lvl="6">
              <a:lnSpc>
                <a:spcPct val="115000"/>
              </a:lnSpc>
              <a:spcBef>
                <a:spcPts val="0"/>
              </a:spcBef>
              <a:spcAft>
                <a:spcPts val="0"/>
              </a:spcAft>
              <a:buSzPts val="3500"/>
              <a:buNone/>
              <a:defRPr/>
            </a:lvl7pPr>
            <a:lvl8pPr lvl="7">
              <a:lnSpc>
                <a:spcPct val="115000"/>
              </a:lnSpc>
              <a:spcBef>
                <a:spcPts val="0"/>
              </a:spcBef>
              <a:spcAft>
                <a:spcPts val="0"/>
              </a:spcAft>
              <a:buSzPts val="3500"/>
              <a:buNone/>
              <a:defRPr/>
            </a:lvl8pPr>
            <a:lvl9pPr lvl="8">
              <a:lnSpc>
                <a:spcPct val="115000"/>
              </a:lnSpc>
              <a:spcBef>
                <a:spcPts val="0"/>
              </a:spcBef>
              <a:spcAft>
                <a:spcPts val="0"/>
              </a:spcAft>
              <a:buSzPts val="3500"/>
              <a:buNone/>
              <a:defRPr/>
            </a:lvl9pPr>
          </a:lstStyle>
          <a:p/>
        </p:txBody>
      </p:sp>
      <p:sp>
        <p:nvSpPr>
          <p:cNvPr id="1288" name="Google Shape;1288;p171"/>
          <p:cNvSpPr txBox="1"/>
          <p:nvPr>
            <p:ph idx="1" type="subTitle"/>
          </p:nvPr>
        </p:nvSpPr>
        <p:spPr>
          <a:xfrm>
            <a:off x="3406650" y="1768350"/>
            <a:ext cx="2330700" cy="2685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accent2"/>
              </a:buClr>
              <a:buSzPts val="1400"/>
              <a:buFont typeface="Arial"/>
              <a:buChar char="●"/>
              <a:defRPr sz="1400"/>
            </a:lvl1pPr>
            <a:lvl2pPr lvl="1">
              <a:lnSpc>
                <a:spcPct val="115000"/>
              </a:lnSpc>
              <a:spcBef>
                <a:spcPts val="0"/>
              </a:spcBef>
              <a:spcAft>
                <a:spcPts val="0"/>
              </a:spcAft>
              <a:buClr>
                <a:srgbClr val="000000"/>
              </a:buClr>
              <a:buSzPts val="1400"/>
              <a:buFont typeface="Arial"/>
              <a:buChar char="○"/>
              <a:defRPr sz="1400"/>
            </a:lvl2pPr>
            <a:lvl3pPr lvl="2">
              <a:lnSpc>
                <a:spcPct val="115000"/>
              </a:lnSpc>
              <a:spcBef>
                <a:spcPts val="1600"/>
              </a:spcBef>
              <a:spcAft>
                <a:spcPts val="0"/>
              </a:spcAft>
              <a:buClr>
                <a:srgbClr val="000000"/>
              </a:buClr>
              <a:buSzPts val="1400"/>
              <a:buFont typeface="Arial"/>
              <a:buChar char="■"/>
              <a:defRPr sz="1400"/>
            </a:lvl3pPr>
            <a:lvl4pPr lvl="3">
              <a:lnSpc>
                <a:spcPct val="115000"/>
              </a:lnSpc>
              <a:spcBef>
                <a:spcPts val="1600"/>
              </a:spcBef>
              <a:spcAft>
                <a:spcPts val="0"/>
              </a:spcAft>
              <a:buClr>
                <a:srgbClr val="000000"/>
              </a:buClr>
              <a:buSzPts val="1400"/>
              <a:buFont typeface="Arial"/>
              <a:buChar char="●"/>
              <a:defRPr sz="1400"/>
            </a:lvl4pPr>
            <a:lvl5pPr lvl="4">
              <a:lnSpc>
                <a:spcPct val="115000"/>
              </a:lnSpc>
              <a:spcBef>
                <a:spcPts val="1600"/>
              </a:spcBef>
              <a:spcAft>
                <a:spcPts val="0"/>
              </a:spcAft>
              <a:buClr>
                <a:srgbClr val="000000"/>
              </a:buClr>
              <a:buSzPts val="1400"/>
              <a:buFont typeface="Arial"/>
              <a:buChar char="○"/>
              <a:defRPr sz="1400"/>
            </a:lvl5pPr>
            <a:lvl6pPr lvl="5">
              <a:lnSpc>
                <a:spcPct val="115000"/>
              </a:lnSpc>
              <a:spcBef>
                <a:spcPts val="1600"/>
              </a:spcBef>
              <a:spcAft>
                <a:spcPts val="0"/>
              </a:spcAft>
              <a:buClr>
                <a:srgbClr val="000000"/>
              </a:buClr>
              <a:buSzPts val="1400"/>
              <a:buFont typeface="Arial"/>
              <a:buChar char="■"/>
              <a:defRPr sz="1400"/>
            </a:lvl6pPr>
            <a:lvl7pPr lvl="6">
              <a:lnSpc>
                <a:spcPct val="115000"/>
              </a:lnSpc>
              <a:spcBef>
                <a:spcPts val="1600"/>
              </a:spcBef>
              <a:spcAft>
                <a:spcPts val="0"/>
              </a:spcAft>
              <a:buClr>
                <a:srgbClr val="000000"/>
              </a:buClr>
              <a:buSzPts val="1400"/>
              <a:buFont typeface="Arial"/>
              <a:buChar char="●"/>
              <a:defRPr sz="1400"/>
            </a:lvl7pPr>
            <a:lvl8pPr lvl="7">
              <a:lnSpc>
                <a:spcPct val="115000"/>
              </a:lnSpc>
              <a:spcBef>
                <a:spcPts val="1600"/>
              </a:spcBef>
              <a:spcAft>
                <a:spcPts val="0"/>
              </a:spcAft>
              <a:buClr>
                <a:srgbClr val="000000"/>
              </a:buClr>
              <a:buSzPts val="1400"/>
              <a:buFont typeface="Arial"/>
              <a:buChar char="○"/>
              <a:defRPr sz="1400"/>
            </a:lvl8pPr>
            <a:lvl9pPr lvl="8">
              <a:lnSpc>
                <a:spcPct val="115000"/>
              </a:lnSpc>
              <a:spcBef>
                <a:spcPts val="1600"/>
              </a:spcBef>
              <a:spcAft>
                <a:spcPts val="1600"/>
              </a:spcAft>
              <a:buClr>
                <a:srgbClr val="000000"/>
              </a:buClr>
              <a:buSzPts val="1400"/>
              <a:buFont typeface="Arial"/>
              <a:buChar char="■"/>
              <a:defRPr sz="1400"/>
            </a:lvl9pPr>
          </a:lstStyle>
          <a:p/>
        </p:txBody>
      </p:sp>
      <p:sp>
        <p:nvSpPr>
          <p:cNvPr id="1289" name="Google Shape;1289;p171"/>
          <p:cNvSpPr txBox="1"/>
          <p:nvPr>
            <p:ph idx="2" type="subTitle"/>
          </p:nvPr>
        </p:nvSpPr>
        <p:spPr>
          <a:xfrm>
            <a:off x="5858600" y="1768350"/>
            <a:ext cx="2330700" cy="2685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accent4"/>
              </a:buClr>
              <a:buSzPts val="1400"/>
              <a:buFont typeface="Arial"/>
              <a:buChar char="●"/>
              <a:defRPr sz="1400"/>
            </a:lvl1pPr>
            <a:lvl2pPr lvl="1">
              <a:lnSpc>
                <a:spcPct val="115000"/>
              </a:lnSpc>
              <a:spcBef>
                <a:spcPts val="0"/>
              </a:spcBef>
              <a:spcAft>
                <a:spcPts val="0"/>
              </a:spcAft>
              <a:buClr>
                <a:srgbClr val="000000"/>
              </a:buClr>
              <a:buSzPts val="1400"/>
              <a:buFont typeface="Arial"/>
              <a:buChar char="○"/>
              <a:defRPr sz="1400"/>
            </a:lvl2pPr>
            <a:lvl3pPr lvl="2">
              <a:lnSpc>
                <a:spcPct val="115000"/>
              </a:lnSpc>
              <a:spcBef>
                <a:spcPts val="1600"/>
              </a:spcBef>
              <a:spcAft>
                <a:spcPts val="0"/>
              </a:spcAft>
              <a:buClr>
                <a:srgbClr val="000000"/>
              </a:buClr>
              <a:buSzPts val="1400"/>
              <a:buFont typeface="Arial"/>
              <a:buChar char="■"/>
              <a:defRPr sz="1400"/>
            </a:lvl3pPr>
            <a:lvl4pPr lvl="3">
              <a:lnSpc>
                <a:spcPct val="115000"/>
              </a:lnSpc>
              <a:spcBef>
                <a:spcPts val="1600"/>
              </a:spcBef>
              <a:spcAft>
                <a:spcPts val="0"/>
              </a:spcAft>
              <a:buClr>
                <a:srgbClr val="000000"/>
              </a:buClr>
              <a:buSzPts val="1400"/>
              <a:buFont typeface="Arial"/>
              <a:buChar char="●"/>
              <a:defRPr sz="1400"/>
            </a:lvl4pPr>
            <a:lvl5pPr lvl="4">
              <a:lnSpc>
                <a:spcPct val="115000"/>
              </a:lnSpc>
              <a:spcBef>
                <a:spcPts val="1600"/>
              </a:spcBef>
              <a:spcAft>
                <a:spcPts val="0"/>
              </a:spcAft>
              <a:buClr>
                <a:srgbClr val="000000"/>
              </a:buClr>
              <a:buSzPts val="1400"/>
              <a:buFont typeface="Arial"/>
              <a:buChar char="○"/>
              <a:defRPr sz="1400"/>
            </a:lvl5pPr>
            <a:lvl6pPr lvl="5">
              <a:lnSpc>
                <a:spcPct val="115000"/>
              </a:lnSpc>
              <a:spcBef>
                <a:spcPts val="1600"/>
              </a:spcBef>
              <a:spcAft>
                <a:spcPts val="0"/>
              </a:spcAft>
              <a:buClr>
                <a:srgbClr val="000000"/>
              </a:buClr>
              <a:buSzPts val="1400"/>
              <a:buFont typeface="Arial"/>
              <a:buChar char="■"/>
              <a:defRPr sz="1400"/>
            </a:lvl6pPr>
            <a:lvl7pPr lvl="6">
              <a:lnSpc>
                <a:spcPct val="115000"/>
              </a:lnSpc>
              <a:spcBef>
                <a:spcPts val="1600"/>
              </a:spcBef>
              <a:spcAft>
                <a:spcPts val="0"/>
              </a:spcAft>
              <a:buClr>
                <a:srgbClr val="000000"/>
              </a:buClr>
              <a:buSzPts val="1400"/>
              <a:buFont typeface="Arial"/>
              <a:buChar char="●"/>
              <a:defRPr sz="1400"/>
            </a:lvl7pPr>
            <a:lvl8pPr lvl="7">
              <a:lnSpc>
                <a:spcPct val="115000"/>
              </a:lnSpc>
              <a:spcBef>
                <a:spcPts val="1600"/>
              </a:spcBef>
              <a:spcAft>
                <a:spcPts val="0"/>
              </a:spcAft>
              <a:buClr>
                <a:srgbClr val="000000"/>
              </a:buClr>
              <a:buSzPts val="1400"/>
              <a:buFont typeface="Arial"/>
              <a:buChar char="○"/>
              <a:defRPr sz="1400"/>
            </a:lvl8pPr>
            <a:lvl9pPr lvl="8">
              <a:lnSpc>
                <a:spcPct val="115000"/>
              </a:lnSpc>
              <a:spcBef>
                <a:spcPts val="1600"/>
              </a:spcBef>
              <a:spcAft>
                <a:spcPts val="1600"/>
              </a:spcAft>
              <a:buClr>
                <a:srgbClr val="000000"/>
              </a:buClr>
              <a:buSzPts val="1400"/>
              <a:buFont typeface="Arial"/>
              <a:buChar char="■"/>
              <a:defRPr sz="1400"/>
            </a:lvl9pPr>
          </a:lstStyle>
          <a:p/>
        </p:txBody>
      </p:sp>
      <p:sp>
        <p:nvSpPr>
          <p:cNvPr id="1290" name="Google Shape;1290;p171"/>
          <p:cNvSpPr txBox="1"/>
          <p:nvPr>
            <p:ph idx="3" type="subTitle"/>
          </p:nvPr>
        </p:nvSpPr>
        <p:spPr>
          <a:xfrm>
            <a:off x="5858600" y="1395900"/>
            <a:ext cx="2330700" cy="4932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500"/>
              <a:buNone/>
              <a:defRPr sz="2400">
                <a:latin typeface="Baskervville"/>
                <a:ea typeface="Baskervville"/>
                <a:cs typeface="Baskervville"/>
                <a:sym typeface="Baskervville"/>
              </a:defRPr>
            </a:lvl1pPr>
            <a:lvl2pPr lvl="1">
              <a:lnSpc>
                <a:spcPct val="115000"/>
              </a:lnSpc>
              <a:spcBef>
                <a:spcPts val="0"/>
              </a:spcBef>
              <a:spcAft>
                <a:spcPts val="0"/>
              </a:spcAft>
              <a:buSzPts val="2500"/>
              <a:buNone/>
              <a:defRPr sz="2500"/>
            </a:lvl2pPr>
            <a:lvl3pPr lvl="2">
              <a:lnSpc>
                <a:spcPct val="115000"/>
              </a:lnSpc>
              <a:spcBef>
                <a:spcPts val="1600"/>
              </a:spcBef>
              <a:spcAft>
                <a:spcPts val="0"/>
              </a:spcAft>
              <a:buSzPts val="2500"/>
              <a:buNone/>
              <a:defRPr sz="2500"/>
            </a:lvl3pPr>
            <a:lvl4pPr lvl="3">
              <a:lnSpc>
                <a:spcPct val="115000"/>
              </a:lnSpc>
              <a:spcBef>
                <a:spcPts val="1600"/>
              </a:spcBef>
              <a:spcAft>
                <a:spcPts val="0"/>
              </a:spcAft>
              <a:buSzPts val="2500"/>
              <a:buNone/>
              <a:defRPr sz="2500"/>
            </a:lvl4pPr>
            <a:lvl5pPr lvl="4">
              <a:lnSpc>
                <a:spcPct val="115000"/>
              </a:lnSpc>
              <a:spcBef>
                <a:spcPts val="1600"/>
              </a:spcBef>
              <a:spcAft>
                <a:spcPts val="0"/>
              </a:spcAft>
              <a:buSzPts val="2500"/>
              <a:buNone/>
              <a:defRPr sz="2500"/>
            </a:lvl5pPr>
            <a:lvl6pPr lvl="5">
              <a:lnSpc>
                <a:spcPct val="115000"/>
              </a:lnSpc>
              <a:spcBef>
                <a:spcPts val="1600"/>
              </a:spcBef>
              <a:spcAft>
                <a:spcPts val="0"/>
              </a:spcAft>
              <a:buSzPts val="2500"/>
              <a:buNone/>
              <a:defRPr sz="2500"/>
            </a:lvl6pPr>
            <a:lvl7pPr lvl="6">
              <a:lnSpc>
                <a:spcPct val="115000"/>
              </a:lnSpc>
              <a:spcBef>
                <a:spcPts val="1600"/>
              </a:spcBef>
              <a:spcAft>
                <a:spcPts val="0"/>
              </a:spcAft>
              <a:buSzPts val="2500"/>
              <a:buNone/>
              <a:defRPr sz="2500"/>
            </a:lvl7pPr>
            <a:lvl8pPr lvl="7">
              <a:lnSpc>
                <a:spcPct val="115000"/>
              </a:lnSpc>
              <a:spcBef>
                <a:spcPts val="1600"/>
              </a:spcBef>
              <a:spcAft>
                <a:spcPts val="0"/>
              </a:spcAft>
              <a:buSzPts val="2500"/>
              <a:buNone/>
              <a:defRPr sz="2500"/>
            </a:lvl8pPr>
            <a:lvl9pPr lvl="8">
              <a:lnSpc>
                <a:spcPct val="115000"/>
              </a:lnSpc>
              <a:spcBef>
                <a:spcPts val="1600"/>
              </a:spcBef>
              <a:spcAft>
                <a:spcPts val="1600"/>
              </a:spcAft>
              <a:buSzPts val="2500"/>
              <a:buNone/>
              <a:defRPr sz="2500"/>
            </a:lvl9pPr>
          </a:lstStyle>
          <a:p/>
        </p:txBody>
      </p:sp>
      <p:sp>
        <p:nvSpPr>
          <p:cNvPr id="1291" name="Google Shape;1291;p171"/>
          <p:cNvSpPr txBox="1"/>
          <p:nvPr>
            <p:ph idx="4" type="subTitle"/>
          </p:nvPr>
        </p:nvSpPr>
        <p:spPr>
          <a:xfrm>
            <a:off x="954700" y="1768350"/>
            <a:ext cx="2330700" cy="2685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dk2"/>
              </a:buClr>
              <a:buSzPts val="1400"/>
              <a:buFont typeface="Arial"/>
              <a:buChar char="●"/>
              <a:defRPr sz="1400"/>
            </a:lvl1pPr>
            <a:lvl2pPr lvl="1">
              <a:lnSpc>
                <a:spcPct val="115000"/>
              </a:lnSpc>
              <a:spcBef>
                <a:spcPts val="0"/>
              </a:spcBef>
              <a:spcAft>
                <a:spcPts val="0"/>
              </a:spcAft>
              <a:buClr>
                <a:srgbClr val="000000"/>
              </a:buClr>
              <a:buSzPts val="1400"/>
              <a:buFont typeface="Arial"/>
              <a:buChar char="○"/>
              <a:defRPr sz="1400"/>
            </a:lvl2pPr>
            <a:lvl3pPr lvl="2">
              <a:lnSpc>
                <a:spcPct val="115000"/>
              </a:lnSpc>
              <a:spcBef>
                <a:spcPts val="1600"/>
              </a:spcBef>
              <a:spcAft>
                <a:spcPts val="0"/>
              </a:spcAft>
              <a:buClr>
                <a:srgbClr val="000000"/>
              </a:buClr>
              <a:buSzPts val="1400"/>
              <a:buFont typeface="Arial"/>
              <a:buChar char="■"/>
              <a:defRPr sz="1400"/>
            </a:lvl3pPr>
            <a:lvl4pPr lvl="3">
              <a:lnSpc>
                <a:spcPct val="115000"/>
              </a:lnSpc>
              <a:spcBef>
                <a:spcPts val="1600"/>
              </a:spcBef>
              <a:spcAft>
                <a:spcPts val="0"/>
              </a:spcAft>
              <a:buClr>
                <a:srgbClr val="000000"/>
              </a:buClr>
              <a:buSzPts val="1400"/>
              <a:buFont typeface="Arial"/>
              <a:buChar char="●"/>
              <a:defRPr sz="1400"/>
            </a:lvl4pPr>
            <a:lvl5pPr lvl="4">
              <a:lnSpc>
                <a:spcPct val="115000"/>
              </a:lnSpc>
              <a:spcBef>
                <a:spcPts val="1600"/>
              </a:spcBef>
              <a:spcAft>
                <a:spcPts val="0"/>
              </a:spcAft>
              <a:buClr>
                <a:srgbClr val="000000"/>
              </a:buClr>
              <a:buSzPts val="1400"/>
              <a:buFont typeface="Arial"/>
              <a:buChar char="○"/>
              <a:defRPr sz="1400"/>
            </a:lvl5pPr>
            <a:lvl6pPr lvl="5">
              <a:lnSpc>
                <a:spcPct val="115000"/>
              </a:lnSpc>
              <a:spcBef>
                <a:spcPts val="1600"/>
              </a:spcBef>
              <a:spcAft>
                <a:spcPts val="0"/>
              </a:spcAft>
              <a:buClr>
                <a:srgbClr val="000000"/>
              </a:buClr>
              <a:buSzPts val="1400"/>
              <a:buFont typeface="Arial"/>
              <a:buChar char="■"/>
              <a:defRPr sz="1400"/>
            </a:lvl6pPr>
            <a:lvl7pPr lvl="6">
              <a:lnSpc>
                <a:spcPct val="115000"/>
              </a:lnSpc>
              <a:spcBef>
                <a:spcPts val="1600"/>
              </a:spcBef>
              <a:spcAft>
                <a:spcPts val="0"/>
              </a:spcAft>
              <a:buClr>
                <a:srgbClr val="000000"/>
              </a:buClr>
              <a:buSzPts val="1400"/>
              <a:buFont typeface="Arial"/>
              <a:buChar char="●"/>
              <a:defRPr sz="1400"/>
            </a:lvl7pPr>
            <a:lvl8pPr lvl="7">
              <a:lnSpc>
                <a:spcPct val="115000"/>
              </a:lnSpc>
              <a:spcBef>
                <a:spcPts val="1600"/>
              </a:spcBef>
              <a:spcAft>
                <a:spcPts val="0"/>
              </a:spcAft>
              <a:buClr>
                <a:srgbClr val="000000"/>
              </a:buClr>
              <a:buSzPts val="1400"/>
              <a:buFont typeface="Arial"/>
              <a:buChar char="○"/>
              <a:defRPr sz="1400"/>
            </a:lvl8pPr>
            <a:lvl9pPr lvl="8">
              <a:lnSpc>
                <a:spcPct val="115000"/>
              </a:lnSpc>
              <a:spcBef>
                <a:spcPts val="1600"/>
              </a:spcBef>
              <a:spcAft>
                <a:spcPts val="1600"/>
              </a:spcAft>
              <a:buClr>
                <a:srgbClr val="000000"/>
              </a:buClr>
              <a:buSzPts val="1400"/>
              <a:buFont typeface="Arial"/>
              <a:buChar char="■"/>
              <a:defRPr sz="1400"/>
            </a:lvl9pPr>
          </a:lstStyle>
          <a:p/>
        </p:txBody>
      </p:sp>
      <p:sp>
        <p:nvSpPr>
          <p:cNvPr id="1292" name="Google Shape;1292;p171"/>
          <p:cNvSpPr txBox="1"/>
          <p:nvPr>
            <p:ph idx="5" type="subTitle"/>
          </p:nvPr>
        </p:nvSpPr>
        <p:spPr>
          <a:xfrm>
            <a:off x="954700" y="1395900"/>
            <a:ext cx="2330700" cy="4932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500"/>
              <a:buNone/>
              <a:defRPr sz="2400">
                <a:latin typeface="Baskervville"/>
                <a:ea typeface="Baskervville"/>
                <a:cs typeface="Baskervville"/>
                <a:sym typeface="Baskervville"/>
              </a:defRPr>
            </a:lvl1pPr>
            <a:lvl2pPr lvl="1">
              <a:lnSpc>
                <a:spcPct val="115000"/>
              </a:lnSpc>
              <a:spcBef>
                <a:spcPts val="0"/>
              </a:spcBef>
              <a:spcAft>
                <a:spcPts val="0"/>
              </a:spcAft>
              <a:buSzPts val="2500"/>
              <a:buNone/>
              <a:defRPr sz="2500"/>
            </a:lvl2pPr>
            <a:lvl3pPr lvl="2">
              <a:lnSpc>
                <a:spcPct val="115000"/>
              </a:lnSpc>
              <a:spcBef>
                <a:spcPts val="1600"/>
              </a:spcBef>
              <a:spcAft>
                <a:spcPts val="0"/>
              </a:spcAft>
              <a:buSzPts val="2500"/>
              <a:buNone/>
              <a:defRPr sz="2500"/>
            </a:lvl3pPr>
            <a:lvl4pPr lvl="3">
              <a:lnSpc>
                <a:spcPct val="115000"/>
              </a:lnSpc>
              <a:spcBef>
                <a:spcPts val="1600"/>
              </a:spcBef>
              <a:spcAft>
                <a:spcPts val="0"/>
              </a:spcAft>
              <a:buSzPts val="2500"/>
              <a:buNone/>
              <a:defRPr sz="2500"/>
            </a:lvl4pPr>
            <a:lvl5pPr lvl="4">
              <a:lnSpc>
                <a:spcPct val="115000"/>
              </a:lnSpc>
              <a:spcBef>
                <a:spcPts val="1600"/>
              </a:spcBef>
              <a:spcAft>
                <a:spcPts val="0"/>
              </a:spcAft>
              <a:buSzPts val="2500"/>
              <a:buNone/>
              <a:defRPr sz="2500"/>
            </a:lvl5pPr>
            <a:lvl6pPr lvl="5">
              <a:lnSpc>
                <a:spcPct val="115000"/>
              </a:lnSpc>
              <a:spcBef>
                <a:spcPts val="1600"/>
              </a:spcBef>
              <a:spcAft>
                <a:spcPts val="0"/>
              </a:spcAft>
              <a:buSzPts val="2500"/>
              <a:buNone/>
              <a:defRPr sz="2500"/>
            </a:lvl6pPr>
            <a:lvl7pPr lvl="6">
              <a:lnSpc>
                <a:spcPct val="115000"/>
              </a:lnSpc>
              <a:spcBef>
                <a:spcPts val="1600"/>
              </a:spcBef>
              <a:spcAft>
                <a:spcPts val="0"/>
              </a:spcAft>
              <a:buSzPts val="2500"/>
              <a:buNone/>
              <a:defRPr sz="2500"/>
            </a:lvl7pPr>
            <a:lvl8pPr lvl="7">
              <a:lnSpc>
                <a:spcPct val="115000"/>
              </a:lnSpc>
              <a:spcBef>
                <a:spcPts val="1600"/>
              </a:spcBef>
              <a:spcAft>
                <a:spcPts val="0"/>
              </a:spcAft>
              <a:buSzPts val="2500"/>
              <a:buNone/>
              <a:defRPr sz="2500"/>
            </a:lvl8pPr>
            <a:lvl9pPr lvl="8">
              <a:lnSpc>
                <a:spcPct val="115000"/>
              </a:lnSpc>
              <a:spcBef>
                <a:spcPts val="1600"/>
              </a:spcBef>
              <a:spcAft>
                <a:spcPts val="1600"/>
              </a:spcAft>
              <a:buSzPts val="2500"/>
              <a:buNone/>
              <a:defRPr sz="2500"/>
            </a:lvl9pPr>
          </a:lstStyle>
          <a:p/>
        </p:txBody>
      </p:sp>
      <p:sp>
        <p:nvSpPr>
          <p:cNvPr id="1293" name="Google Shape;1293;p171"/>
          <p:cNvSpPr txBox="1"/>
          <p:nvPr>
            <p:ph idx="6" type="subTitle"/>
          </p:nvPr>
        </p:nvSpPr>
        <p:spPr>
          <a:xfrm>
            <a:off x="3406650" y="1395900"/>
            <a:ext cx="2330700" cy="4932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500"/>
              <a:buNone/>
              <a:defRPr sz="2400">
                <a:latin typeface="Baskervville"/>
                <a:ea typeface="Baskervville"/>
                <a:cs typeface="Baskervville"/>
                <a:sym typeface="Baskervville"/>
              </a:defRPr>
            </a:lvl1pPr>
            <a:lvl2pPr lvl="1">
              <a:lnSpc>
                <a:spcPct val="115000"/>
              </a:lnSpc>
              <a:spcBef>
                <a:spcPts val="0"/>
              </a:spcBef>
              <a:spcAft>
                <a:spcPts val="0"/>
              </a:spcAft>
              <a:buSzPts val="2500"/>
              <a:buNone/>
              <a:defRPr sz="2500"/>
            </a:lvl2pPr>
            <a:lvl3pPr lvl="2">
              <a:lnSpc>
                <a:spcPct val="115000"/>
              </a:lnSpc>
              <a:spcBef>
                <a:spcPts val="1600"/>
              </a:spcBef>
              <a:spcAft>
                <a:spcPts val="0"/>
              </a:spcAft>
              <a:buSzPts val="2500"/>
              <a:buNone/>
              <a:defRPr sz="2500"/>
            </a:lvl3pPr>
            <a:lvl4pPr lvl="3">
              <a:lnSpc>
                <a:spcPct val="115000"/>
              </a:lnSpc>
              <a:spcBef>
                <a:spcPts val="1600"/>
              </a:spcBef>
              <a:spcAft>
                <a:spcPts val="0"/>
              </a:spcAft>
              <a:buSzPts val="2500"/>
              <a:buNone/>
              <a:defRPr sz="2500"/>
            </a:lvl4pPr>
            <a:lvl5pPr lvl="4">
              <a:lnSpc>
                <a:spcPct val="115000"/>
              </a:lnSpc>
              <a:spcBef>
                <a:spcPts val="1600"/>
              </a:spcBef>
              <a:spcAft>
                <a:spcPts val="0"/>
              </a:spcAft>
              <a:buSzPts val="2500"/>
              <a:buNone/>
              <a:defRPr sz="2500"/>
            </a:lvl5pPr>
            <a:lvl6pPr lvl="5">
              <a:lnSpc>
                <a:spcPct val="115000"/>
              </a:lnSpc>
              <a:spcBef>
                <a:spcPts val="1600"/>
              </a:spcBef>
              <a:spcAft>
                <a:spcPts val="0"/>
              </a:spcAft>
              <a:buSzPts val="2500"/>
              <a:buNone/>
              <a:defRPr sz="2500"/>
            </a:lvl6pPr>
            <a:lvl7pPr lvl="6">
              <a:lnSpc>
                <a:spcPct val="115000"/>
              </a:lnSpc>
              <a:spcBef>
                <a:spcPts val="1600"/>
              </a:spcBef>
              <a:spcAft>
                <a:spcPts val="0"/>
              </a:spcAft>
              <a:buSzPts val="2500"/>
              <a:buNone/>
              <a:defRPr sz="2500"/>
            </a:lvl7pPr>
            <a:lvl8pPr lvl="7">
              <a:lnSpc>
                <a:spcPct val="115000"/>
              </a:lnSpc>
              <a:spcBef>
                <a:spcPts val="1600"/>
              </a:spcBef>
              <a:spcAft>
                <a:spcPts val="0"/>
              </a:spcAft>
              <a:buSzPts val="2500"/>
              <a:buNone/>
              <a:defRPr sz="2500"/>
            </a:lvl8pPr>
            <a:lvl9pPr lvl="8">
              <a:lnSpc>
                <a:spcPct val="115000"/>
              </a:lnSpc>
              <a:spcBef>
                <a:spcPts val="1600"/>
              </a:spcBef>
              <a:spcAft>
                <a:spcPts val="1600"/>
              </a:spcAft>
              <a:buSzPts val="2500"/>
              <a:buNone/>
              <a:defRPr sz="2500"/>
            </a:lvl9pPr>
          </a:lstStyle>
          <a:p/>
        </p:txBody>
      </p:sp>
      <p:grpSp>
        <p:nvGrpSpPr>
          <p:cNvPr id="1294" name="Google Shape;1294;p171"/>
          <p:cNvGrpSpPr/>
          <p:nvPr/>
        </p:nvGrpSpPr>
        <p:grpSpPr>
          <a:xfrm>
            <a:off x="0" y="1934025"/>
            <a:ext cx="9144001" cy="3209476"/>
            <a:chOff x="0" y="1934025"/>
            <a:chExt cx="9144001" cy="3209476"/>
          </a:xfrm>
        </p:grpSpPr>
        <p:pic>
          <p:nvPicPr>
            <p:cNvPr id="1295" name="Google Shape;1295;p171"/>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1296" name="Google Shape;1296;p171"/>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1297" name="Shape 1297"/>
        <p:cNvGrpSpPr/>
        <p:nvPr/>
      </p:nvGrpSpPr>
      <p:grpSpPr>
        <a:xfrm>
          <a:off x="0" y="0"/>
          <a:ext cx="0" cy="0"/>
          <a:chOff x="0" y="0"/>
          <a:chExt cx="0" cy="0"/>
        </a:xfrm>
      </p:grpSpPr>
      <p:sp>
        <p:nvSpPr>
          <p:cNvPr id="1298" name="Google Shape;1298;p17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299" name="Google Shape;1299;p172"/>
          <p:cNvSpPr txBox="1"/>
          <p:nvPr>
            <p:ph idx="1" type="subTitle"/>
          </p:nvPr>
        </p:nvSpPr>
        <p:spPr>
          <a:xfrm>
            <a:off x="2126336" y="1998950"/>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300" name="Google Shape;1300;p172"/>
          <p:cNvSpPr txBox="1"/>
          <p:nvPr>
            <p:ph idx="2" type="subTitle"/>
          </p:nvPr>
        </p:nvSpPr>
        <p:spPr>
          <a:xfrm>
            <a:off x="5039464" y="1998950"/>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301" name="Google Shape;1301;p172"/>
          <p:cNvSpPr txBox="1"/>
          <p:nvPr>
            <p:ph idx="3" type="subTitle"/>
          </p:nvPr>
        </p:nvSpPr>
        <p:spPr>
          <a:xfrm>
            <a:off x="2126336" y="3558625"/>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302" name="Google Shape;1302;p172"/>
          <p:cNvSpPr txBox="1"/>
          <p:nvPr>
            <p:ph idx="4" type="subTitle"/>
          </p:nvPr>
        </p:nvSpPr>
        <p:spPr>
          <a:xfrm>
            <a:off x="5039464" y="3558625"/>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303" name="Google Shape;1303;p172"/>
          <p:cNvSpPr txBox="1"/>
          <p:nvPr>
            <p:ph idx="5" type="subTitle"/>
          </p:nvPr>
        </p:nvSpPr>
        <p:spPr>
          <a:xfrm>
            <a:off x="2126325" y="1536675"/>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04" name="Google Shape;1304;p172"/>
          <p:cNvSpPr txBox="1"/>
          <p:nvPr>
            <p:ph idx="6" type="subTitle"/>
          </p:nvPr>
        </p:nvSpPr>
        <p:spPr>
          <a:xfrm>
            <a:off x="2126325" y="3096350"/>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05" name="Google Shape;1305;p172"/>
          <p:cNvSpPr txBox="1"/>
          <p:nvPr>
            <p:ph idx="7" type="subTitle"/>
          </p:nvPr>
        </p:nvSpPr>
        <p:spPr>
          <a:xfrm>
            <a:off x="5039450" y="1536675"/>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06" name="Google Shape;1306;p172"/>
          <p:cNvSpPr txBox="1"/>
          <p:nvPr>
            <p:ph idx="8" type="subTitle"/>
          </p:nvPr>
        </p:nvSpPr>
        <p:spPr>
          <a:xfrm>
            <a:off x="5039450" y="3096350"/>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1307" name="Google Shape;1307;p172"/>
          <p:cNvGrpSpPr/>
          <p:nvPr/>
        </p:nvGrpSpPr>
        <p:grpSpPr>
          <a:xfrm>
            <a:off x="0" y="-3012"/>
            <a:ext cx="9190975" cy="5149509"/>
            <a:chOff x="0" y="-3012"/>
            <a:chExt cx="9190975" cy="5149509"/>
          </a:xfrm>
        </p:grpSpPr>
        <p:pic>
          <p:nvPicPr>
            <p:cNvPr id="1308" name="Google Shape;1308;p172"/>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1309" name="Google Shape;1309;p172"/>
            <p:cNvGrpSpPr/>
            <p:nvPr/>
          </p:nvGrpSpPr>
          <p:grpSpPr>
            <a:xfrm>
              <a:off x="0" y="-3012"/>
              <a:ext cx="9144000" cy="5149509"/>
              <a:chOff x="0" y="-3012"/>
              <a:chExt cx="9144000" cy="5149509"/>
            </a:xfrm>
          </p:grpSpPr>
          <p:grpSp>
            <p:nvGrpSpPr>
              <p:cNvPr id="1310" name="Google Shape;1310;p172"/>
              <p:cNvGrpSpPr/>
              <p:nvPr/>
            </p:nvGrpSpPr>
            <p:grpSpPr>
              <a:xfrm flipH="1">
                <a:off x="0" y="-3012"/>
                <a:ext cx="9144000" cy="5149509"/>
                <a:chOff x="0" y="-6012"/>
                <a:chExt cx="9144000" cy="5149509"/>
              </a:xfrm>
            </p:grpSpPr>
            <p:pic>
              <p:nvPicPr>
                <p:cNvPr id="1311" name="Google Shape;1311;p172"/>
                <p:cNvPicPr preferRelativeResize="0"/>
                <p:nvPr/>
              </p:nvPicPr>
              <p:blipFill rotWithShape="1">
                <a:blip r:embed="rId3">
                  <a:alphaModFix/>
                </a:blip>
                <a:srcRect b="62250" l="37584" r="-5820" t="-16263"/>
                <a:stretch/>
              </p:blipFill>
              <p:spPr>
                <a:xfrm>
                  <a:off x="0" y="3605474"/>
                  <a:ext cx="1873999" cy="1538023"/>
                </a:xfrm>
                <a:prstGeom prst="rect">
                  <a:avLst/>
                </a:prstGeom>
                <a:noFill/>
                <a:ln>
                  <a:noFill/>
                </a:ln>
              </p:spPr>
            </p:pic>
            <p:pic>
              <p:nvPicPr>
                <p:cNvPr id="1312" name="Google Shape;1312;p172"/>
                <p:cNvPicPr preferRelativeResize="0"/>
                <p:nvPr/>
              </p:nvPicPr>
              <p:blipFill rotWithShape="1">
                <a:blip r:embed="rId4">
                  <a:alphaModFix/>
                </a:blip>
                <a:srcRect b="52928" l="-25346" r="-25346" t="-6959"/>
                <a:stretch/>
              </p:blipFill>
              <p:spPr>
                <a:xfrm flipH="1" rot="-5400000">
                  <a:off x="7923113" y="247876"/>
                  <a:ext cx="1474774" cy="966999"/>
                </a:xfrm>
                <a:prstGeom prst="rect">
                  <a:avLst/>
                </a:prstGeom>
                <a:noFill/>
                <a:ln>
                  <a:noFill/>
                </a:ln>
              </p:spPr>
            </p:pic>
          </p:grpSp>
          <p:pic>
            <p:nvPicPr>
              <p:cNvPr id="1313" name="Google Shape;1313;p172"/>
              <p:cNvPicPr preferRelativeResize="0"/>
              <p:nvPr/>
            </p:nvPicPr>
            <p:blipFill rotWithShape="1">
              <a:blip r:embed="rId5">
                <a:alphaModFix/>
              </a:blip>
              <a:srcRect b="0" l="-9430" r="59560" t="0"/>
              <a:stretch/>
            </p:blipFill>
            <p:spPr>
              <a:xfrm rot="5400000">
                <a:off x="209154" y="4008240"/>
                <a:ext cx="926112" cy="1344409"/>
              </a:xfrm>
              <a:prstGeom prst="rect">
                <a:avLst/>
              </a:prstGeom>
              <a:noFill/>
              <a:ln>
                <a:noFill/>
              </a:ln>
            </p:spPr>
          </p:pic>
        </p:grpSp>
      </p:grpSp>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314" name="Shape 1314"/>
        <p:cNvGrpSpPr/>
        <p:nvPr/>
      </p:nvGrpSpPr>
      <p:grpSpPr>
        <a:xfrm>
          <a:off x="0" y="0"/>
          <a:ext cx="0" cy="0"/>
          <a:chOff x="0" y="0"/>
          <a:chExt cx="0" cy="0"/>
        </a:xfrm>
      </p:grpSpPr>
      <p:sp>
        <p:nvSpPr>
          <p:cNvPr id="1315" name="Google Shape;1315;p17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316" name="Google Shape;1316;p173"/>
          <p:cNvSpPr txBox="1"/>
          <p:nvPr>
            <p:ph idx="1" type="subTitle"/>
          </p:nvPr>
        </p:nvSpPr>
        <p:spPr>
          <a:xfrm>
            <a:off x="955975" y="2040124"/>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317" name="Google Shape;1317;p173"/>
          <p:cNvSpPr txBox="1"/>
          <p:nvPr>
            <p:ph idx="2" type="subTitle"/>
          </p:nvPr>
        </p:nvSpPr>
        <p:spPr>
          <a:xfrm>
            <a:off x="3505174" y="2040124"/>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318" name="Google Shape;1318;p173"/>
          <p:cNvSpPr txBox="1"/>
          <p:nvPr>
            <p:ph idx="3" type="subTitle"/>
          </p:nvPr>
        </p:nvSpPr>
        <p:spPr>
          <a:xfrm>
            <a:off x="955975" y="3625926"/>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319" name="Google Shape;1319;p173"/>
          <p:cNvSpPr txBox="1"/>
          <p:nvPr>
            <p:ph idx="4" type="subTitle"/>
          </p:nvPr>
        </p:nvSpPr>
        <p:spPr>
          <a:xfrm>
            <a:off x="3505174" y="3625926"/>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320" name="Google Shape;1320;p173"/>
          <p:cNvSpPr txBox="1"/>
          <p:nvPr>
            <p:ph idx="5" type="subTitle"/>
          </p:nvPr>
        </p:nvSpPr>
        <p:spPr>
          <a:xfrm>
            <a:off x="6054373" y="2040124"/>
            <a:ext cx="21339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321" name="Google Shape;1321;p173"/>
          <p:cNvSpPr txBox="1"/>
          <p:nvPr>
            <p:ph idx="6" type="subTitle"/>
          </p:nvPr>
        </p:nvSpPr>
        <p:spPr>
          <a:xfrm>
            <a:off x="6054373" y="3625925"/>
            <a:ext cx="21339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322" name="Google Shape;1322;p173"/>
          <p:cNvSpPr txBox="1"/>
          <p:nvPr>
            <p:ph idx="7" type="subTitle"/>
          </p:nvPr>
        </p:nvSpPr>
        <p:spPr>
          <a:xfrm>
            <a:off x="954350" y="1594750"/>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23" name="Google Shape;1323;p173"/>
          <p:cNvSpPr txBox="1"/>
          <p:nvPr>
            <p:ph idx="8" type="subTitle"/>
          </p:nvPr>
        </p:nvSpPr>
        <p:spPr>
          <a:xfrm>
            <a:off x="3503550" y="1594750"/>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24" name="Google Shape;1324;p173"/>
          <p:cNvSpPr txBox="1"/>
          <p:nvPr>
            <p:ph idx="9" type="subTitle"/>
          </p:nvPr>
        </p:nvSpPr>
        <p:spPr>
          <a:xfrm>
            <a:off x="6052750" y="1594750"/>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25" name="Google Shape;1325;p173"/>
          <p:cNvSpPr txBox="1"/>
          <p:nvPr>
            <p:ph idx="13" type="subTitle"/>
          </p:nvPr>
        </p:nvSpPr>
        <p:spPr>
          <a:xfrm>
            <a:off x="954350" y="3179395"/>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26" name="Google Shape;1326;p173"/>
          <p:cNvSpPr txBox="1"/>
          <p:nvPr>
            <p:ph idx="14" type="subTitle"/>
          </p:nvPr>
        </p:nvSpPr>
        <p:spPr>
          <a:xfrm>
            <a:off x="3503550" y="3179395"/>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27" name="Google Shape;1327;p173"/>
          <p:cNvSpPr txBox="1"/>
          <p:nvPr>
            <p:ph idx="15" type="subTitle"/>
          </p:nvPr>
        </p:nvSpPr>
        <p:spPr>
          <a:xfrm>
            <a:off x="6052750" y="3179394"/>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1328" name="Google Shape;1328;p173"/>
          <p:cNvGrpSpPr/>
          <p:nvPr/>
        </p:nvGrpSpPr>
        <p:grpSpPr>
          <a:xfrm>
            <a:off x="0" y="-10500"/>
            <a:ext cx="9144000" cy="5167987"/>
            <a:chOff x="0" y="-10500"/>
            <a:chExt cx="9144000" cy="5167987"/>
          </a:xfrm>
        </p:grpSpPr>
        <p:pic>
          <p:nvPicPr>
            <p:cNvPr id="1329" name="Google Shape;1329;p173"/>
            <p:cNvPicPr preferRelativeResize="0"/>
            <p:nvPr/>
          </p:nvPicPr>
          <p:blipFill rotWithShape="1">
            <a:blip r:embed="rId2">
              <a:alphaModFix/>
            </a:blip>
            <a:srcRect b="-4601" l="51695" r="-2007" t="58218"/>
            <a:stretch/>
          </p:blipFill>
          <p:spPr>
            <a:xfrm flipH="1">
              <a:off x="7874451" y="-10500"/>
              <a:ext cx="1269549" cy="1213551"/>
            </a:xfrm>
            <a:prstGeom prst="rect">
              <a:avLst/>
            </a:prstGeom>
            <a:noFill/>
            <a:ln>
              <a:noFill/>
            </a:ln>
          </p:spPr>
        </p:pic>
        <p:pic>
          <p:nvPicPr>
            <p:cNvPr id="1330" name="Google Shape;1330;p173"/>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1331" name="Shape 1331"/>
        <p:cNvGrpSpPr/>
        <p:nvPr/>
      </p:nvGrpSpPr>
      <p:grpSpPr>
        <a:xfrm>
          <a:off x="0" y="0"/>
          <a:ext cx="0" cy="0"/>
          <a:chOff x="0" y="0"/>
          <a:chExt cx="0" cy="0"/>
        </a:xfrm>
      </p:grpSpPr>
      <p:sp>
        <p:nvSpPr>
          <p:cNvPr id="1332" name="Google Shape;1332;p174"/>
          <p:cNvSpPr txBox="1"/>
          <p:nvPr>
            <p:ph hasCustomPrompt="1" type="title"/>
          </p:nvPr>
        </p:nvSpPr>
        <p:spPr>
          <a:xfrm>
            <a:off x="3716125" y="706175"/>
            <a:ext cx="4151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45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1333" name="Google Shape;1333;p174"/>
          <p:cNvSpPr txBox="1"/>
          <p:nvPr>
            <p:ph idx="1" type="subTitle"/>
          </p:nvPr>
        </p:nvSpPr>
        <p:spPr>
          <a:xfrm>
            <a:off x="3716125" y="1464175"/>
            <a:ext cx="4151100" cy="37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1334" name="Google Shape;1334;p174"/>
          <p:cNvSpPr txBox="1"/>
          <p:nvPr>
            <p:ph hasCustomPrompt="1" idx="2" type="title"/>
          </p:nvPr>
        </p:nvSpPr>
        <p:spPr>
          <a:xfrm>
            <a:off x="3716125" y="2003879"/>
            <a:ext cx="4151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45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1335" name="Google Shape;1335;p174"/>
          <p:cNvSpPr txBox="1"/>
          <p:nvPr>
            <p:ph idx="3" type="subTitle"/>
          </p:nvPr>
        </p:nvSpPr>
        <p:spPr>
          <a:xfrm>
            <a:off x="3716125" y="2764450"/>
            <a:ext cx="4151100" cy="37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1336" name="Google Shape;1336;p174"/>
          <p:cNvSpPr txBox="1"/>
          <p:nvPr>
            <p:ph hasCustomPrompt="1" idx="4" type="title"/>
          </p:nvPr>
        </p:nvSpPr>
        <p:spPr>
          <a:xfrm>
            <a:off x="3716125" y="3301584"/>
            <a:ext cx="4151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45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1337" name="Google Shape;1337;p174"/>
          <p:cNvSpPr txBox="1"/>
          <p:nvPr>
            <p:ph idx="5" type="subTitle"/>
          </p:nvPr>
        </p:nvSpPr>
        <p:spPr>
          <a:xfrm>
            <a:off x="3716125" y="4064726"/>
            <a:ext cx="4151100" cy="37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grpSp>
        <p:nvGrpSpPr>
          <p:cNvPr id="1338" name="Google Shape;1338;p174"/>
          <p:cNvGrpSpPr/>
          <p:nvPr/>
        </p:nvGrpSpPr>
        <p:grpSpPr>
          <a:xfrm flipH="1">
            <a:off x="5915325" y="-25"/>
            <a:ext cx="3228675" cy="5152735"/>
            <a:chOff x="0" y="-2686040"/>
            <a:chExt cx="4916515" cy="7846407"/>
          </a:xfrm>
        </p:grpSpPr>
        <p:pic>
          <p:nvPicPr>
            <p:cNvPr id="1339" name="Google Shape;1339;p174"/>
            <p:cNvPicPr preferRelativeResize="0"/>
            <p:nvPr/>
          </p:nvPicPr>
          <p:blipFill rotWithShape="1">
            <a:blip r:embed="rId2">
              <a:alphaModFix/>
            </a:blip>
            <a:srcRect b="-36127" l="7633" r="49671" t="-29216"/>
            <a:stretch/>
          </p:blipFill>
          <p:spPr>
            <a:xfrm rot="5400000">
              <a:off x="3435320" y="3677597"/>
              <a:ext cx="778819" cy="2183570"/>
            </a:xfrm>
            <a:prstGeom prst="rect">
              <a:avLst/>
            </a:prstGeom>
            <a:noFill/>
            <a:ln>
              <a:noFill/>
            </a:ln>
          </p:spPr>
        </p:pic>
        <p:pic>
          <p:nvPicPr>
            <p:cNvPr id="1340" name="Google Shape;1340;p174"/>
            <p:cNvPicPr preferRelativeResize="0"/>
            <p:nvPr/>
          </p:nvPicPr>
          <p:blipFill rotWithShape="1">
            <a:blip r:embed="rId3">
              <a:alphaModFix/>
            </a:blip>
            <a:srcRect b="-7364" l="53171" r="-8367" t="47922"/>
            <a:stretch/>
          </p:blipFill>
          <p:spPr>
            <a:xfrm>
              <a:off x="0" y="-2686040"/>
              <a:ext cx="1996840" cy="2229635"/>
            </a:xfrm>
            <a:prstGeom prst="rect">
              <a:avLst/>
            </a:prstGeom>
            <a:noFill/>
            <a:ln>
              <a:noFill/>
            </a:ln>
          </p:spPr>
        </p:pic>
        <p:pic>
          <p:nvPicPr>
            <p:cNvPr id="1341" name="Google Shape;1341;p174"/>
            <p:cNvPicPr preferRelativeResize="0"/>
            <p:nvPr/>
          </p:nvPicPr>
          <p:blipFill rotWithShape="1">
            <a:blip r:embed="rId4">
              <a:alphaModFix/>
            </a:blip>
            <a:srcRect b="6528" l="32323" r="-11607" t="-33046"/>
            <a:stretch/>
          </p:blipFill>
          <p:spPr>
            <a:xfrm>
              <a:off x="0" y="2235500"/>
              <a:ext cx="997406" cy="2910842"/>
            </a:xfrm>
            <a:prstGeom prst="rect">
              <a:avLst/>
            </a:prstGeom>
            <a:noFill/>
            <a:ln>
              <a:noFill/>
            </a:ln>
          </p:spPr>
        </p:pic>
        <p:pic>
          <p:nvPicPr>
            <p:cNvPr id="1342" name="Google Shape;1342;p174"/>
            <p:cNvPicPr preferRelativeResize="0"/>
            <p:nvPr/>
          </p:nvPicPr>
          <p:blipFill rotWithShape="1">
            <a:blip r:embed="rId5">
              <a:alphaModFix/>
            </a:blip>
            <a:srcRect b="-8180" l="25865" r="28963" t="60977"/>
            <a:stretch/>
          </p:blipFill>
          <p:spPr>
            <a:xfrm>
              <a:off x="393218" y="3663919"/>
              <a:ext cx="2545725" cy="1496448"/>
            </a:xfrm>
            <a:prstGeom prst="rect">
              <a:avLst/>
            </a:prstGeom>
            <a:noFill/>
            <a:ln>
              <a:noFill/>
            </a:ln>
          </p:spPr>
        </p:pic>
      </p:grpSp>
    </p:spTree>
  </p:cSld>
  <p:clrMapOvr>
    <a:masterClrMapping/>
  </p:clrMapOvr>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1343" name="Shape 1343"/>
        <p:cNvGrpSpPr/>
        <p:nvPr/>
      </p:nvGrpSpPr>
      <p:grpSpPr>
        <a:xfrm>
          <a:off x="0" y="0"/>
          <a:ext cx="0" cy="0"/>
          <a:chOff x="0" y="0"/>
          <a:chExt cx="0" cy="0"/>
        </a:xfrm>
      </p:grpSpPr>
      <p:sp>
        <p:nvSpPr>
          <p:cNvPr id="1344" name="Google Shape;1344;p175"/>
          <p:cNvSpPr txBox="1"/>
          <p:nvPr>
            <p:ph type="title"/>
          </p:nvPr>
        </p:nvSpPr>
        <p:spPr>
          <a:xfrm>
            <a:off x="1018025" y="485175"/>
            <a:ext cx="4139400" cy="12255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sz="74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345" name="Google Shape;1345;p175"/>
          <p:cNvSpPr txBox="1"/>
          <p:nvPr>
            <p:ph idx="1" type="subTitle"/>
          </p:nvPr>
        </p:nvSpPr>
        <p:spPr>
          <a:xfrm>
            <a:off x="1018025" y="1618848"/>
            <a:ext cx="4139400" cy="1225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nSpc>
                <a:spcPct val="100000"/>
              </a:lnSpc>
              <a:spcBef>
                <a:spcPts val="0"/>
              </a:spcBef>
              <a:spcAft>
                <a:spcPts val="0"/>
              </a:spcAft>
              <a:buSzPts val="1400"/>
              <a:buNone/>
              <a:defRPr/>
            </a:lvl2pPr>
            <a:lvl3pPr lvl="2">
              <a:lnSpc>
                <a:spcPct val="100000"/>
              </a:lnSpc>
              <a:spcBef>
                <a:spcPts val="1600"/>
              </a:spcBef>
              <a:spcAft>
                <a:spcPts val="0"/>
              </a:spcAft>
              <a:buSzPts val="1400"/>
              <a:buNone/>
              <a:defRPr/>
            </a:lvl3pPr>
            <a:lvl4pPr lvl="3">
              <a:lnSpc>
                <a:spcPct val="100000"/>
              </a:lnSpc>
              <a:spcBef>
                <a:spcPts val="1600"/>
              </a:spcBef>
              <a:spcAft>
                <a:spcPts val="0"/>
              </a:spcAft>
              <a:buSzPts val="1400"/>
              <a:buNone/>
              <a:defRPr/>
            </a:lvl4pPr>
            <a:lvl5pPr lvl="4">
              <a:lnSpc>
                <a:spcPct val="100000"/>
              </a:lnSpc>
              <a:spcBef>
                <a:spcPts val="1600"/>
              </a:spcBef>
              <a:spcAft>
                <a:spcPts val="0"/>
              </a:spcAft>
              <a:buSzPts val="1400"/>
              <a:buNone/>
              <a:defRPr/>
            </a:lvl5pPr>
            <a:lvl6pPr lvl="5">
              <a:lnSpc>
                <a:spcPct val="100000"/>
              </a:lnSpc>
              <a:spcBef>
                <a:spcPts val="1600"/>
              </a:spcBef>
              <a:spcAft>
                <a:spcPts val="0"/>
              </a:spcAft>
              <a:buSzPts val="1400"/>
              <a:buNone/>
              <a:defRPr/>
            </a:lvl6pPr>
            <a:lvl7pPr lvl="6">
              <a:lnSpc>
                <a:spcPct val="100000"/>
              </a:lnSpc>
              <a:spcBef>
                <a:spcPts val="1600"/>
              </a:spcBef>
              <a:spcAft>
                <a:spcPts val="0"/>
              </a:spcAft>
              <a:buSzPts val="1400"/>
              <a:buNone/>
              <a:defRPr/>
            </a:lvl7pPr>
            <a:lvl8pPr lvl="7">
              <a:lnSpc>
                <a:spcPct val="100000"/>
              </a:lnSpc>
              <a:spcBef>
                <a:spcPts val="1600"/>
              </a:spcBef>
              <a:spcAft>
                <a:spcPts val="0"/>
              </a:spcAft>
              <a:buSzPts val="1400"/>
              <a:buNone/>
              <a:defRPr/>
            </a:lvl8pPr>
            <a:lvl9pPr lvl="8">
              <a:lnSpc>
                <a:spcPct val="100000"/>
              </a:lnSpc>
              <a:spcBef>
                <a:spcPts val="1600"/>
              </a:spcBef>
              <a:spcAft>
                <a:spcPts val="1600"/>
              </a:spcAft>
              <a:buSzPts val="1400"/>
              <a:buNone/>
              <a:defRPr/>
            </a:lvl9pPr>
          </a:lstStyle>
          <a:p/>
        </p:txBody>
      </p:sp>
      <p:sp>
        <p:nvSpPr>
          <p:cNvPr id="1346" name="Google Shape;1346;p175"/>
          <p:cNvSpPr txBox="1"/>
          <p:nvPr/>
        </p:nvSpPr>
        <p:spPr>
          <a:xfrm>
            <a:off x="1018025" y="3385900"/>
            <a:ext cx="4139400" cy="712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200">
                <a:solidFill>
                  <a:schemeClr val="dk1"/>
                </a:solidFill>
                <a:latin typeface="DM Sans"/>
                <a:ea typeface="DM Sans"/>
                <a:cs typeface="DM Sans"/>
                <a:sym typeface="DM Sans"/>
              </a:rPr>
              <a:t>CREDITS:</a:t>
            </a:r>
            <a:r>
              <a:rPr lang="en" sz="1200">
                <a:solidFill>
                  <a:schemeClr val="dk1"/>
                </a:solidFill>
                <a:latin typeface="DM Sans"/>
                <a:ea typeface="DM Sans"/>
                <a:cs typeface="DM Sans"/>
                <a:sym typeface="DM Sans"/>
              </a:rPr>
              <a:t> This presentation template was created by </a:t>
            </a:r>
            <a:r>
              <a:rPr b="1" lang="en" sz="1200" u="sng">
                <a:solidFill>
                  <a:schemeClr val="dk1"/>
                </a:solidFill>
                <a:latin typeface="DM Sans"/>
                <a:ea typeface="DM Sans"/>
                <a:cs typeface="DM Sans"/>
                <a:sym typeface="DM Sans"/>
                <a:hlinkClick r:id="rId2">
                  <a:extLst>
                    <a:ext uri="{A12FA001-AC4F-418D-AE19-62706E023703}">
                      <ahyp:hlinkClr val="tx"/>
                    </a:ext>
                  </a:extLst>
                </a:hlinkClick>
              </a:rPr>
              <a:t>Slidesgo</a:t>
            </a:r>
            <a:r>
              <a:rPr lang="en" sz="1200">
                <a:solidFill>
                  <a:schemeClr val="dk1"/>
                </a:solidFill>
                <a:latin typeface="DM Sans"/>
                <a:ea typeface="DM Sans"/>
                <a:cs typeface="DM Sans"/>
                <a:sym typeface="DM Sans"/>
              </a:rPr>
              <a:t>, and includes icons by </a:t>
            </a:r>
            <a:r>
              <a:rPr b="1" lang="en" sz="1200" u="sng">
                <a:solidFill>
                  <a:schemeClr val="dk1"/>
                </a:solidFill>
                <a:latin typeface="DM Sans"/>
                <a:ea typeface="DM Sans"/>
                <a:cs typeface="DM Sans"/>
                <a:sym typeface="DM Sans"/>
                <a:hlinkClick r:id="rId3">
                  <a:extLst>
                    <a:ext uri="{A12FA001-AC4F-418D-AE19-62706E023703}">
                      <ahyp:hlinkClr val="tx"/>
                    </a:ext>
                  </a:extLst>
                </a:hlinkClick>
              </a:rPr>
              <a:t>Flaticon</a:t>
            </a:r>
            <a:r>
              <a:rPr lang="en" sz="1200">
                <a:solidFill>
                  <a:schemeClr val="dk1"/>
                </a:solidFill>
                <a:latin typeface="DM Sans"/>
                <a:ea typeface="DM Sans"/>
                <a:cs typeface="DM Sans"/>
                <a:sym typeface="DM Sans"/>
              </a:rPr>
              <a:t>, and infographics &amp; images by </a:t>
            </a:r>
            <a:r>
              <a:rPr b="1" lang="en" sz="1200" u="sng">
                <a:solidFill>
                  <a:schemeClr val="dk1"/>
                </a:solidFill>
                <a:latin typeface="DM Sans"/>
                <a:ea typeface="DM Sans"/>
                <a:cs typeface="DM Sans"/>
                <a:sym typeface="DM Sans"/>
                <a:hlinkClick r:id="rId4">
                  <a:extLst>
                    <a:ext uri="{A12FA001-AC4F-418D-AE19-62706E023703}">
                      <ahyp:hlinkClr val="tx"/>
                    </a:ext>
                  </a:extLst>
                </a:hlinkClick>
              </a:rPr>
              <a:t>Freepik</a:t>
            </a:r>
            <a:r>
              <a:rPr lang="en" sz="1200" u="sng">
                <a:solidFill>
                  <a:schemeClr val="dk1"/>
                </a:solidFill>
                <a:latin typeface="DM Sans"/>
                <a:ea typeface="DM Sans"/>
                <a:cs typeface="DM Sans"/>
                <a:sym typeface="DM Sans"/>
              </a:rPr>
              <a:t> </a:t>
            </a:r>
            <a:endParaRPr b="1" sz="1200" u="sng">
              <a:solidFill>
                <a:schemeClr val="dk1"/>
              </a:solidFill>
              <a:latin typeface="DM Sans"/>
              <a:ea typeface="DM Sans"/>
              <a:cs typeface="DM Sans"/>
              <a:sym typeface="DM Sans"/>
            </a:endParaRPr>
          </a:p>
        </p:txBody>
      </p:sp>
      <p:grpSp>
        <p:nvGrpSpPr>
          <p:cNvPr id="1347" name="Google Shape;1347;p175"/>
          <p:cNvGrpSpPr/>
          <p:nvPr/>
        </p:nvGrpSpPr>
        <p:grpSpPr>
          <a:xfrm>
            <a:off x="-71600" y="-325564"/>
            <a:ext cx="1344425" cy="5474290"/>
            <a:chOff x="-71600" y="-325564"/>
            <a:chExt cx="1344425" cy="5474290"/>
          </a:xfrm>
        </p:grpSpPr>
        <p:pic>
          <p:nvPicPr>
            <p:cNvPr id="1348" name="Google Shape;1348;p175"/>
            <p:cNvPicPr preferRelativeResize="0"/>
            <p:nvPr/>
          </p:nvPicPr>
          <p:blipFill rotWithShape="1">
            <a:blip r:embed="rId5">
              <a:alphaModFix/>
            </a:blip>
            <a:srcRect b="0" l="-9431" r="57439" t="0"/>
            <a:stretch/>
          </p:blipFill>
          <p:spPr>
            <a:xfrm rot="5400000">
              <a:off x="117875" y="3993776"/>
              <a:ext cx="965475" cy="1344425"/>
            </a:xfrm>
            <a:prstGeom prst="rect">
              <a:avLst/>
            </a:prstGeom>
            <a:noFill/>
            <a:ln>
              <a:noFill/>
            </a:ln>
          </p:spPr>
        </p:pic>
        <p:pic>
          <p:nvPicPr>
            <p:cNvPr id="1349" name="Google Shape;1349;p175"/>
            <p:cNvPicPr preferRelativeResize="0"/>
            <p:nvPr/>
          </p:nvPicPr>
          <p:blipFill rotWithShape="1">
            <a:blip r:embed="rId6">
              <a:alphaModFix/>
            </a:blip>
            <a:srcRect b="-7426" l="52876" r="-4940" t="-19091"/>
            <a:stretch/>
          </p:blipFill>
          <p:spPr>
            <a:xfrm>
              <a:off x="5" y="-325564"/>
              <a:ext cx="666794" cy="2963257"/>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3" name="Shape 83"/>
        <p:cNvGrpSpPr/>
        <p:nvPr/>
      </p:nvGrpSpPr>
      <p:grpSpPr>
        <a:xfrm>
          <a:off x="0" y="0"/>
          <a:ext cx="0" cy="0"/>
          <a:chOff x="0" y="0"/>
          <a:chExt cx="0" cy="0"/>
        </a:xfrm>
      </p:grpSpPr>
      <p:sp>
        <p:nvSpPr>
          <p:cNvPr id="84" name="Google Shape;84;p19"/>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5" name="Google Shape;85;p19"/>
          <p:cNvSpPr txBox="1"/>
          <p:nvPr>
            <p:ph idx="1" type="subTitle"/>
          </p:nvPr>
        </p:nvSpPr>
        <p:spPr>
          <a:xfrm>
            <a:off x="720000" y="1541950"/>
            <a:ext cx="4552500" cy="229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Font typeface="Nunito Light"/>
              <a:buChar char="●"/>
              <a:defRPr sz="1600"/>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1600"/>
              </a:spcBef>
              <a:spcAft>
                <a:spcPts val="0"/>
              </a:spcAft>
              <a:buClr>
                <a:srgbClr val="E76A28"/>
              </a:buClr>
              <a:buSzPts val="1500"/>
              <a:buFont typeface="Nunito Light"/>
              <a:buChar char="■"/>
              <a:defRPr/>
            </a:lvl3pPr>
            <a:lvl4pPr lvl="3" rtl="0" algn="ctr">
              <a:lnSpc>
                <a:spcPct val="100000"/>
              </a:lnSpc>
              <a:spcBef>
                <a:spcPts val="1600"/>
              </a:spcBef>
              <a:spcAft>
                <a:spcPts val="0"/>
              </a:spcAft>
              <a:buClr>
                <a:srgbClr val="E76A28"/>
              </a:buClr>
              <a:buSzPts val="1500"/>
              <a:buFont typeface="Nunito Light"/>
              <a:buChar char="●"/>
              <a:defRPr/>
            </a:lvl4pPr>
            <a:lvl5pPr lvl="4" rtl="0" algn="ctr">
              <a:lnSpc>
                <a:spcPct val="100000"/>
              </a:lnSpc>
              <a:spcBef>
                <a:spcPts val="1600"/>
              </a:spcBef>
              <a:spcAft>
                <a:spcPts val="0"/>
              </a:spcAft>
              <a:buClr>
                <a:srgbClr val="E76A28"/>
              </a:buClr>
              <a:buSzPts val="1400"/>
              <a:buFont typeface="Nunito Light"/>
              <a:buChar char="○"/>
              <a:defRPr/>
            </a:lvl5pPr>
            <a:lvl6pPr lvl="5" rtl="0" algn="ctr">
              <a:lnSpc>
                <a:spcPct val="100000"/>
              </a:lnSpc>
              <a:spcBef>
                <a:spcPts val="1600"/>
              </a:spcBef>
              <a:spcAft>
                <a:spcPts val="0"/>
              </a:spcAft>
              <a:buClr>
                <a:srgbClr val="999999"/>
              </a:buClr>
              <a:buSzPts val="1400"/>
              <a:buFont typeface="Nunito Light"/>
              <a:buChar char="■"/>
              <a:defRPr/>
            </a:lvl6pPr>
            <a:lvl7pPr lvl="6" rtl="0" algn="ctr">
              <a:lnSpc>
                <a:spcPct val="100000"/>
              </a:lnSpc>
              <a:spcBef>
                <a:spcPts val="1600"/>
              </a:spcBef>
              <a:spcAft>
                <a:spcPts val="0"/>
              </a:spcAft>
              <a:buClr>
                <a:srgbClr val="999999"/>
              </a:buClr>
              <a:buSzPts val="1300"/>
              <a:buFont typeface="Nunito Light"/>
              <a:buChar char="●"/>
              <a:defRPr/>
            </a:lvl7pPr>
            <a:lvl8pPr lvl="7" rtl="0" algn="ctr">
              <a:lnSpc>
                <a:spcPct val="100000"/>
              </a:lnSpc>
              <a:spcBef>
                <a:spcPts val="1600"/>
              </a:spcBef>
              <a:spcAft>
                <a:spcPts val="0"/>
              </a:spcAft>
              <a:buClr>
                <a:srgbClr val="999999"/>
              </a:buClr>
              <a:buSzPts val="1300"/>
              <a:buFont typeface="Nunito Light"/>
              <a:buChar char="○"/>
              <a:defRPr/>
            </a:lvl8pPr>
            <a:lvl9pPr lvl="8" rtl="0" algn="ctr">
              <a:lnSpc>
                <a:spcPct val="100000"/>
              </a:lnSpc>
              <a:spcBef>
                <a:spcPts val="1600"/>
              </a:spcBef>
              <a:spcAft>
                <a:spcPts val="1600"/>
              </a:spcAft>
              <a:buClr>
                <a:srgbClr val="999999"/>
              </a:buClr>
              <a:buSzPts val="1400"/>
              <a:buFont typeface="Nunito Light"/>
              <a:buChar char="■"/>
              <a:defRPr/>
            </a:lvl9pPr>
          </a:lstStyle>
          <a:p/>
        </p:txBody>
      </p:sp>
      <p:grpSp>
        <p:nvGrpSpPr>
          <p:cNvPr id="86" name="Google Shape;86;p19"/>
          <p:cNvGrpSpPr/>
          <p:nvPr/>
        </p:nvGrpSpPr>
        <p:grpSpPr>
          <a:xfrm>
            <a:off x="0" y="0"/>
            <a:ext cx="9143996" cy="5160900"/>
            <a:chOff x="0" y="0"/>
            <a:chExt cx="9143996" cy="5160900"/>
          </a:xfrm>
        </p:grpSpPr>
        <p:pic>
          <p:nvPicPr>
            <p:cNvPr id="87" name="Google Shape;87;p19"/>
            <p:cNvPicPr preferRelativeResize="0"/>
            <p:nvPr/>
          </p:nvPicPr>
          <p:blipFill rotWithShape="1">
            <a:blip r:embed="rId2">
              <a:alphaModFix/>
            </a:blip>
            <a:srcRect b="33257" l="22218" r="54809" t="-31567"/>
            <a:stretch/>
          </p:blipFill>
          <p:spPr>
            <a:xfrm>
              <a:off x="0" y="0"/>
              <a:ext cx="817751" cy="1968474"/>
            </a:xfrm>
            <a:prstGeom prst="rect">
              <a:avLst/>
            </a:prstGeom>
            <a:noFill/>
            <a:ln>
              <a:noFill/>
            </a:ln>
          </p:spPr>
        </p:pic>
        <p:grpSp>
          <p:nvGrpSpPr>
            <p:cNvPr id="88" name="Google Shape;88;p19"/>
            <p:cNvGrpSpPr/>
            <p:nvPr/>
          </p:nvGrpSpPr>
          <p:grpSpPr>
            <a:xfrm flipH="1">
              <a:off x="5387550" y="2705868"/>
              <a:ext cx="3756446" cy="2455032"/>
              <a:chOff x="6" y="1434400"/>
              <a:chExt cx="5720186" cy="3738437"/>
            </a:xfrm>
          </p:grpSpPr>
          <p:pic>
            <p:nvPicPr>
              <p:cNvPr id="89" name="Google Shape;89;p19"/>
              <p:cNvPicPr preferRelativeResize="0"/>
              <p:nvPr/>
            </p:nvPicPr>
            <p:blipFill rotWithShape="1">
              <a:blip r:embed="rId3">
                <a:alphaModFix/>
              </a:blip>
              <a:srcRect b="0" l="-9429" r="57560" t="0"/>
              <a:stretch/>
            </p:blipFill>
            <p:spPr>
              <a:xfrm rot="5400000">
                <a:off x="4486010" y="3938655"/>
                <a:ext cx="1030341" cy="1438024"/>
              </a:xfrm>
              <a:prstGeom prst="rect">
                <a:avLst/>
              </a:prstGeom>
              <a:noFill/>
              <a:ln>
                <a:noFill/>
              </a:ln>
            </p:spPr>
          </p:pic>
          <p:pic>
            <p:nvPicPr>
              <p:cNvPr id="90" name="Google Shape;90;p19"/>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grpSp>
      </p:grpSp>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1350" name="Shape 1350"/>
        <p:cNvGrpSpPr/>
        <p:nvPr/>
      </p:nvGrpSpPr>
      <p:grpSpPr>
        <a:xfrm>
          <a:off x="0" y="0"/>
          <a:ext cx="0" cy="0"/>
          <a:chOff x="0" y="0"/>
          <a:chExt cx="0" cy="0"/>
        </a:xfrm>
      </p:grpSpPr>
      <p:grpSp>
        <p:nvGrpSpPr>
          <p:cNvPr id="1351" name="Google Shape;1351;p176"/>
          <p:cNvGrpSpPr/>
          <p:nvPr/>
        </p:nvGrpSpPr>
        <p:grpSpPr>
          <a:xfrm flipH="1">
            <a:off x="-6850" y="-11950"/>
            <a:ext cx="9150850" cy="5155407"/>
            <a:chOff x="-6850" y="-11950"/>
            <a:chExt cx="9150850" cy="5155407"/>
          </a:xfrm>
        </p:grpSpPr>
        <p:grpSp>
          <p:nvGrpSpPr>
            <p:cNvPr id="1352" name="Google Shape;1352;p176"/>
            <p:cNvGrpSpPr/>
            <p:nvPr/>
          </p:nvGrpSpPr>
          <p:grpSpPr>
            <a:xfrm flipH="1">
              <a:off x="5387545" y="2705868"/>
              <a:ext cx="3756455" cy="2437589"/>
              <a:chOff x="0" y="1434400"/>
              <a:chExt cx="5720200" cy="3711876"/>
            </a:xfrm>
          </p:grpSpPr>
          <p:pic>
            <p:nvPicPr>
              <p:cNvPr id="1353" name="Google Shape;1353;p176"/>
              <p:cNvPicPr preferRelativeResize="0"/>
              <p:nvPr/>
            </p:nvPicPr>
            <p:blipFill rotWithShape="1">
              <a:blip r:embed="rId2">
                <a:alphaModFix/>
              </a:blip>
              <a:srcRect b="0" l="-9430" r="59560" t="0"/>
              <a:stretch/>
            </p:blipFill>
            <p:spPr>
              <a:xfrm rot="5400000">
                <a:off x="4505888" y="3918789"/>
                <a:ext cx="990600" cy="1438025"/>
              </a:xfrm>
              <a:prstGeom prst="rect">
                <a:avLst/>
              </a:prstGeom>
              <a:noFill/>
              <a:ln>
                <a:noFill/>
              </a:ln>
            </p:spPr>
          </p:pic>
          <p:pic>
            <p:nvPicPr>
              <p:cNvPr id="1354" name="Google Shape;1354;p176"/>
              <p:cNvPicPr preferRelativeResize="0"/>
              <p:nvPr/>
            </p:nvPicPr>
            <p:blipFill rotWithShape="1">
              <a:blip r:embed="rId3">
                <a:alphaModFix/>
              </a:blip>
              <a:srcRect b="52497" l="14022" r="0" t="-1943"/>
              <a:stretch/>
            </p:blipFill>
            <p:spPr>
              <a:xfrm>
                <a:off x="0" y="3291425"/>
                <a:ext cx="3110451" cy="1854851"/>
              </a:xfrm>
              <a:prstGeom prst="rect">
                <a:avLst/>
              </a:prstGeom>
              <a:noFill/>
              <a:ln>
                <a:noFill/>
              </a:ln>
            </p:spPr>
          </p:pic>
          <p:pic>
            <p:nvPicPr>
              <p:cNvPr id="1355" name="Google Shape;1355;p176"/>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1356" name="Google Shape;1356;p176"/>
              <p:cNvPicPr preferRelativeResize="0"/>
              <p:nvPr/>
            </p:nvPicPr>
            <p:blipFill rotWithShape="1">
              <a:blip r:embed="rId5">
                <a:alphaModFix/>
              </a:blip>
              <a:srcRect b="35874" l="6973" r="64005" t="11846"/>
              <a:stretch/>
            </p:blipFill>
            <p:spPr>
              <a:xfrm>
                <a:off x="2585825" y="3338800"/>
                <a:ext cx="1780977" cy="1804700"/>
              </a:xfrm>
              <a:prstGeom prst="rect">
                <a:avLst/>
              </a:prstGeom>
              <a:noFill/>
              <a:ln>
                <a:noFill/>
              </a:ln>
            </p:spPr>
          </p:pic>
        </p:grpSp>
        <p:pic>
          <p:nvPicPr>
            <p:cNvPr id="1357" name="Google Shape;1357;p176"/>
            <p:cNvPicPr preferRelativeResize="0"/>
            <p:nvPr/>
          </p:nvPicPr>
          <p:blipFill rotWithShape="1">
            <a:blip r:embed="rId6">
              <a:alphaModFix/>
            </a:blip>
            <a:srcRect b="-3463" l="23173" r="-11085" t="-7907"/>
            <a:stretch/>
          </p:blipFill>
          <p:spPr>
            <a:xfrm rot="5">
              <a:off x="-6850" y="799276"/>
              <a:ext cx="1524951" cy="1995847"/>
            </a:xfrm>
            <a:prstGeom prst="rect">
              <a:avLst/>
            </a:prstGeom>
            <a:noFill/>
            <a:ln>
              <a:noFill/>
            </a:ln>
          </p:spPr>
        </p:pic>
        <p:pic>
          <p:nvPicPr>
            <p:cNvPr id="1358" name="Google Shape;1358;p176"/>
            <p:cNvPicPr preferRelativeResize="0"/>
            <p:nvPr/>
          </p:nvPicPr>
          <p:blipFill rotWithShape="1">
            <a:blip r:embed="rId7">
              <a:alphaModFix/>
            </a:blip>
            <a:srcRect b="-2535" l="-2935" r="79801" t="6483"/>
            <a:stretch/>
          </p:blipFill>
          <p:spPr>
            <a:xfrm flipH="1" rot="5400000">
              <a:off x="822027" y="-822025"/>
              <a:ext cx="1231073" cy="2875124"/>
            </a:xfrm>
            <a:prstGeom prst="rect">
              <a:avLst/>
            </a:prstGeom>
            <a:noFill/>
            <a:ln>
              <a:noFill/>
            </a:ln>
          </p:spPr>
        </p:pic>
        <p:pic>
          <p:nvPicPr>
            <p:cNvPr id="1359" name="Google Shape;1359;p176"/>
            <p:cNvPicPr preferRelativeResize="0"/>
            <p:nvPr/>
          </p:nvPicPr>
          <p:blipFill rotWithShape="1">
            <a:blip r:embed="rId5">
              <a:alphaModFix/>
            </a:blip>
            <a:srcRect b="-1550" l="9315" r="66392" t="5838"/>
            <a:stretch/>
          </p:blipFill>
          <p:spPr>
            <a:xfrm flipH="1">
              <a:off x="2" y="2414875"/>
              <a:ext cx="1231073" cy="2728575"/>
            </a:xfrm>
            <a:prstGeom prst="rect">
              <a:avLst/>
            </a:prstGeom>
            <a:noFill/>
            <a:ln>
              <a:noFill/>
            </a:ln>
          </p:spPr>
        </p:pic>
        <p:pic>
          <p:nvPicPr>
            <p:cNvPr id="1360" name="Google Shape;1360;p176"/>
            <p:cNvPicPr preferRelativeResize="0"/>
            <p:nvPr/>
          </p:nvPicPr>
          <p:blipFill rotWithShape="1">
            <a:blip r:embed="rId2">
              <a:alphaModFix/>
            </a:blip>
            <a:srcRect b="-61053" l="51475" r="6244" t="3820"/>
            <a:stretch/>
          </p:blipFill>
          <p:spPr>
            <a:xfrm rot="5400000">
              <a:off x="7331650" y="-842725"/>
              <a:ext cx="981575" cy="2643124"/>
            </a:xfrm>
            <a:prstGeom prst="rect">
              <a:avLst/>
            </a:prstGeom>
            <a:noFill/>
            <a:ln>
              <a:noFill/>
            </a:ln>
          </p:spPr>
        </p:pic>
      </p:grpSp>
    </p:spTree>
  </p:cSld>
  <p:clrMapOvr>
    <a:masterClrMapping/>
  </p:clrMapOvr>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1361" name="Shape 1361"/>
        <p:cNvGrpSpPr/>
        <p:nvPr/>
      </p:nvGrpSpPr>
      <p:grpSpPr>
        <a:xfrm>
          <a:off x="0" y="0"/>
          <a:ext cx="0" cy="0"/>
          <a:chOff x="0" y="0"/>
          <a:chExt cx="0" cy="0"/>
        </a:xfrm>
      </p:grpSpPr>
      <p:grpSp>
        <p:nvGrpSpPr>
          <p:cNvPr id="1362" name="Google Shape;1362;p177"/>
          <p:cNvGrpSpPr/>
          <p:nvPr/>
        </p:nvGrpSpPr>
        <p:grpSpPr>
          <a:xfrm flipH="1" rot="10800000">
            <a:off x="0" y="0"/>
            <a:ext cx="9144000" cy="5157487"/>
            <a:chOff x="0" y="0"/>
            <a:chExt cx="9144000" cy="5157487"/>
          </a:xfrm>
        </p:grpSpPr>
        <p:pic>
          <p:nvPicPr>
            <p:cNvPr id="1363" name="Google Shape;1363;p177"/>
            <p:cNvPicPr preferRelativeResize="0"/>
            <p:nvPr/>
          </p:nvPicPr>
          <p:blipFill rotWithShape="1">
            <a:blip r:embed="rId2">
              <a:alphaModFix/>
            </a:blip>
            <a:srcRect b="-4602" l="51695" r="-2007" t="58621"/>
            <a:stretch/>
          </p:blipFill>
          <p:spPr>
            <a:xfrm flipH="1">
              <a:off x="7874451" y="0"/>
              <a:ext cx="1269549" cy="1203049"/>
            </a:xfrm>
            <a:prstGeom prst="rect">
              <a:avLst/>
            </a:prstGeom>
            <a:noFill/>
            <a:ln>
              <a:noFill/>
            </a:ln>
          </p:spPr>
        </p:pic>
        <p:pic>
          <p:nvPicPr>
            <p:cNvPr id="1364" name="Google Shape;1364;p177"/>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1" name="Shape 91"/>
        <p:cNvGrpSpPr/>
        <p:nvPr/>
      </p:nvGrpSpPr>
      <p:grpSpPr>
        <a:xfrm>
          <a:off x="0" y="0"/>
          <a:ext cx="0" cy="0"/>
          <a:chOff x="0" y="0"/>
          <a:chExt cx="0" cy="0"/>
        </a:xfrm>
      </p:grpSpPr>
      <p:sp>
        <p:nvSpPr>
          <p:cNvPr id="92" name="Google Shape;92;p20"/>
          <p:cNvSpPr txBox="1"/>
          <p:nvPr>
            <p:ph type="title"/>
          </p:nvPr>
        </p:nvSpPr>
        <p:spPr>
          <a:xfrm>
            <a:off x="884250" y="1494625"/>
            <a:ext cx="7375500" cy="1382400"/>
          </a:xfrm>
          <a:prstGeom prst="rect">
            <a:avLst/>
          </a:prstGeom>
        </p:spPr>
        <p:txBody>
          <a:bodyPr anchorCtr="0" anchor="ctr" bIns="91425" lIns="91425" spcFirstLastPara="1" rIns="91425" wrap="square" tIns="91425">
            <a:noAutofit/>
          </a:bodyPr>
          <a:lstStyle>
            <a:lvl1pPr lvl="0" rtl="0" algn="ctr">
              <a:lnSpc>
                <a:spcPct val="80000"/>
              </a:lnSpc>
              <a:spcBef>
                <a:spcPts val="0"/>
              </a:spcBef>
              <a:spcAft>
                <a:spcPts val="0"/>
              </a:spcAft>
              <a:buSzPts val="4800"/>
              <a:buNone/>
              <a:defRPr sz="6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grpSp>
        <p:nvGrpSpPr>
          <p:cNvPr id="93" name="Google Shape;93;p20"/>
          <p:cNvGrpSpPr/>
          <p:nvPr/>
        </p:nvGrpSpPr>
        <p:grpSpPr>
          <a:xfrm flipH="1" rot="10800000">
            <a:off x="0" y="-28677"/>
            <a:ext cx="9143996" cy="2466266"/>
            <a:chOff x="0" y="2705868"/>
            <a:chExt cx="9143996" cy="2466266"/>
          </a:xfrm>
        </p:grpSpPr>
        <p:pic>
          <p:nvPicPr>
            <p:cNvPr id="94" name="Google Shape;94;p20"/>
            <p:cNvPicPr preferRelativeResize="0"/>
            <p:nvPr/>
          </p:nvPicPr>
          <p:blipFill rotWithShape="1">
            <a:blip r:embed="rId2">
              <a:alphaModFix/>
            </a:blip>
            <a:srcRect b="37062" l="12051" r="57322" t="-35371"/>
            <a:stretch/>
          </p:blipFill>
          <p:spPr>
            <a:xfrm>
              <a:off x="0" y="3189582"/>
              <a:ext cx="1090227" cy="1968474"/>
            </a:xfrm>
            <a:prstGeom prst="rect">
              <a:avLst/>
            </a:prstGeom>
            <a:noFill/>
            <a:ln>
              <a:noFill/>
            </a:ln>
          </p:spPr>
        </p:pic>
        <p:grpSp>
          <p:nvGrpSpPr>
            <p:cNvPr id="95" name="Google Shape;95;p20"/>
            <p:cNvGrpSpPr/>
            <p:nvPr/>
          </p:nvGrpSpPr>
          <p:grpSpPr>
            <a:xfrm flipH="1">
              <a:off x="396445" y="2705868"/>
              <a:ext cx="8747551" cy="2466266"/>
              <a:chOff x="6" y="1434400"/>
              <a:chExt cx="13320468" cy="3755544"/>
            </a:xfrm>
          </p:grpSpPr>
          <p:pic>
            <p:nvPicPr>
              <p:cNvPr id="96" name="Google Shape;96;p20"/>
              <p:cNvPicPr preferRelativeResize="0"/>
              <p:nvPr/>
            </p:nvPicPr>
            <p:blipFill rotWithShape="1">
              <a:blip r:embed="rId3">
                <a:alphaModFix/>
              </a:blip>
              <a:srcRect b="0" l="-9430" r="59560" t="0"/>
              <a:stretch/>
            </p:blipFill>
            <p:spPr>
              <a:xfrm rot="5400000">
                <a:off x="12106162" y="3954193"/>
                <a:ext cx="990600" cy="1438025"/>
              </a:xfrm>
              <a:prstGeom prst="rect">
                <a:avLst/>
              </a:prstGeom>
              <a:noFill/>
              <a:ln>
                <a:noFill/>
              </a:ln>
            </p:spPr>
          </p:pic>
          <p:pic>
            <p:nvPicPr>
              <p:cNvPr id="97" name="Google Shape;97;p20"/>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98" name="Google Shape;98;p20"/>
              <p:cNvPicPr preferRelativeResize="0"/>
              <p:nvPr/>
            </p:nvPicPr>
            <p:blipFill rotWithShape="1">
              <a:blip r:embed="rId5">
                <a:alphaModFix/>
              </a:blip>
              <a:srcRect b="43438" l="7542" r="63436" t="4281"/>
              <a:stretch/>
            </p:blipFill>
            <p:spPr>
              <a:xfrm>
                <a:off x="1976643" y="3385244"/>
                <a:ext cx="1780977" cy="1804700"/>
              </a:xfrm>
              <a:prstGeom prst="rect">
                <a:avLst/>
              </a:prstGeom>
              <a:noFill/>
              <a:ln>
                <a:noFill/>
              </a:ln>
            </p:spPr>
          </p:pic>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9" name="Shape 99"/>
        <p:cNvGrpSpPr/>
        <p:nvPr/>
      </p:nvGrpSpPr>
      <p:grpSpPr>
        <a:xfrm>
          <a:off x="0" y="0"/>
          <a:ext cx="0" cy="0"/>
          <a:chOff x="0" y="0"/>
          <a:chExt cx="0" cy="0"/>
        </a:xfrm>
      </p:grpSpPr>
      <p:sp>
        <p:nvSpPr>
          <p:cNvPr id="100" name="Google Shape;100;p21"/>
          <p:cNvSpPr txBox="1"/>
          <p:nvPr>
            <p:ph type="title"/>
          </p:nvPr>
        </p:nvSpPr>
        <p:spPr>
          <a:xfrm>
            <a:off x="2135550" y="1505850"/>
            <a:ext cx="4872900" cy="1460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sz="96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101" name="Google Shape;101;p21"/>
          <p:cNvSpPr txBox="1"/>
          <p:nvPr>
            <p:ph idx="1" type="subTitle"/>
          </p:nvPr>
        </p:nvSpPr>
        <p:spPr>
          <a:xfrm>
            <a:off x="2135550" y="2966550"/>
            <a:ext cx="4872900" cy="67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102" name="Google Shape;102;p21"/>
          <p:cNvPicPr preferRelativeResize="0"/>
          <p:nvPr/>
        </p:nvPicPr>
        <p:blipFill rotWithShape="1">
          <a:blip r:embed="rId2">
            <a:alphaModFix/>
          </a:blip>
          <a:srcRect b="-61053" l="51987" r="6247" t="3820"/>
          <a:stretch/>
        </p:blipFill>
        <p:spPr>
          <a:xfrm rot="5400000">
            <a:off x="7337624" y="-836747"/>
            <a:ext cx="969625" cy="26431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3" name="Shape 103"/>
        <p:cNvGrpSpPr/>
        <p:nvPr/>
      </p:nvGrpSpPr>
      <p:grpSpPr>
        <a:xfrm>
          <a:off x="0" y="0"/>
          <a:ext cx="0" cy="0"/>
          <a:chOff x="0" y="0"/>
          <a:chExt cx="0" cy="0"/>
        </a:xfrm>
      </p:grpSpPr>
      <p:sp>
        <p:nvSpPr>
          <p:cNvPr id="104" name="Google Shape;104;p22"/>
          <p:cNvSpPr/>
          <p:nvPr>
            <p:ph idx="2" type="pic"/>
          </p:nvPr>
        </p:nvSpPr>
        <p:spPr>
          <a:xfrm>
            <a:off x="-3301" y="0"/>
            <a:ext cx="9150600" cy="5143500"/>
          </a:xfrm>
          <a:prstGeom prst="rect">
            <a:avLst/>
          </a:prstGeom>
          <a:noFill/>
          <a:ln>
            <a:noFill/>
          </a:ln>
        </p:spPr>
      </p:sp>
      <p:sp>
        <p:nvSpPr>
          <p:cNvPr id="105" name="Google Shape;105;p22"/>
          <p:cNvSpPr txBox="1"/>
          <p:nvPr>
            <p:ph type="title"/>
          </p:nvPr>
        </p:nvSpPr>
        <p:spPr>
          <a:xfrm>
            <a:off x="1055850" y="539500"/>
            <a:ext cx="7032300" cy="5727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SzPts val="3500"/>
              <a:buNone/>
              <a:defRPr sz="3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6" name="Shape 106"/>
        <p:cNvGrpSpPr/>
        <p:nvPr/>
      </p:nvGrpSpPr>
      <p:grpSpPr>
        <a:xfrm>
          <a:off x="0" y="0"/>
          <a:ext cx="0" cy="0"/>
          <a:chOff x="0" y="0"/>
          <a:chExt cx="0" cy="0"/>
        </a:xfrm>
      </p:grpSpPr>
      <p:sp>
        <p:nvSpPr>
          <p:cNvPr id="107" name="Google Shape;107;p23"/>
          <p:cNvSpPr txBox="1"/>
          <p:nvPr>
            <p:ph hasCustomPrompt="1" type="title"/>
          </p:nvPr>
        </p:nvSpPr>
        <p:spPr>
          <a:xfrm>
            <a:off x="1284000" y="1668175"/>
            <a:ext cx="6576000" cy="1302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9600"/>
              <a:buNone/>
              <a:defRPr sz="72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108" name="Google Shape;108;p23"/>
          <p:cNvSpPr txBox="1"/>
          <p:nvPr>
            <p:ph idx="1" type="subTitle"/>
          </p:nvPr>
        </p:nvSpPr>
        <p:spPr>
          <a:xfrm>
            <a:off x="1284000" y="3075375"/>
            <a:ext cx="6576000" cy="49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grpSp>
        <p:nvGrpSpPr>
          <p:cNvPr id="109" name="Google Shape;109;p23"/>
          <p:cNvGrpSpPr/>
          <p:nvPr/>
        </p:nvGrpSpPr>
        <p:grpSpPr>
          <a:xfrm>
            <a:off x="1" y="2016562"/>
            <a:ext cx="9190974" cy="3129935"/>
            <a:chOff x="1" y="2016562"/>
            <a:chExt cx="9190974" cy="3129935"/>
          </a:xfrm>
        </p:grpSpPr>
        <p:pic>
          <p:nvPicPr>
            <p:cNvPr id="110" name="Google Shape;110;p23"/>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111" name="Google Shape;111;p23"/>
            <p:cNvGrpSpPr/>
            <p:nvPr/>
          </p:nvGrpSpPr>
          <p:grpSpPr>
            <a:xfrm>
              <a:off x="1" y="3608474"/>
              <a:ext cx="9143999" cy="1538023"/>
              <a:chOff x="1" y="3608474"/>
              <a:chExt cx="9143999" cy="1538023"/>
            </a:xfrm>
          </p:grpSpPr>
          <p:pic>
            <p:nvPicPr>
              <p:cNvPr id="112" name="Google Shape;112;p23"/>
              <p:cNvPicPr preferRelativeResize="0"/>
              <p:nvPr/>
            </p:nvPicPr>
            <p:blipFill rotWithShape="1">
              <a:blip r:embed="rId3">
                <a:alphaModFix/>
              </a:blip>
              <a:srcRect b="62250" l="37584" r="-5820" t="-16263"/>
              <a:stretch/>
            </p:blipFill>
            <p:spPr>
              <a:xfrm flipH="1">
                <a:off x="7270001" y="3608474"/>
                <a:ext cx="1873999" cy="1538023"/>
              </a:xfrm>
              <a:prstGeom prst="rect">
                <a:avLst/>
              </a:prstGeom>
              <a:noFill/>
              <a:ln>
                <a:noFill/>
              </a:ln>
            </p:spPr>
          </p:pic>
          <p:pic>
            <p:nvPicPr>
              <p:cNvPr id="113" name="Google Shape;113;p23"/>
              <p:cNvPicPr preferRelativeResize="0"/>
              <p:nvPr/>
            </p:nvPicPr>
            <p:blipFill rotWithShape="1">
              <a:blip r:embed="rId4">
                <a:alphaModFix/>
              </a:blip>
              <a:srcRect b="0" l="-14301" r="33591" t="15261"/>
              <a:stretch/>
            </p:blipFill>
            <p:spPr>
              <a:xfrm rot="5400000">
                <a:off x="-179787" y="3824487"/>
                <a:ext cx="1498800" cy="1139225"/>
              </a:xfrm>
              <a:prstGeom prst="rect">
                <a:avLst/>
              </a:prstGeom>
              <a:noFill/>
              <a:ln>
                <a:noFill/>
              </a:ln>
            </p:spPr>
          </p:pic>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14" name="Shape 114"/>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15" name="Shape 115"/>
        <p:cNvGrpSpPr/>
        <p:nvPr/>
      </p:nvGrpSpPr>
      <p:grpSpPr>
        <a:xfrm>
          <a:off x="0" y="0"/>
          <a:ext cx="0" cy="0"/>
          <a:chOff x="0" y="0"/>
          <a:chExt cx="0" cy="0"/>
        </a:xfrm>
      </p:grpSpPr>
      <p:sp>
        <p:nvSpPr>
          <p:cNvPr id="116" name="Google Shape;116;p2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7" name="Google Shape;117;p25"/>
          <p:cNvSpPr txBox="1"/>
          <p:nvPr>
            <p:ph idx="1" type="subTitle"/>
          </p:nvPr>
        </p:nvSpPr>
        <p:spPr>
          <a:xfrm>
            <a:off x="719975"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18" name="Google Shape;118;p25"/>
          <p:cNvSpPr txBox="1"/>
          <p:nvPr>
            <p:ph idx="2" type="subTitle"/>
          </p:nvPr>
        </p:nvSpPr>
        <p:spPr>
          <a:xfrm>
            <a:off x="3419246"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19" name="Google Shape;119;p25"/>
          <p:cNvSpPr txBox="1"/>
          <p:nvPr>
            <p:ph idx="3" type="subTitle"/>
          </p:nvPr>
        </p:nvSpPr>
        <p:spPr>
          <a:xfrm>
            <a:off x="6118524"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20" name="Google Shape;120;p25"/>
          <p:cNvSpPr txBox="1"/>
          <p:nvPr>
            <p:ph hasCustomPrompt="1" idx="4" type="title"/>
          </p:nvPr>
        </p:nvSpPr>
        <p:spPr>
          <a:xfrm>
            <a:off x="719975"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1" name="Google Shape;121;p25"/>
          <p:cNvSpPr txBox="1"/>
          <p:nvPr>
            <p:ph hasCustomPrompt="1" idx="5" type="title"/>
          </p:nvPr>
        </p:nvSpPr>
        <p:spPr>
          <a:xfrm>
            <a:off x="3419246"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2" name="Google Shape;122;p25"/>
          <p:cNvSpPr txBox="1"/>
          <p:nvPr>
            <p:ph hasCustomPrompt="1" idx="6" type="title"/>
          </p:nvPr>
        </p:nvSpPr>
        <p:spPr>
          <a:xfrm>
            <a:off x="6118525"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25"/>
          <p:cNvSpPr txBox="1"/>
          <p:nvPr>
            <p:ph idx="7" type="subTitle"/>
          </p:nvPr>
        </p:nvSpPr>
        <p:spPr>
          <a:xfrm>
            <a:off x="719975"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4" name="Google Shape;124;p25"/>
          <p:cNvSpPr txBox="1"/>
          <p:nvPr>
            <p:ph idx="8" type="subTitle"/>
          </p:nvPr>
        </p:nvSpPr>
        <p:spPr>
          <a:xfrm>
            <a:off x="3419246"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5" name="Google Shape;125;p25"/>
          <p:cNvSpPr txBox="1"/>
          <p:nvPr>
            <p:ph idx="9" type="subTitle"/>
          </p:nvPr>
        </p:nvSpPr>
        <p:spPr>
          <a:xfrm>
            <a:off x="6118524"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pic>
        <p:nvPicPr>
          <p:cNvPr id="126" name="Google Shape;126;p25"/>
          <p:cNvPicPr preferRelativeResize="0"/>
          <p:nvPr/>
        </p:nvPicPr>
        <p:blipFill rotWithShape="1">
          <a:blip r:embed="rId2">
            <a:alphaModFix/>
          </a:blip>
          <a:srcRect b="22797" l="0" r="0" t="68350"/>
          <a:stretch/>
        </p:blipFill>
        <p:spPr>
          <a:xfrm>
            <a:off x="0" y="4604001"/>
            <a:ext cx="9143926" cy="53949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_1">
    <p:spTree>
      <p:nvGrpSpPr>
        <p:cNvPr id="127" name="Shape 127"/>
        <p:cNvGrpSpPr/>
        <p:nvPr/>
      </p:nvGrpSpPr>
      <p:grpSpPr>
        <a:xfrm>
          <a:off x="0" y="0"/>
          <a:ext cx="0" cy="0"/>
          <a:chOff x="0" y="0"/>
          <a:chExt cx="0" cy="0"/>
        </a:xfrm>
      </p:grpSpPr>
      <p:sp>
        <p:nvSpPr>
          <p:cNvPr id="128" name="Google Shape;128;p26"/>
          <p:cNvSpPr txBox="1"/>
          <p:nvPr>
            <p:ph type="title"/>
          </p:nvPr>
        </p:nvSpPr>
        <p:spPr>
          <a:xfrm>
            <a:off x="1615950" y="1760950"/>
            <a:ext cx="2979600" cy="1200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29" name="Google Shape;129;p26"/>
          <p:cNvSpPr txBox="1"/>
          <p:nvPr>
            <p:ph hasCustomPrompt="1" idx="2" type="title"/>
          </p:nvPr>
        </p:nvSpPr>
        <p:spPr>
          <a:xfrm>
            <a:off x="1615950" y="781775"/>
            <a:ext cx="1447500" cy="11223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96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30" name="Google Shape;130;p26"/>
          <p:cNvSpPr txBox="1"/>
          <p:nvPr>
            <p:ph idx="1" type="subTitle"/>
          </p:nvPr>
        </p:nvSpPr>
        <p:spPr>
          <a:xfrm>
            <a:off x="1615950" y="2908550"/>
            <a:ext cx="2979600" cy="70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31" name="Google Shape;131;p26"/>
          <p:cNvGrpSpPr/>
          <p:nvPr/>
        </p:nvGrpSpPr>
        <p:grpSpPr>
          <a:xfrm flipH="1">
            <a:off x="0" y="0"/>
            <a:ext cx="1365525" cy="5143501"/>
            <a:chOff x="7778480" y="0"/>
            <a:chExt cx="1365525" cy="5143501"/>
          </a:xfrm>
        </p:grpSpPr>
        <p:pic>
          <p:nvPicPr>
            <p:cNvPr id="132" name="Google Shape;132;p26"/>
            <p:cNvPicPr preferRelativeResize="0"/>
            <p:nvPr/>
          </p:nvPicPr>
          <p:blipFill rotWithShape="1">
            <a:blip r:embed="rId2">
              <a:alphaModFix/>
            </a:blip>
            <a:srcRect b="8152" l="10410" r="73804" t="13606"/>
            <a:stretch/>
          </p:blipFill>
          <p:spPr>
            <a:xfrm>
              <a:off x="8257350" y="2671525"/>
              <a:ext cx="886651" cy="2471976"/>
            </a:xfrm>
            <a:prstGeom prst="rect">
              <a:avLst/>
            </a:prstGeom>
            <a:noFill/>
            <a:ln>
              <a:noFill/>
            </a:ln>
          </p:spPr>
        </p:pic>
        <p:pic>
          <p:nvPicPr>
            <p:cNvPr id="133" name="Google Shape;133;p26"/>
            <p:cNvPicPr preferRelativeResize="0"/>
            <p:nvPr/>
          </p:nvPicPr>
          <p:blipFill rotWithShape="1">
            <a:blip r:embed="rId3">
              <a:alphaModFix/>
            </a:blip>
            <a:srcRect b="1773" l="64650" r="-14962" t="27006"/>
            <a:stretch/>
          </p:blipFill>
          <p:spPr>
            <a:xfrm flipH="1">
              <a:off x="7778480" y="0"/>
              <a:ext cx="1365525" cy="2004300"/>
            </a:xfrm>
            <a:prstGeom prst="rect">
              <a:avLst/>
            </a:prstGeom>
            <a:noFill/>
            <a:ln>
              <a:noFill/>
            </a:ln>
          </p:spPr>
        </p:pic>
      </p:grpSp>
      <p:pic>
        <p:nvPicPr>
          <p:cNvPr id="134" name="Google Shape;134;p26"/>
          <p:cNvPicPr preferRelativeResize="0"/>
          <p:nvPr/>
        </p:nvPicPr>
        <p:blipFill rotWithShape="1">
          <a:blip r:embed="rId4">
            <a:alphaModFix/>
          </a:blip>
          <a:srcRect b="-9926" l="35187" r="7587" t="-22069"/>
          <a:stretch/>
        </p:blipFill>
        <p:spPr>
          <a:xfrm flipH="1" rot="5400000">
            <a:off x="1294362" y="3721725"/>
            <a:ext cx="840626" cy="2002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0_1_1">
    <p:spTree>
      <p:nvGrpSpPr>
        <p:cNvPr id="135" name="Shape 135"/>
        <p:cNvGrpSpPr/>
        <p:nvPr/>
      </p:nvGrpSpPr>
      <p:grpSpPr>
        <a:xfrm>
          <a:off x="0" y="0"/>
          <a:ext cx="0" cy="0"/>
          <a:chOff x="0" y="0"/>
          <a:chExt cx="0" cy="0"/>
        </a:xfrm>
      </p:grpSpPr>
      <p:sp>
        <p:nvSpPr>
          <p:cNvPr id="136" name="Google Shape;136;p27"/>
          <p:cNvSpPr txBox="1"/>
          <p:nvPr>
            <p:ph type="title"/>
          </p:nvPr>
        </p:nvSpPr>
        <p:spPr>
          <a:xfrm>
            <a:off x="4229700" y="2281775"/>
            <a:ext cx="2979600" cy="12000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None/>
              <a:defRPr sz="3600"/>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137" name="Google Shape;137;p27"/>
          <p:cNvSpPr txBox="1"/>
          <p:nvPr>
            <p:ph hasCustomPrompt="1" idx="2" type="title"/>
          </p:nvPr>
        </p:nvSpPr>
        <p:spPr>
          <a:xfrm>
            <a:off x="5761800" y="990475"/>
            <a:ext cx="1447500" cy="1122300"/>
          </a:xfrm>
          <a:prstGeom prst="rect">
            <a:avLst/>
          </a:prstGeom>
          <a:noFill/>
        </p:spPr>
        <p:txBody>
          <a:bodyPr anchorCtr="0" anchor="b" bIns="91425" lIns="91425" spcFirstLastPara="1" rIns="91425" wrap="square" tIns="91425">
            <a:noAutofit/>
          </a:bodyPr>
          <a:lstStyle>
            <a:lvl1pPr lvl="0" rtl="0" algn="r">
              <a:spcBef>
                <a:spcPts val="0"/>
              </a:spcBef>
              <a:spcAft>
                <a:spcPts val="0"/>
              </a:spcAft>
              <a:buClr>
                <a:schemeClr val="lt1"/>
              </a:buClr>
              <a:buSzPts val="6000"/>
              <a:buNone/>
              <a:defRPr sz="9600">
                <a:solidFill>
                  <a:schemeClr val="dk2"/>
                </a:solidFill>
              </a:defRPr>
            </a:lvl1pPr>
            <a:lvl2pPr lvl="1" rtl="0" algn="r">
              <a:spcBef>
                <a:spcPts val="0"/>
              </a:spcBef>
              <a:spcAft>
                <a:spcPts val="0"/>
              </a:spcAft>
              <a:buClr>
                <a:schemeClr val="lt1"/>
              </a:buClr>
              <a:buSzPts val="6000"/>
              <a:buNone/>
              <a:defRPr sz="6000">
                <a:solidFill>
                  <a:schemeClr val="lt1"/>
                </a:solidFill>
              </a:defRPr>
            </a:lvl2pPr>
            <a:lvl3pPr lvl="2" rtl="0" algn="r">
              <a:spcBef>
                <a:spcPts val="0"/>
              </a:spcBef>
              <a:spcAft>
                <a:spcPts val="0"/>
              </a:spcAft>
              <a:buClr>
                <a:schemeClr val="lt1"/>
              </a:buClr>
              <a:buSzPts val="6000"/>
              <a:buNone/>
              <a:defRPr sz="6000">
                <a:solidFill>
                  <a:schemeClr val="lt1"/>
                </a:solidFill>
              </a:defRPr>
            </a:lvl3pPr>
            <a:lvl4pPr lvl="3" rtl="0" algn="r">
              <a:spcBef>
                <a:spcPts val="0"/>
              </a:spcBef>
              <a:spcAft>
                <a:spcPts val="0"/>
              </a:spcAft>
              <a:buClr>
                <a:schemeClr val="lt1"/>
              </a:buClr>
              <a:buSzPts val="6000"/>
              <a:buNone/>
              <a:defRPr sz="6000">
                <a:solidFill>
                  <a:schemeClr val="lt1"/>
                </a:solidFill>
              </a:defRPr>
            </a:lvl4pPr>
            <a:lvl5pPr lvl="4" rtl="0" algn="r">
              <a:spcBef>
                <a:spcPts val="0"/>
              </a:spcBef>
              <a:spcAft>
                <a:spcPts val="0"/>
              </a:spcAft>
              <a:buClr>
                <a:schemeClr val="lt1"/>
              </a:buClr>
              <a:buSzPts val="6000"/>
              <a:buNone/>
              <a:defRPr sz="6000">
                <a:solidFill>
                  <a:schemeClr val="lt1"/>
                </a:solidFill>
              </a:defRPr>
            </a:lvl5pPr>
            <a:lvl6pPr lvl="5" rtl="0" algn="r">
              <a:spcBef>
                <a:spcPts val="0"/>
              </a:spcBef>
              <a:spcAft>
                <a:spcPts val="0"/>
              </a:spcAft>
              <a:buClr>
                <a:schemeClr val="lt1"/>
              </a:buClr>
              <a:buSzPts val="6000"/>
              <a:buNone/>
              <a:defRPr sz="6000">
                <a:solidFill>
                  <a:schemeClr val="lt1"/>
                </a:solidFill>
              </a:defRPr>
            </a:lvl6pPr>
            <a:lvl7pPr lvl="6" rtl="0" algn="r">
              <a:spcBef>
                <a:spcPts val="0"/>
              </a:spcBef>
              <a:spcAft>
                <a:spcPts val="0"/>
              </a:spcAft>
              <a:buClr>
                <a:schemeClr val="lt1"/>
              </a:buClr>
              <a:buSzPts val="6000"/>
              <a:buNone/>
              <a:defRPr sz="6000">
                <a:solidFill>
                  <a:schemeClr val="lt1"/>
                </a:solidFill>
              </a:defRPr>
            </a:lvl7pPr>
            <a:lvl8pPr lvl="7" rtl="0" algn="r">
              <a:spcBef>
                <a:spcPts val="0"/>
              </a:spcBef>
              <a:spcAft>
                <a:spcPts val="0"/>
              </a:spcAft>
              <a:buClr>
                <a:schemeClr val="lt1"/>
              </a:buClr>
              <a:buSzPts val="6000"/>
              <a:buNone/>
              <a:defRPr sz="6000">
                <a:solidFill>
                  <a:schemeClr val="lt1"/>
                </a:solidFill>
              </a:defRPr>
            </a:lvl8pPr>
            <a:lvl9pPr lvl="8" rtl="0" algn="r">
              <a:spcBef>
                <a:spcPts val="0"/>
              </a:spcBef>
              <a:spcAft>
                <a:spcPts val="0"/>
              </a:spcAft>
              <a:buClr>
                <a:schemeClr val="lt1"/>
              </a:buClr>
              <a:buSzPts val="6000"/>
              <a:buNone/>
              <a:defRPr sz="6000">
                <a:solidFill>
                  <a:schemeClr val="lt1"/>
                </a:solidFill>
              </a:defRPr>
            </a:lvl9pPr>
          </a:lstStyle>
          <a:p>
            <a:r>
              <a:t>xx%</a:t>
            </a:r>
          </a:p>
        </p:txBody>
      </p:sp>
      <p:sp>
        <p:nvSpPr>
          <p:cNvPr id="138" name="Google Shape;138;p27"/>
          <p:cNvSpPr txBox="1"/>
          <p:nvPr>
            <p:ph idx="1" type="subTitle"/>
          </p:nvPr>
        </p:nvSpPr>
        <p:spPr>
          <a:xfrm>
            <a:off x="4229700" y="3429375"/>
            <a:ext cx="2979600" cy="708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600"/>
            </a:lvl1pPr>
            <a:lvl2pPr lvl="1" rtl="0" algn="r">
              <a:lnSpc>
                <a:spcPct val="100000"/>
              </a:lnSpc>
              <a:spcBef>
                <a:spcPts val="0"/>
              </a:spcBef>
              <a:spcAft>
                <a:spcPts val="0"/>
              </a:spcAft>
              <a:buSzPts val="1400"/>
              <a:buNone/>
              <a:defRPr/>
            </a:lvl2pPr>
            <a:lvl3pPr lvl="2" rtl="0" algn="r">
              <a:lnSpc>
                <a:spcPct val="100000"/>
              </a:lnSpc>
              <a:spcBef>
                <a:spcPts val="1600"/>
              </a:spcBef>
              <a:spcAft>
                <a:spcPts val="0"/>
              </a:spcAft>
              <a:buSzPts val="1400"/>
              <a:buNone/>
              <a:defRPr/>
            </a:lvl3pPr>
            <a:lvl4pPr lvl="3" rtl="0" algn="r">
              <a:lnSpc>
                <a:spcPct val="100000"/>
              </a:lnSpc>
              <a:spcBef>
                <a:spcPts val="1600"/>
              </a:spcBef>
              <a:spcAft>
                <a:spcPts val="0"/>
              </a:spcAft>
              <a:buSzPts val="1400"/>
              <a:buNone/>
              <a:defRPr/>
            </a:lvl4pPr>
            <a:lvl5pPr lvl="4" rtl="0" algn="r">
              <a:lnSpc>
                <a:spcPct val="100000"/>
              </a:lnSpc>
              <a:spcBef>
                <a:spcPts val="1600"/>
              </a:spcBef>
              <a:spcAft>
                <a:spcPts val="0"/>
              </a:spcAft>
              <a:buSzPts val="1400"/>
              <a:buNone/>
              <a:defRPr/>
            </a:lvl5pPr>
            <a:lvl6pPr lvl="5" rtl="0" algn="r">
              <a:lnSpc>
                <a:spcPct val="100000"/>
              </a:lnSpc>
              <a:spcBef>
                <a:spcPts val="1600"/>
              </a:spcBef>
              <a:spcAft>
                <a:spcPts val="0"/>
              </a:spcAft>
              <a:buSzPts val="1400"/>
              <a:buNone/>
              <a:defRPr/>
            </a:lvl6pPr>
            <a:lvl7pPr lvl="6" rtl="0" algn="r">
              <a:lnSpc>
                <a:spcPct val="100000"/>
              </a:lnSpc>
              <a:spcBef>
                <a:spcPts val="1600"/>
              </a:spcBef>
              <a:spcAft>
                <a:spcPts val="0"/>
              </a:spcAft>
              <a:buSzPts val="1400"/>
              <a:buNone/>
              <a:defRPr/>
            </a:lvl7pPr>
            <a:lvl8pPr lvl="7" rtl="0" algn="r">
              <a:lnSpc>
                <a:spcPct val="100000"/>
              </a:lnSpc>
              <a:spcBef>
                <a:spcPts val="1600"/>
              </a:spcBef>
              <a:spcAft>
                <a:spcPts val="0"/>
              </a:spcAft>
              <a:buSzPts val="1400"/>
              <a:buNone/>
              <a:defRPr/>
            </a:lvl8pPr>
            <a:lvl9pPr lvl="8" rtl="0" algn="r">
              <a:lnSpc>
                <a:spcPct val="100000"/>
              </a:lnSpc>
              <a:spcBef>
                <a:spcPts val="1600"/>
              </a:spcBef>
              <a:spcAft>
                <a:spcPts val="1600"/>
              </a:spcAft>
              <a:buSzPts val="1400"/>
              <a:buNone/>
              <a:defRPr/>
            </a:lvl9pPr>
          </a:lstStyle>
          <a:p/>
        </p:txBody>
      </p:sp>
      <p:grpSp>
        <p:nvGrpSpPr>
          <p:cNvPr id="139" name="Google Shape;139;p27"/>
          <p:cNvGrpSpPr/>
          <p:nvPr/>
        </p:nvGrpSpPr>
        <p:grpSpPr>
          <a:xfrm>
            <a:off x="7510875" y="0"/>
            <a:ext cx="1639025" cy="5146501"/>
            <a:chOff x="7510875" y="0"/>
            <a:chExt cx="1639025" cy="5146501"/>
          </a:xfrm>
        </p:grpSpPr>
        <p:pic>
          <p:nvPicPr>
            <p:cNvPr id="140" name="Google Shape;140;p27"/>
            <p:cNvPicPr preferRelativeResize="0"/>
            <p:nvPr/>
          </p:nvPicPr>
          <p:blipFill rotWithShape="1">
            <a:blip r:embed="rId2">
              <a:alphaModFix/>
            </a:blip>
            <a:srcRect b="14310" l="14530" r="66251" t="-21422"/>
            <a:stretch/>
          </p:blipFill>
          <p:spPr>
            <a:xfrm flipH="1">
              <a:off x="8366924" y="2409025"/>
              <a:ext cx="782976" cy="2454751"/>
            </a:xfrm>
            <a:prstGeom prst="rect">
              <a:avLst/>
            </a:prstGeom>
            <a:noFill/>
            <a:ln>
              <a:noFill/>
            </a:ln>
          </p:spPr>
        </p:pic>
        <p:pic>
          <p:nvPicPr>
            <p:cNvPr id="141" name="Google Shape;141;p27"/>
            <p:cNvPicPr preferRelativeResize="0"/>
            <p:nvPr/>
          </p:nvPicPr>
          <p:blipFill rotWithShape="1">
            <a:blip r:embed="rId3">
              <a:alphaModFix/>
            </a:blip>
            <a:srcRect b="62250" l="37584" r="-5820" t="-16263"/>
            <a:stretch/>
          </p:blipFill>
          <p:spPr>
            <a:xfrm flipH="1">
              <a:off x="7510875" y="3801328"/>
              <a:ext cx="1639016" cy="1345173"/>
            </a:xfrm>
            <a:prstGeom prst="rect">
              <a:avLst/>
            </a:prstGeom>
            <a:noFill/>
            <a:ln>
              <a:noFill/>
            </a:ln>
          </p:spPr>
        </p:pic>
        <p:pic>
          <p:nvPicPr>
            <p:cNvPr id="142" name="Google Shape;142;p27"/>
            <p:cNvPicPr preferRelativeResize="0"/>
            <p:nvPr/>
          </p:nvPicPr>
          <p:blipFill rotWithShape="1">
            <a:blip r:embed="rId4">
              <a:alphaModFix/>
            </a:blip>
            <a:srcRect b="33035" l="-25346" r="-25346" t="1703"/>
            <a:stretch/>
          </p:blipFill>
          <p:spPr>
            <a:xfrm flipH="1" rot="-5400000">
              <a:off x="7828525" y="153400"/>
              <a:ext cx="1474774" cy="1167974"/>
            </a:xfrm>
            <a:prstGeom prst="rect">
              <a:avLst/>
            </a:prstGeom>
            <a:noFill/>
            <a:ln>
              <a:noFill/>
            </a:ln>
          </p:spPr>
        </p:pic>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43" name="Shape 143"/>
        <p:cNvGrpSpPr/>
        <p:nvPr/>
      </p:nvGrpSpPr>
      <p:grpSpPr>
        <a:xfrm>
          <a:off x="0" y="0"/>
          <a:ext cx="0" cy="0"/>
          <a:chOff x="0" y="0"/>
          <a:chExt cx="0" cy="0"/>
        </a:xfrm>
      </p:grpSpPr>
      <p:sp>
        <p:nvSpPr>
          <p:cNvPr id="144" name="Google Shape;144;p28"/>
          <p:cNvSpPr txBox="1"/>
          <p:nvPr>
            <p:ph type="title"/>
          </p:nvPr>
        </p:nvSpPr>
        <p:spPr>
          <a:xfrm>
            <a:off x="1401750" y="2971729"/>
            <a:ext cx="6691200" cy="680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45" name="Google Shape;145;p28"/>
          <p:cNvSpPr txBox="1"/>
          <p:nvPr>
            <p:ph idx="1" type="subTitle"/>
          </p:nvPr>
        </p:nvSpPr>
        <p:spPr>
          <a:xfrm>
            <a:off x="1401750" y="1382725"/>
            <a:ext cx="6691200" cy="1478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1600"/>
              </a:spcBef>
              <a:spcAft>
                <a:spcPts val="0"/>
              </a:spcAft>
              <a:buSzPts val="3000"/>
              <a:buNone/>
              <a:defRPr sz="3000"/>
            </a:lvl3pPr>
            <a:lvl4pPr lvl="3" rtl="0" algn="ctr">
              <a:lnSpc>
                <a:spcPct val="100000"/>
              </a:lnSpc>
              <a:spcBef>
                <a:spcPts val="1600"/>
              </a:spcBef>
              <a:spcAft>
                <a:spcPts val="0"/>
              </a:spcAft>
              <a:buSzPts val="3000"/>
              <a:buNone/>
              <a:defRPr sz="3000"/>
            </a:lvl4pPr>
            <a:lvl5pPr lvl="4" rtl="0" algn="ctr">
              <a:lnSpc>
                <a:spcPct val="100000"/>
              </a:lnSpc>
              <a:spcBef>
                <a:spcPts val="1600"/>
              </a:spcBef>
              <a:spcAft>
                <a:spcPts val="0"/>
              </a:spcAft>
              <a:buSzPts val="3000"/>
              <a:buNone/>
              <a:defRPr sz="3000"/>
            </a:lvl5pPr>
            <a:lvl6pPr lvl="5" rtl="0" algn="ctr">
              <a:lnSpc>
                <a:spcPct val="100000"/>
              </a:lnSpc>
              <a:spcBef>
                <a:spcPts val="1600"/>
              </a:spcBef>
              <a:spcAft>
                <a:spcPts val="0"/>
              </a:spcAft>
              <a:buSzPts val="3000"/>
              <a:buNone/>
              <a:defRPr sz="3000"/>
            </a:lvl6pPr>
            <a:lvl7pPr lvl="6" rtl="0" algn="ctr">
              <a:lnSpc>
                <a:spcPct val="100000"/>
              </a:lnSpc>
              <a:spcBef>
                <a:spcPts val="1600"/>
              </a:spcBef>
              <a:spcAft>
                <a:spcPts val="0"/>
              </a:spcAft>
              <a:buSzPts val="3000"/>
              <a:buNone/>
              <a:defRPr sz="3000"/>
            </a:lvl7pPr>
            <a:lvl8pPr lvl="7" rtl="0" algn="ctr">
              <a:lnSpc>
                <a:spcPct val="100000"/>
              </a:lnSpc>
              <a:spcBef>
                <a:spcPts val="1600"/>
              </a:spcBef>
              <a:spcAft>
                <a:spcPts val="0"/>
              </a:spcAft>
              <a:buSzPts val="3000"/>
              <a:buNone/>
              <a:defRPr sz="3000"/>
            </a:lvl8pPr>
            <a:lvl9pPr lvl="8" rtl="0" algn="ctr">
              <a:lnSpc>
                <a:spcPct val="100000"/>
              </a:lnSpc>
              <a:spcBef>
                <a:spcPts val="1600"/>
              </a:spcBef>
              <a:spcAft>
                <a:spcPts val="1600"/>
              </a:spcAft>
              <a:buSzPts val="3000"/>
              <a:buNone/>
              <a:defRPr sz="3000"/>
            </a:lvl9pPr>
          </a:lstStyle>
          <a:p/>
        </p:txBody>
      </p:sp>
      <p:grpSp>
        <p:nvGrpSpPr>
          <p:cNvPr id="146" name="Google Shape;146;p28"/>
          <p:cNvGrpSpPr/>
          <p:nvPr/>
        </p:nvGrpSpPr>
        <p:grpSpPr>
          <a:xfrm>
            <a:off x="0" y="-12"/>
            <a:ext cx="9157525" cy="5146513"/>
            <a:chOff x="0" y="-12"/>
            <a:chExt cx="9157525" cy="5146513"/>
          </a:xfrm>
        </p:grpSpPr>
        <p:pic>
          <p:nvPicPr>
            <p:cNvPr id="147" name="Google Shape;147;p28"/>
            <p:cNvPicPr preferRelativeResize="0"/>
            <p:nvPr/>
          </p:nvPicPr>
          <p:blipFill rotWithShape="1">
            <a:blip r:embed="rId2">
              <a:alphaModFix/>
            </a:blip>
            <a:srcRect b="0" l="54322" r="36434" t="0"/>
            <a:stretch/>
          </p:blipFill>
          <p:spPr>
            <a:xfrm>
              <a:off x="0" y="0"/>
              <a:ext cx="713226" cy="5143501"/>
            </a:xfrm>
            <a:prstGeom prst="rect">
              <a:avLst/>
            </a:prstGeom>
            <a:noFill/>
            <a:ln>
              <a:noFill/>
            </a:ln>
          </p:spPr>
        </p:pic>
        <p:pic>
          <p:nvPicPr>
            <p:cNvPr id="148" name="Google Shape;148;p28"/>
            <p:cNvPicPr preferRelativeResize="0"/>
            <p:nvPr/>
          </p:nvPicPr>
          <p:blipFill rotWithShape="1">
            <a:blip r:embed="rId3">
              <a:alphaModFix/>
            </a:blip>
            <a:srcRect b="14310" l="14344" r="66250" t="-21422"/>
            <a:stretch/>
          </p:blipFill>
          <p:spPr>
            <a:xfrm flipH="1">
              <a:off x="8366925" y="2409025"/>
              <a:ext cx="790600" cy="2454751"/>
            </a:xfrm>
            <a:prstGeom prst="rect">
              <a:avLst/>
            </a:prstGeom>
            <a:noFill/>
            <a:ln>
              <a:noFill/>
            </a:ln>
          </p:spPr>
        </p:pic>
        <p:pic>
          <p:nvPicPr>
            <p:cNvPr id="149" name="Google Shape;149;p28"/>
            <p:cNvPicPr preferRelativeResize="0"/>
            <p:nvPr/>
          </p:nvPicPr>
          <p:blipFill rotWithShape="1">
            <a:blip r:embed="rId4">
              <a:alphaModFix/>
            </a:blip>
            <a:srcRect b="62250" l="37584" r="-5820" t="-16263"/>
            <a:stretch/>
          </p:blipFill>
          <p:spPr>
            <a:xfrm flipH="1">
              <a:off x="7510875" y="3801328"/>
              <a:ext cx="1639016" cy="1345173"/>
            </a:xfrm>
            <a:prstGeom prst="rect">
              <a:avLst/>
            </a:prstGeom>
            <a:noFill/>
            <a:ln>
              <a:noFill/>
            </a:ln>
          </p:spPr>
        </p:pic>
        <p:pic>
          <p:nvPicPr>
            <p:cNvPr id="150" name="Google Shape;150;p28"/>
            <p:cNvPicPr preferRelativeResize="0"/>
            <p:nvPr/>
          </p:nvPicPr>
          <p:blipFill rotWithShape="1">
            <a:blip r:embed="rId5">
              <a:alphaModFix/>
            </a:blip>
            <a:srcRect b="52928" l="-25346" r="-25346" t="-6959"/>
            <a:stretch/>
          </p:blipFill>
          <p:spPr>
            <a:xfrm flipH="1" rot="-5400000">
              <a:off x="7929012" y="253876"/>
              <a:ext cx="1474774" cy="966999"/>
            </a:xfrm>
            <a:prstGeom prst="rect">
              <a:avLst/>
            </a:prstGeom>
            <a:noFill/>
            <a:ln>
              <a:noFill/>
            </a:ln>
          </p:spPr>
        </p:pic>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151" name="Shape 151"/>
        <p:cNvGrpSpPr/>
        <p:nvPr/>
      </p:nvGrpSpPr>
      <p:grpSpPr>
        <a:xfrm>
          <a:off x="0" y="0"/>
          <a:ext cx="0" cy="0"/>
          <a:chOff x="0" y="0"/>
          <a:chExt cx="0" cy="0"/>
        </a:xfrm>
      </p:grpSpPr>
      <p:sp>
        <p:nvSpPr>
          <p:cNvPr id="152" name="Google Shape;152;p2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53" name="Google Shape;153;p29"/>
          <p:cNvGrpSpPr/>
          <p:nvPr/>
        </p:nvGrpSpPr>
        <p:grpSpPr>
          <a:xfrm>
            <a:off x="-8598" y="-7175"/>
            <a:ext cx="9161698" cy="5159312"/>
            <a:chOff x="-34423" y="0"/>
            <a:chExt cx="9161698" cy="5159312"/>
          </a:xfrm>
        </p:grpSpPr>
        <p:pic>
          <p:nvPicPr>
            <p:cNvPr id="154" name="Google Shape;154;p29"/>
            <p:cNvPicPr preferRelativeResize="0"/>
            <p:nvPr/>
          </p:nvPicPr>
          <p:blipFill rotWithShape="1">
            <a:blip r:embed="rId2">
              <a:alphaModFix/>
            </a:blip>
            <a:srcRect b="-5750" l="60516" r="-3303" t="49541"/>
            <a:stretch/>
          </p:blipFill>
          <p:spPr>
            <a:xfrm flipH="1">
              <a:off x="7954325" y="0"/>
              <a:ext cx="1172950" cy="1597726"/>
            </a:xfrm>
            <a:prstGeom prst="rect">
              <a:avLst/>
            </a:prstGeom>
            <a:noFill/>
            <a:ln>
              <a:noFill/>
            </a:ln>
          </p:spPr>
        </p:pic>
        <p:pic>
          <p:nvPicPr>
            <p:cNvPr id="155" name="Google Shape;155;p29"/>
            <p:cNvPicPr preferRelativeResize="0"/>
            <p:nvPr/>
          </p:nvPicPr>
          <p:blipFill rotWithShape="1">
            <a:blip r:embed="rId3">
              <a:alphaModFix/>
            </a:blip>
            <a:srcRect b="19340" l="-4553" r="80973" t="-44200"/>
            <a:stretch/>
          </p:blipFill>
          <p:spPr>
            <a:xfrm flipH="1">
              <a:off x="-34423" y="2352637"/>
              <a:ext cx="942198" cy="2806675"/>
            </a:xfrm>
            <a:prstGeom prst="rect">
              <a:avLst/>
            </a:prstGeom>
            <a:noFill/>
            <a:ln>
              <a:noFill/>
            </a:ln>
          </p:spPr>
        </p:pic>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56" name="Shape 156"/>
        <p:cNvGrpSpPr/>
        <p:nvPr/>
      </p:nvGrpSpPr>
      <p:grpSpPr>
        <a:xfrm>
          <a:off x="0" y="0"/>
          <a:ext cx="0" cy="0"/>
          <a:chOff x="0" y="0"/>
          <a:chExt cx="0" cy="0"/>
        </a:xfrm>
      </p:grpSpPr>
      <p:sp>
        <p:nvSpPr>
          <p:cNvPr id="157" name="Google Shape;157;p30"/>
          <p:cNvSpPr txBox="1"/>
          <p:nvPr>
            <p:ph type="title"/>
          </p:nvPr>
        </p:nvSpPr>
        <p:spPr>
          <a:xfrm>
            <a:off x="713225" y="714775"/>
            <a:ext cx="2785500" cy="22962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8" name="Google Shape;158;p30"/>
          <p:cNvSpPr txBox="1"/>
          <p:nvPr>
            <p:ph idx="1" type="subTitle"/>
          </p:nvPr>
        </p:nvSpPr>
        <p:spPr>
          <a:xfrm>
            <a:off x="713225" y="3010825"/>
            <a:ext cx="2785500" cy="1116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9" name="Google Shape;159;p30"/>
          <p:cNvSpPr/>
          <p:nvPr>
            <p:ph idx="2" type="pic"/>
          </p:nvPr>
        </p:nvSpPr>
        <p:spPr>
          <a:xfrm>
            <a:off x="4239450" y="539500"/>
            <a:ext cx="4191300" cy="3762900"/>
          </a:xfrm>
          <a:prstGeom prst="rect">
            <a:avLst/>
          </a:prstGeom>
          <a:noFill/>
          <a:ln>
            <a:noFill/>
          </a:ln>
        </p:spPr>
      </p:sp>
      <p:grpSp>
        <p:nvGrpSpPr>
          <p:cNvPr id="160" name="Google Shape;160;p30"/>
          <p:cNvGrpSpPr/>
          <p:nvPr/>
        </p:nvGrpSpPr>
        <p:grpSpPr>
          <a:xfrm>
            <a:off x="0" y="0"/>
            <a:ext cx="9413376" cy="5143500"/>
            <a:chOff x="0" y="0"/>
            <a:chExt cx="9413376" cy="5143500"/>
          </a:xfrm>
        </p:grpSpPr>
        <p:pic>
          <p:nvPicPr>
            <p:cNvPr id="161" name="Google Shape;161;p30"/>
            <p:cNvPicPr preferRelativeResize="0"/>
            <p:nvPr/>
          </p:nvPicPr>
          <p:blipFill rotWithShape="1">
            <a:blip r:embed="rId2">
              <a:alphaModFix/>
            </a:blip>
            <a:srcRect b="33257" l="22218" r="54809" t="-31567"/>
            <a:stretch/>
          </p:blipFill>
          <p:spPr>
            <a:xfrm flipH="1">
              <a:off x="8326249" y="0"/>
              <a:ext cx="817751" cy="1968474"/>
            </a:xfrm>
            <a:prstGeom prst="rect">
              <a:avLst/>
            </a:prstGeom>
            <a:noFill/>
            <a:ln>
              <a:noFill/>
            </a:ln>
          </p:spPr>
        </p:pic>
        <p:pic>
          <p:nvPicPr>
            <p:cNvPr id="162" name="Google Shape;162;p30"/>
            <p:cNvPicPr preferRelativeResize="0"/>
            <p:nvPr/>
          </p:nvPicPr>
          <p:blipFill rotWithShape="1">
            <a:blip r:embed="rId3">
              <a:alphaModFix/>
            </a:blip>
            <a:srcRect b="0" l="-9430" r="59560" t="0"/>
            <a:stretch/>
          </p:blipFill>
          <p:spPr>
            <a:xfrm rot="5400000">
              <a:off x="8583638" y="4313761"/>
              <a:ext cx="676875" cy="982600"/>
            </a:xfrm>
            <a:prstGeom prst="rect">
              <a:avLst/>
            </a:prstGeom>
            <a:noFill/>
            <a:ln>
              <a:noFill/>
            </a:ln>
          </p:spPr>
        </p:pic>
        <p:pic>
          <p:nvPicPr>
            <p:cNvPr id="163" name="Google Shape;163;p30"/>
            <p:cNvPicPr preferRelativeResize="0"/>
            <p:nvPr/>
          </p:nvPicPr>
          <p:blipFill rotWithShape="1">
            <a:blip r:embed="rId4">
              <a:alphaModFix/>
            </a:blip>
            <a:srcRect b="66346" l="22766" r="-8743" t="-15793"/>
            <a:stretch/>
          </p:blipFill>
          <p:spPr>
            <a:xfrm>
              <a:off x="0" y="4200729"/>
              <a:ext cx="1580890" cy="942721"/>
            </a:xfrm>
            <a:prstGeom prst="rect">
              <a:avLst/>
            </a:prstGeom>
            <a:noFill/>
            <a:ln>
              <a:noFill/>
            </a:ln>
          </p:spPr>
        </p:pic>
        <p:pic>
          <p:nvPicPr>
            <p:cNvPr id="164" name="Google Shape;164;p30"/>
            <p:cNvPicPr preferRelativeResize="0"/>
            <p:nvPr/>
          </p:nvPicPr>
          <p:blipFill rotWithShape="1">
            <a:blip r:embed="rId5">
              <a:alphaModFix/>
            </a:blip>
            <a:srcRect b="-7426" l="52876" r="-4940" t="-19091"/>
            <a:stretch/>
          </p:blipFill>
          <p:spPr>
            <a:xfrm>
              <a:off x="3" y="3256902"/>
              <a:ext cx="362498" cy="1610939"/>
            </a:xfrm>
            <a:prstGeom prst="rect">
              <a:avLst/>
            </a:prstGeom>
            <a:noFill/>
            <a:ln>
              <a:noFill/>
            </a:ln>
          </p:spPr>
        </p:pic>
        <p:pic>
          <p:nvPicPr>
            <p:cNvPr id="165" name="Google Shape;165;p30"/>
            <p:cNvPicPr preferRelativeResize="0"/>
            <p:nvPr/>
          </p:nvPicPr>
          <p:blipFill rotWithShape="1">
            <a:blip r:embed="rId6">
              <a:alphaModFix/>
            </a:blip>
            <a:srcRect b="-10429" l="27978" r="10960" t="65219"/>
            <a:stretch/>
          </p:blipFill>
          <p:spPr>
            <a:xfrm flipH="1">
              <a:off x="813401" y="4226275"/>
              <a:ext cx="2202291" cy="917225"/>
            </a:xfrm>
            <a:prstGeom prst="rect">
              <a:avLst/>
            </a:prstGeom>
            <a:noFill/>
            <a:ln>
              <a:noFill/>
            </a:ln>
          </p:spPr>
        </p:pic>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66" name="Shape 166"/>
        <p:cNvGrpSpPr/>
        <p:nvPr/>
      </p:nvGrpSpPr>
      <p:grpSpPr>
        <a:xfrm>
          <a:off x="0" y="0"/>
          <a:ext cx="0" cy="0"/>
          <a:chOff x="0" y="0"/>
          <a:chExt cx="0" cy="0"/>
        </a:xfrm>
      </p:grpSpPr>
      <p:sp>
        <p:nvSpPr>
          <p:cNvPr id="167" name="Google Shape;167;p31"/>
          <p:cNvSpPr txBox="1"/>
          <p:nvPr>
            <p:ph type="title"/>
          </p:nvPr>
        </p:nvSpPr>
        <p:spPr>
          <a:xfrm>
            <a:off x="915175" y="1506438"/>
            <a:ext cx="2623500" cy="12186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8" name="Google Shape;168;p31"/>
          <p:cNvSpPr txBox="1"/>
          <p:nvPr>
            <p:ph idx="1" type="subTitle"/>
          </p:nvPr>
        </p:nvSpPr>
        <p:spPr>
          <a:xfrm>
            <a:off x="915175" y="2648813"/>
            <a:ext cx="2623500" cy="1107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69" name="Google Shape;169;p31"/>
          <p:cNvGrpSpPr/>
          <p:nvPr/>
        </p:nvGrpSpPr>
        <p:grpSpPr>
          <a:xfrm flipH="1">
            <a:off x="-338989" y="-3012"/>
            <a:ext cx="9453765" cy="5149510"/>
            <a:chOff x="76199" y="-3012"/>
            <a:chExt cx="9453765" cy="5149510"/>
          </a:xfrm>
        </p:grpSpPr>
        <p:pic>
          <p:nvPicPr>
            <p:cNvPr id="170" name="Google Shape;170;p31"/>
            <p:cNvPicPr preferRelativeResize="0"/>
            <p:nvPr/>
          </p:nvPicPr>
          <p:blipFill rotWithShape="1">
            <a:blip r:embed="rId2">
              <a:alphaModFix/>
            </a:blip>
            <a:srcRect b="14310" l="18039" r="61734" t="-21422"/>
            <a:stretch/>
          </p:blipFill>
          <p:spPr>
            <a:xfrm flipH="1" rot="-5400000">
              <a:off x="7655527" y="-935250"/>
              <a:ext cx="942198" cy="2806675"/>
            </a:xfrm>
            <a:prstGeom prst="rect">
              <a:avLst/>
            </a:prstGeom>
            <a:noFill/>
            <a:ln>
              <a:noFill/>
            </a:ln>
          </p:spPr>
        </p:pic>
        <p:grpSp>
          <p:nvGrpSpPr>
            <p:cNvPr id="171" name="Google Shape;171;p31"/>
            <p:cNvGrpSpPr/>
            <p:nvPr/>
          </p:nvGrpSpPr>
          <p:grpSpPr>
            <a:xfrm>
              <a:off x="76199" y="3608475"/>
              <a:ext cx="9128776" cy="1538023"/>
              <a:chOff x="76199" y="3608475"/>
              <a:chExt cx="9128776" cy="1538023"/>
            </a:xfrm>
          </p:grpSpPr>
          <p:pic>
            <p:nvPicPr>
              <p:cNvPr id="172" name="Google Shape;172;p31"/>
              <p:cNvPicPr preferRelativeResize="0"/>
              <p:nvPr/>
            </p:nvPicPr>
            <p:blipFill rotWithShape="1">
              <a:blip r:embed="rId3">
                <a:alphaModFix/>
              </a:blip>
              <a:srcRect b="62250" l="35362" r="-5819" t="-16263"/>
              <a:stretch/>
            </p:blipFill>
            <p:spPr>
              <a:xfrm flipH="1">
                <a:off x="7270000" y="3608475"/>
                <a:ext cx="1934975" cy="1538023"/>
              </a:xfrm>
              <a:prstGeom prst="rect">
                <a:avLst/>
              </a:prstGeom>
              <a:noFill/>
              <a:ln>
                <a:noFill/>
              </a:ln>
            </p:spPr>
          </p:pic>
          <p:pic>
            <p:nvPicPr>
              <p:cNvPr id="173" name="Google Shape;173;p31"/>
              <p:cNvPicPr preferRelativeResize="0"/>
              <p:nvPr/>
            </p:nvPicPr>
            <p:blipFill rotWithShape="1">
              <a:blip r:embed="rId4">
                <a:alphaModFix/>
              </a:blip>
              <a:srcRect b="0" l="-9430" r="59560" t="0"/>
              <a:stretch/>
            </p:blipFill>
            <p:spPr>
              <a:xfrm rot="5400000">
                <a:off x="317149" y="3835600"/>
                <a:ext cx="1066951" cy="1548850"/>
              </a:xfrm>
              <a:prstGeom prst="rect">
                <a:avLst/>
              </a:prstGeom>
              <a:noFill/>
              <a:ln>
                <a:noFill/>
              </a:ln>
            </p:spPr>
          </p:pic>
        </p:grpSp>
      </p:grpSp>
      <p:pic>
        <p:nvPicPr>
          <p:cNvPr id="174" name="Google Shape;174;p31"/>
          <p:cNvPicPr preferRelativeResize="0"/>
          <p:nvPr/>
        </p:nvPicPr>
        <p:blipFill rotWithShape="1">
          <a:blip r:embed="rId5">
            <a:alphaModFix/>
          </a:blip>
          <a:srcRect b="-9926" l="35187" r="7587" t="-22069"/>
          <a:stretch/>
        </p:blipFill>
        <p:spPr>
          <a:xfrm flipH="1">
            <a:off x="8303375" y="0"/>
            <a:ext cx="840626" cy="200292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175" name="Shape 175"/>
        <p:cNvGrpSpPr/>
        <p:nvPr/>
      </p:nvGrpSpPr>
      <p:grpSpPr>
        <a:xfrm>
          <a:off x="0" y="0"/>
          <a:ext cx="0" cy="0"/>
          <a:chOff x="0" y="0"/>
          <a:chExt cx="0" cy="0"/>
        </a:xfrm>
      </p:grpSpPr>
      <p:sp>
        <p:nvSpPr>
          <p:cNvPr id="176" name="Google Shape;176;p32"/>
          <p:cNvSpPr txBox="1"/>
          <p:nvPr>
            <p:ph type="title"/>
          </p:nvPr>
        </p:nvSpPr>
        <p:spPr>
          <a:xfrm>
            <a:off x="5770975" y="1575200"/>
            <a:ext cx="2630400" cy="11496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77" name="Google Shape;177;p32"/>
          <p:cNvSpPr txBox="1"/>
          <p:nvPr>
            <p:ph idx="1" type="subTitle"/>
          </p:nvPr>
        </p:nvSpPr>
        <p:spPr>
          <a:xfrm>
            <a:off x="5771100" y="2648700"/>
            <a:ext cx="2630400" cy="1080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78" name="Google Shape;178;p32"/>
          <p:cNvGrpSpPr/>
          <p:nvPr/>
        </p:nvGrpSpPr>
        <p:grpSpPr>
          <a:xfrm>
            <a:off x="0" y="0"/>
            <a:ext cx="9143997" cy="5143500"/>
            <a:chOff x="0" y="0"/>
            <a:chExt cx="9143997" cy="5143500"/>
          </a:xfrm>
        </p:grpSpPr>
        <p:pic>
          <p:nvPicPr>
            <p:cNvPr id="179" name="Google Shape;179;p32"/>
            <p:cNvPicPr preferRelativeResize="0"/>
            <p:nvPr/>
          </p:nvPicPr>
          <p:blipFill rotWithShape="1">
            <a:blip r:embed="rId2">
              <a:alphaModFix/>
            </a:blip>
            <a:srcRect b="-1178" l="42194" r="-40070" t="61886"/>
            <a:stretch/>
          </p:blipFill>
          <p:spPr>
            <a:xfrm>
              <a:off x="0" y="0"/>
              <a:ext cx="2762065" cy="1149600"/>
            </a:xfrm>
            <a:prstGeom prst="rect">
              <a:avLst/>
            </a:prstGeom>
            <a:noFill/>
            <a:ln>
              <a:noFill/>
            </a:ln>
          </p:spPr>
        </p:pic>
        <p:pic>
          <p:nvPicPr>
            <p:cNvPr id="180" name="Google Shape;180;p32"/>
            <p:cNvPicPr preferRelativeResize="0"/>
            <p:nvPr/>
          </p:nvPicPr>
          <p:blipFill rotWithShape="1">
            <a:blip r:embed="rId3">
              <a:alphaModFix/>
            </a:blip>
            <a:srcRect b="1434" l="22543" r="60782" t="9486"/>
            <a:stretch/>
          </p:blipFill>
          <p:spPr>
            <a:xfrm rot="-5400000">
              <a:off x="7422435" y="3421937"/>
              <a:ext cx="859725" cy="2583400"/>
            </a:xfrm>
            <a:prstGeom prst="rect">
              <a:avLst/>
            </a:prstGeom>
            <a:noFill/>
            <a:ln>
              <a:noFill/>
            </a:ln>
          </p:spPr>
        </p:pic>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181" name="Shape 181"/>
        <p:cNvGrpSpPr/>
        <p:nvPr/>
      </p:nvGrpSpPr>
      <p:grpSpPr>
        <a:xfrm>
          <a:off x="0" y="0"/>
          <a:ext cx="0" cy="0"/>
          <a:chOff x="0" y="0"/>
          <a:chExt cx="0" cy="0"/>
        </a:xfrm>
      </p:grpSpPr>
      <p:grpSp>
        <p:nvGrpSpPr>
          <p:cNvPr id="182" name="Google Shape;182;p33"/>
          <p:cNvGrpSpPr/>
          <p:nvPr/>
        </p:nvGrpSpPr>
        <p:grpSpPr>
          <a:xfrm>
            <a:off x="0" y="-10025"/>
            <a:ext cx="9143997" cy="5153525"/>
            <a:chOff x="0" y="-10025"/>
            <a:chExt cx="9143997" cy="5153525"/>
          </a:xfrm>
        </p:grpSpPr>
        <p:pic>
          <p:nvPicPr>
            <p:cNvPr id="183" name="Google Shape;183;p33"/>
            <p:cNvPicPr preferRelativeResize="0"/>
            <p:nvPr/>
          </p:nvPicPr>
          <p:blipFill rotWithShape="1">
            <a:blip r:embed="rId2">
              <a:alphaModFix/>
            </a:blip>
            <a:srcRect b="-10109" l="38827" r="-36703" t="58740"/>
            <a:stretch/>
          </p:blipFill>
          <p:spPr>
            <a:xfrm>
              <a:off x="0" y="-10025"/>
              <a:ext cx="2065600" cy="1123977"/>
            </a:xfrm>
            <a:prstGeom prst="rect">
              <a:avLst/>
            </a:prstGeom>
            <a:noFill/>
            <a:ln>
              <a:noFill/>
            </a:ln>
          </p:spPr>
        </p:pic>
        <p:pic>
          <p:nvPicPr>
            <p:cNvPr id="184" name="Google Shape;184;p33"/>
            <p:cNvPicPr preferRelativeResize="0"/>
            <p:nvPr/>
          </p:nvPicPr>
          <p:blipFill rotWithShape="1">
            <a:blip r:embed="rId3">
              <a:alphaModFix/>
            </a:blip>
            <a:srcRect b="204" l="22541" r="60784" t="10716"/>
            <a:stretch/>
          </p:blipFill>
          <p:spPr>
            <a:xfrm rot="-5400000">
              <a:off x="7422435" y="3421937"/>
              <a:ext cx="859725" cy="2583400"/>
            </a:xfrm>
            <a:prstGeom prst="rect">
              <a:avLst/>
            </a:prstGeom>
            <a:noFill/>
            <a:ln>
              <a:noFill/>
            </a:ln>
          </p:spPr>
        </p:pic>
      </p:grpSp>
      <p:sp>
        <p:nvSpPr>
          <p:cNvPr id="185" name="Google Shape;185;p3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6" name="Google Shape;186;p33"/>
          <p:cNvSpPr txBox="1"/>
          <p:nvPr>
            <p:ph idx="1" type="body"/>
          </p:nvPr>
        </p:nvSpPr>
        <p:spPr>
          <a:xfrm>
            <a:off x="780800" y="1188575"/>
            <a:ext cx="6408300" cy="15087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2"/>
              </a:buClr>
              <a:buSzPts val="1200"/>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4_1_1_1">
    <p:spTree>
      <p:nvGrpSpPr>
        <p:cNvPr id="187" name="Shape 187"/>
        <p:cNvGrpSpPr/>
        <p:nvPr/>
      </p:nvGrpSpPr>
      <p:grpSpPr>
        <a:xfrm>
          <a:off x="0" y="0"/>
          <a:ext cx="0" cy="0"/>
          <a:chOff x="0" y="0"/>
          <a:chExt cx="0" cy="0"/>
        </a:xfrm>
      </p:grpSpPr>
      <p:sp>
        <p:nvSpPr>
          <p:cNvPr id="188" name="Google Shape;188;p3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9" name="Google Shape;189;p34"/>
          <p:cNvSpPr txBox="1"/>
          <p:nvPr>
            <p:ph idx="1" type="body"/>
          </p:nvPr>
        </p:nvSpPr>
        <p:spPr>
          <a:xfrm>
            <a:off x="780800" y="1188575"/>
            <a:ext cx="6408300" cy="31449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2"/>
              </a:buClr>
              <a:buSzPts val="1200"/>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grpSp>
        <p:nvGrpSpPr>
          <p:cNvPr id="190" name="Google Shape;190;p34"/>
          <p:cNvGrpSpPr/>
          <p:nvPr/>
        </p:nvGrpSpPr>
        <p:grpSpPr>
          <a:xfrm flipH="1">
            <a:off x="-4300" y="-2912"/>
            <a:ext cx="9154199" cy="5137687"/>
            <a:chOff x="-4300" y="-2912"/>
            <a:chExt cx="9154199" cy="5137687"/>
          </a:xfrm>
        </p:grpSpPr>
        <p:grpSp>
          <p:nvGrpSpPr>
            <p:cNvPr id="191" name="Google Shape;191;p34"/>
            <p:cNvGrpSpPr/>
            <p:nvPr/>
          </p:nvGrpSpPr>
          <p:grpSpPr>
            <a:xfrm flipH="1" rot="10800000">
              <a:off x="-4300" y="-2912"/>
              <a:ext cx="1862525" cy="2002925"/>
              <a:chOff x="0" y="3131850"/>
              <a:chExt cx="1862525" cy="2002925"/>
            </a:xfrm>
          </p:grpSpPr>
          <p:pic>
            <p:nvPicPr>
              <p:cNvPr id="192" name="Google Shape;192;p34"/>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193" name="Google Shape;193;p34"/>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194" name="Google Shape;194;p34"/>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95" name="Shape 195"/>
        <p:cNvGrpSpPr/>
        <p:nvPr/>
      </p:nvGrpSpPr>
      <p:grpSpPr>
        <a:xfrm>
          <a:off x="0" y="0"/>
          <a:ext cx="0" cy="0"/>
          <a:chOff x="0" y="0"/>
          <a:chExt cx="0" cy="0"/>
        </a:xfrm>
      </p:grpSpPr>
      <p:sp>
        <p:nvSpPr>
          <p:cNvPr id="196" name="Google Shape;196;p3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97" name="Google Shape;197;p35"/>
          <p:cNvSpPr txBox="1"/>
          <p:nvPr>
            <p:ph idx="1" type="subTitle"/>
          </p:nvPr>
        </p:nvSpPr>
        <p:spPr>
          <a:xfrm>
            <a:off x="4923150" y="2898323"/>
            <a:ext cx="28521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8" name="Google Shape;198;p35"/>
          <p:cNvSpPr txBox="1"/>
          <p:nvPr>
            <p:ph idx="2" type="subTitle"/>
          </p:nvPr>
        </p:nvSpPr>
        <p:spPr>
          <a:xfrm>
            <a:off x="1368750" y="2898323"/>
            <a:ext cx="28521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9" name="Google Shape;199;p35"/>
          <p:cNvSpPr txBox="1"/>
          <p:nvPr>
            <p:ph idx="3" type="subTitle"/>
          </p:nvPr>
        </p:nvSpPr>
        <p:spPr>
          <a:xfrm>
            <a:off x="1368750" y="2410700"/>
            <a:ext cx="28521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00" name="Google Shape;200;p35"/>
          <p:cNvSpPr txBox="1"/>
          <p:nvPr>
            <p:ph idx="4" type="subTitle"/>
          </p:nvPr>
        </p:nvSpPr>
        <p:spPr>
          <a:xfrm>
            <a:off x="4923154" y="2410700"/>
            <a:ext cx="28521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01" name="Google Shape;201;p35"/>
          <p:cNvGrpSpPr/>
          <p:nvPr/>
        </p:nvGrpSpPr>
        <p:grpSpPr>
          <a:xfrm>
            <a:off x="0" y="0"/>
            <a:ext cx="9144000" cy="5143499"/>
            <a:chOff x="0" y="0"/>
            <a:chExt cx="9144000" cy="5143499"/>
          </a:xfrm>
        </p:grpSpPr>
        <p:pic>
          <p:nvPicPr>
            <p:cNvPr id="202" name="Google Shape;202;p35"/>
            <p:cNvPicPr preferRelativeResize="0"/>
            <p:nvPr/>
          </p:nvPicPr>
          <p:blipFill rotWithShape="1">
            <a:blip r:embed="rId2">
              <a:alphaModFix/>
            </a:blip>
            <a:srcRect b="-9926" l="35187" r="7587" t="-22069"/>
            <a:stretch/>
          </p:blipFill>
          <p:spPr>
            <a:xfrm flipH="1">
              <a:off x="8303375" y="0"/>
              <a:ext cx="840626" cy="2002924"/>
            </a:xfrm>
            <a:prstGeom prst="rect">
              <a:avLst/>
            </a:prstGeom>
            <a:noFill/>
            <a:ln>
              <a:noFill/>
            </a:ln>
          </p:spPr>
        </p:pic>
        <p:pic>
          <p:nvPicPr>
            <p:cNvPr id="203" name="Google Shape;203;p35"/>
            <p:cNvPicPr preferRelativeResize="0"/>
            <p:nvPr/>
          </p:nvPicPr>
          <p:blipFill rotWithShape="1">
            <a:blip r:embed="rId3">
              <a:alphaModFix/>
            </a:blip>
            <a:srcRect b="-20786" l="-16649" r="60362" t="12690"/>
            <a:stretch/>
          </p:blipFill>
          <p:spPr>
            <a:xfrm flipH="1" rot="-5400000">
              <a:off x="273700" y="4186125"/>
              <a:ext cx="801099" cy="1113650"/>
            </a:xfrm>
            <a:prstGeom prst="rect">
              <a:avLst/>
            </a:prstGeom>
            <a:noFill/>
            <a:ln>
              <a:noFill/>
            </a:ln>
          </p:spPr>
        </p:pic>
        <p:pic>
          <p:nvPicPr>
            <p:cNvPr id="204" name="Google Shape;204;p35"/>
            <p:cNvPicPr preferRelativeResize="0"/>
            <p:nvPr/>
          </p:nvPicPr>
          <p:blipFill rotWithShape="1">
            <a:blip r:embed="rId4">
              <a:alphaModFix/>
            </a:blip>
            <a:srcRect b="-13733" l="11565" r="70085" t="32755"/>
            <a:stretch/>
          </p:blipFill>
          <p:spPr>
            <a:xfrm flipH="1">
              <a:off x="0" y="3131850"/>
              <a:ext cx="806825" cy="2002925"/>
            </a:xfrm>
            <a:prstGeom prst="rect">
              <a:avLst/>
            </a:prstGeom>
            <a:noFill/>
            <a:ln>
              <a:noFill/>
            </a:ln>
          </p:spPr>
        </p:pic>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205" name="Shape 205"/>
        <p:cNvGrpSpPr/>
        <p:nvPr/>
      </p:nvGrpSpPr>
      <p:grpSpPr>
        <a:xfrm>
          <a:off x="0" y="0"/>
          <a:ext cx="0" cy="0"/>
          <a:chOff x="0" y="0"/>
          <a:chExt cx="0" cy="0"/>
        </a:xfrm>
      </p:grpSpPr>
      <p:sp>
        <p:nvSpPr>
          <p:cNvPr id="206" name="Google Shape;206;p3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07" name="Google Shape;207;p36"/>
          <p:cNvSpPr txBox="1"/>
          <p:nvPr>
            <p:ph idx="1" type="subTitle"/>
          </p:nvPr>
        </p:nvSpPr>
        <p:spPr>
          <a:xfrm>
            <a:off x="4985200" y="1426525"/>
            <a:ext cx="3065700" cy="28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8" name="Google Shape;208;p36"/>
          <p:cNvSpPr txBox="1"/>
          <p:nvPr>
            <p:ph idx="2" type="subTitle"/>
          </p:nvPr>
        </p:nvSpPr>
        <p:spPr>
          <a:xfrm>
            <a:off x="1093100" y="1426525"/>
            <a:ext cx="3065700" cy="28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209" name="Google Shape;209;p36"/>
          <p:cNvGrpSpPr/>
          <p:nvPr/>
        </p:nvGrpSpPr>
        <p:grpSpPr>
          <a:xfrm>
            <a:off x="0" y="1934025"/>
            <a:ext cx="9144001" cy="3209476"/>
            <a:chOff x="0" y="1934025"/>
            <a:chExt cx="9144001" cy="3209476"/>
          </a:xfrm>
        </p:grpSpPr>
        <p:pic>
          <p:nvPicPr>
            <p:cNvPr id="210" name="Google Shape;210;p36"/>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211" name="Google Shape;211;p36"/>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2">
    <p:spTree>
      <p:nvGrpSpPr>
        <p:cNvPr id="212" name="Shape 212"/>
        <p:cNvGrpSpPr/>
        <p:nvPr/>
      </p:nvGrpSpPr>
      <p:grpSpPr>
        <a:xfrm>
          <a:off x="0" y="0"/>
          <a:ext cx="0" cy="0"/>
          <a:chOff x="0" y="0"/>
          <a:chExt cx="0" cy="0"/>
        </a:xfrm>
      </p:grpSpPr>
      <p:sp>
        <p:nvSpPr>
          <p:cNvPr id="213" name="Google Shape;213;p3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14" name="Google Shape;214;p37"/>
          <p:cNvSpPr txBox="1"/>
          <p:nvPr>
            <p:ph idx="1" type="subTitle"/>
          </p:nvPr>
        </p:nvSpPr>
        <p:spPr>
          <a:xfrm>
            <a:off x="4849720" y="2269451"/>
            <a:ext cx="3076200" cy="18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5" name="Google Shape;215;p37"/>
          <p:cNvSpPr txBox="1"/>
          <p:nvPr>
            <p:ph idx="2" type="subTitle"/>
          </p:nvPr>
        </p:nvSpPr>
        <p:spPr>
          <a:xfrm>
            <a:off x="1218080" y="2269451"/>
            <a:ext cx="3076200" cy="18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6" name="Google Shape;216;p37"/>
          <p:cNvSpPr txBox="1"/>
          <p:nvPr>
            <p:ph idx="3" type="subTitle"/>
          </p:nvPr>
        </p:nvSpPr>
        <p:spPr>
          <a:xfrm>
            <a:off x="4849705" y="1707025"/>
            <a:ext cx="3076200" cy="572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17" name="Google Shape;217;p37"/>
          <p:cNvSpPr txBox="1"/>
          <p:nvPr>
            <p:ph idx="4" type="subTitle"/>
          </p:nvPr>
        </p:nvSpPr>
        <p:spPr>
          <a:xfrm>
            <a:off x="1218080" y="1707025"/>
            <a:ext cx="3076200" cy="572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18" name="Google Shape;218;p37"/>
          <p:cNvGrpSpPr/>
          <p:nvPr/>
        </p:nvGrpSpPr>
        <p:grpSpPr>
          <a:xfrm>
            <a:off x="-4300" y="-2912"/>
            <a:ext cx="9154199" cy="5137687"/>
            <a:chOff x="-4300" y="-2912"/>
            <a:chExt cx="9154199" cy="5137687"/>
          </a:xfrm>
        </p:grpSpPr>
        <p:grpSp>
          <p:nvGrpSpPr>
            <p:cNvPr id="219" name="Google Shape;219;p37"/>
            <p:cNvGrpSpPr/>
            <p:nvPr/>
          </p:nvGrpSpPr>
          <p:grpSpPr>
            <a:xfrm flipH="1" rot="10800000">
              <a:off x="-4300" y="-2912"/>
              <a:ext cx="1862525" cy="2002925"/>
              <a:chOff x="0" y="3131850"/>
              <a:chExt cx="1862525" cy="2002925"/>
            </a:xfrm>
          </p:grpSpPr>
          <p:pic>
            <p:nvPicPr>
              <p:cNvPr id="220" name="Google Shape;220;p37"/>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221" name="Google Shape;221;p37"/>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222" name="Google Shape;222;p37"/>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223" name="Shape 223"/>
        <p:cNvGrpSpPr/>
        <p:nvPr/>
      </p:nvGrpSpPr>
      <p:grpSpPr>
        <a:xfrm>
          <a:off x="0" y="0"/>
          <a:ext cx="0" cy="0"/>
          <a:chOff x="0" y="0"/>
          <a:chExt cx="0" cy="0"/>
        </a:xfrm>
      </p:grpSpPr>
      <p:sp>
        <p:nvSpPr>
          <p:cNvPr id="224" name="Google Shape;224;p3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5" name="Google Shape;225;p38"/>
          <p:cNvSpPr txBox="1"/>
          <p:nvPr>
            <p:ph idx="1" type="subTitle"/>
          </p:nvPr>
        </p:nvSpPr>
        <p:spPr>
          <a:xfrm>
            <a:off x="806226" y="3135251"/>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26" name="Google Shape;226;p38"/>
          <p:cNvSpPr txBox="1"/>
          <p:nvPr>
            <p:ph idx="2" type="subTitle"/>
          </p:nvPr>
        </p:nvSpPr>
        <p:spPr>
          <a:xfrm>
            <a:off x="3418650" y="3135251"/>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27" name="Google Shape;227;p38"/>
          <p:cNvSpPr txBox="1"/>
          <p:nvPr>
            <p:ph idx="3" type="subTitle"/>
          </p:nvPr>
        </p:nvSpPr>
        <p:spPr>
          <a:xfrm>
            <a:off x="6031075" y="3135250"/>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28" name="Google Shape;228;p38"/>
          <p:cNvSpPr txBox="1"/>
          <p:nvPr>
            <p:ph idx="4" type="subTitle"/>
          </p:nvPr>
        </p:nvSpPr>
        <p:spPr>
          <a:xfrm>
            <a:off x="806225"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9" name="Google Shape;229;p38"/>
          <p:cNvSpPr txBox="1"/>
          <p:nvPr>
            <p:ph idx="5" type="subTitle"/>
          </p:nvPr>
        </p:nvSpPr>
        <p:spPr>
          <a:xfrm>
            <a:off x="3418653"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30" name="Google Shape;230;p38"/>
          <p:cNvSpPr txBox="1"/>
          <p:nvPr>
            <p:ph idx="6" type="subTitle"/>
          </p:nvPr>
        </p:nvSpPr>
        <p:spPr>
          <a:xfrm>
            <a:off x="6031076"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31" name="Google Shape;231;p38"/>
          <p:cNvGrpSpPr/>
          <p:nvPr/>
        </p:nvGrpSpPr>
        <p:grpSpPr>
          <a:xfrm>
            <a:off x="-6850" y="-11950"/>
            <a:ext cx="9150861" cy="5155450"/>
            <a:chOff x="-6850" y="-11950"/>
            <a:chExt cx="9150861" cy="5155450"/>
          </a:xfrm>
        </p:grpSpPr>
        <p:pic>
          <p:nvPicPr>
            <p:cNvPr id="232" name="Google Shape;232;p38"/>
            <p:cNvPicPr preferRelativeResize="0"/>
            <p:nvPr/>
          </p:nvPicPr>
          <p:blipFill rotWithShape="1">
            <a:blip r:embed="rId2">
              <a:alphaModFix/>
            </a:blip>
            <a:srcRect b="-8389" l="60268" r="-3305" t="57514"/>
            <a:stretch/>
          </p:blipFill>
          <p:spPr>
            <a:xfrm>
              <a:off x="-6850" y="-11950"/>
              <a:ext cx="1179799" cy="1446074"/>
            </a:xfrm>
            <a:prstGeom prst="rect">
              <a:avLst/>
            </a:prstGeom>
            <a:noFill/>
            <a:ln>
              <a:noFill/>
            </a:ln>
          </p:spPr>
        </p:pic>
        <p:pic>
          <p:nvPicPr>
            <p:cNvPr id="233" name="Google Shape;233;p38"/>
            <p:cNvPicPr preferRelativeResize="0"/>
            <p:nvPr/>
          </p:nvPicPr>
          <p:blipFill rotWithShape="1">
            <a:blip r:embed="rId3">
              <a:alphaModFix/>
            </a:blip>
            <a:srcRect b="-14600" l="11532" r="70118" t="33622"/>
            <a:stretch/>
          </p:blipFill>
          <p:spPr>
            <a:xfrm>
              <a:off x="8337186" y="3140575"/>
              <a:ext cx="806825" cy="2002925"/>
            </a:xfrm>
            <a:prstGeom prst="rect">
              <a:avLst/>
            </a:prstGeom>
            <a:noFill/>
            <a:ln>
              <a:noFill/>
            </a:ln>
          </p:spPr>
        </p:pic>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_1">
    <p:spTree>
      <p:nvGrpSpPr>
        <p:cNvPr id="234" name="Shape 234"/>
        <p:cNvGrpSpPr/>
        <p:nvPr/>
      </p:nvGrpSpPr>
      <p:grpSpPr>
        <a:xfrm>
          <a:off x="0" y="0"/>
          <a:ext cx="0" cy="0"/>
          <a:chOff x="0" y="0"/>
          <a:chExt cx="0" cy="0"/>
        </a:xfrm>
      </p:grpSpPr>
      <p:sp>
        <p:nvSpPr>
          <p:cNvPr id="235" name="Google Shape;235;p3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3500"/>
              <a:buNone/>
              <a:defRPr/>
            </a:lvl1pPr>
            <a:lvl2pPr lvl="1" rtl="0">
              <a:lnSpc>
                <a:spcPct val="115000"/>
              </a:lnSpc>
              <a:spcBef>
                <a:spcPts val="0"/>
              </a:spcBef>
              <a:spcAft>
                <a:spcPts val="0"/>
              </a:spcAft>
              <a:buSzPts val="3500"/>
              <a:buNone/>
              <a:defRPr/>
            </a:lvl2pPr>
            <a:lvl3pPr lvl="2" rtl="0">
              <a:lnSpc>
                <a:spcPct val="115000"/>
              </a:lnSpc>
              <a:spcBef>
                <a:spcPts val="0"/>
              </a:spcBef>
              <a:spcAft>
                <a:spcPts val="0"/>
              </a:spcAft>
              <a:buSzPts val="3500"/>
              <a:buNone/>
              <a:defRPr/>
            </a:lvl3pPr>
            <a:lvl4pPr lvl="3" rtl="0">
              <a:lnSpc>
                <a:spcPct val="115000"/>
              </a:lnSpc>
              <a:spcBef>
                <a:spcPts val="0"/>
              </a:spcBef>
              <a:spcAft>
                <a:spcPts val="0"/>
              </a:spcAft>
              <a:buSzPts val="3500"/>
              <a:buNone/>
              <a:defRPr/>
            </a:lvl4pPr>
            <a:lvl5pPr lvl="4" rtl="0">
              <a:lnSpc>
                <a:spcPct val="115000"/>
              </a:lnSpc>
              <a:spcBef>
                <a:spcPts val="0"/>
              </a:spcBef>
              <a:spcAft>
                <a:spcPts val="0"/>
              </a:spcAft>
              <a:buSzPts val="3500"/>
              <a:buNone/>
              <a:defRPr/>
            </a:lvl5pPr>
            <a:lvl6pPr lvl="5" rtl="0">
              <a:lnSpc>
                <a:spcPct val="115000"/>
              </a:lnSpc>
              <a:spcBef>
                <a:spcPts val="0"/>
              </a:spcBef>
              <a:spcAft>
                <a:spcPts val="0"/>
              </a:spcAft>
              <a:buSzPts val="3500"/>
              <a:buNone/>
              <a:defRPr/>
            </a:lvl6pPr>
            <a:lvl7pPr lvl="6" rtl="0">
              <a:lnSpc>
                <a:spcPct val="115000"/>
              </a:lnSpc>
              <a:spcBef>
                <a:spcPts val="0"/>
              </a:spcBef>
              <a:spcAft>
                <a:spcPts val="0"/>
              </a:spcAft>
              <a:buSzPts val="3500"/>
              <a:buNone/>
              <a:defRPr/>
            </a:lvl7pPr>
            <a:lvl8pPr lvl="7" rtl="0">
              <a:lnSpc>
                <a:spcPct val="115000"/>
              </a:lnSpc>
              <a:spcBef>
                <a:spcPts val="0"/>
              </a:spcBef>
              <a:spcAft>
                <a:spcPts val="0"/>
              </a:spcAft>
              <a:buSzPts val="3500"/>
              <a:buNone/>
              <a:defRPr/>
            </a:lvl8pPr>
            <a:lvl9pPr lvl="8" rtl="0">
              <a:lnSpc>
                <a:spcPct val="115000"/>
              </a:lnSpc>
              <a:spcBef>
                <a:spcPts val="0"/>
              </a:spcBef>
              <a:spcAft>
                <a:spcPts val="0"/>
              </a:spcAft>
              <a:buSzPts val="3500"/>
              <a:buNone/>
              <a:defRPr/>
            </a:lvl9pPr>
          </a:lstStyle>
          <a:p/>
        </p:txBody>
      </p:sp>
      <p:sp>
        <p:nvSpPr>
          <p:cNvPr id="236" name="Google Shape;236;p39"/>
          <p:cNvSpPr txBox="1"/>
          <p:nvPr>
            <p:ph idx="1" type="subTitle"/>
          </p:nvPr>
        </p:nvSpPr>
        <p:spPr>
          <a:xfrm>
            <a:off x="340665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accent2"/>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237" name="Google Shape;237;p39"/>
          <p:cNvSpPr txBox="1"/>
          <p:nvPr>
            <p:ph idx="2" type="subTitle"/>
          </p:nvPr>
        </p:nvSpPr>
        <p:spPr>
          <a:xfrm>
            <a:off x="585860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accent4"/>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238" name="Google Shape;238;p39"/>
          <p:cNvSpPr txBox="1"/>
          <p:nvPr>
            <p:ph idx="3" type="subTitle"/>
          </p:nvPr>
        </p:nvSpPr>
        <p:spPr>
          <a:xfrm>
            <a:off x="585860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sp>
        <p:nvSpPr>
          <p:cNvPr id="239" name="Google Shape;239;p39"/>
          <p:cNvSpPr txBox="1"/>
          <p:nvPr>
            <p:ph idx="4" type="subTitle"/>
          </p:nvPr>
        </p:nvSpPr>
        <p:spPr>
          <a:xfrm>
            <a:off x="95470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dk2"/>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240" name="Google Shape;240;p39"/>
          <p:cNvSpPr txBox="1"/>
          <p:nvPr>
            <p:ph idx="5" type="subTitle"/>
          </p:nvPr>
        </p:nvSpPr>
        <p:spPr>
          <a:xfrm>
            <a:off x="95470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sp>
        <p:nvSpPr>
          <p:cNvPr id="241" name="Google Shape;241;p39"/>
          <p:cNvSpPr txBox="1"/>
          <p:nvPr>
            <p:ph idx="6" type="subTitle"/>
          </p:nvPr>
        </p:nvSpPr>
        <p:spPr>
          <a:xfrm>
            <a:off x="340665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grpSp>
        <p:nvGrpSpPr>
          <p:cNvPr id="242" name="Google Shape;242;p39"/>
          <p:cNvGrpSpPr/>
          <p:nvPr/>
        </p:nvGrpSpPr>
        <p:grpSpPr>
          <a:xfrm>
            <a:off x="0" y="1934025"/>
            <a:ext cx="9144001" cy="3209476"/>
            <a:chOff x="0" y="1934025"/>
            <a:chExt cx="9144001" cy="3209476"/>
          </a:xfrm>
        </p:grpSpPr>
        <p:pic>
          <p:nvPicPr>
            <p:cNvPr id="243" name="Google Shape;243;p39"/>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244" name="Google Shape;244;p39"/>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245" name="Shape 245"/>
        <p:cNvGrpSpPr/>
        <p:nvPr/>
      </p:nvGrpSpPr>
      <p:grpSpPr>
        <a:xfrm>
          <a:off x="0" y="0"/>
          <a:ext cx="0" cy="0"/>
          <a:chOff x="0" y="0"/>
          <a:chExt cx="0" cy="0"/>
        </a:xfrm>
      </p:grpSpPr>
      <p:sp>
        <p:nvSpPr>
          <p:cNvPr id="246" name="Google Shape;246;p4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47" name="Google Shape;247;p40"/>
          <p:cNvSpPr txBox="1"/>
          <p:nvPr>
            <p:ph idx="1" type="subTitle"/>
          </p:nvPr>
        </p:nvSpPr>
        <p:spPr>
          <a:xfrm>
            <a:off x="2126336" y="1998950"/>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48" name="Google Shape;248;p40"/>
          <p:cNvSpPr txBox="1"/>
          <p:nvPr>
            <p:ph idx="2" type="subTitle"/>
          </p:nvPr>
        </p:nvSpPr>
        <p:spPr>
          <a:xfrm>
            <a:off x="5039464" y="1998950"/>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49" name="Google Shape;249;p40"/>
          <p:cNvSpPr txBox="1"/>
          <p:nvPr>
            <p:ph idx="3" type="subTitle"/>
          </p:nvPr>
        </p:nvSpPr>
        <p:spPr>
          <a:xfrm>
            <a:off x="2126336" y="355862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50" name="Google Shape;250;p40"/>
          <p:cNvSpPr txBox="1"/>
          <p:nvPr>
            <p:ph idx="4" type="subTitle"/>
          </p:nvPr>
        </p:nvSpPr>
        <p:spPr>
          <a:xfrm>
            <a:off x="5039464" y="355862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51" name="Google Shape;251;p40"/>
          <p:cNvSpPr txBox="1"/>
          <p:nvPr>
            <p:ph idx="5" type="subTitle"/>
          </p:nvPr>
        </p:nvSpPr>
        <p:spPr>
          <a:xfrm>
            <a:off x="2126325" y="1536675"/>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52" name="Google Shape;252;p40"/>
          <p:cNvSpPr txBox="1"/>
          <p:nvPr>
            <p:ph idx="6" type="subTitle"/>
          </p:nvPr>
        </p:nvSpPr>
        <p:spPr>
          <a:xfrm>
            <a:off x="2126325" y="3096350"/>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53" name="Google Shape;253;p40"/>
          <p:cNvSpPr txBox="1"/>
          <p:nvPr>
            <p:ph idx="7" type="subTitle"/>
          </p:nvPr>
        </p:nvSpPr>
        <p:spPr>
          <a:xfrm>
            <a:off x="5039450" y="1536675"/>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54" name="Google Shape;254;p40"/>
          <p:cNvSpPr txBox="1"/>
          <p:nvPr>
            <p:ph idx="8" type="subTitle"/>
          </p:nvPr>
        </p:nvSpPr>
        <p:spPr>
          <a:xfrm>
            <a:off x="5039450" y="3096350"/>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55" name="Google Shape;255;p40"/>
          <p:cNvGrpSpPr/>
          <p:nvPr/>
        </p:nvGrpSpPr>
        <p:grpSpPr>
          <a:xfrm>
            <a:off x="0" y="-3012"/>
            <a:ext cx="9190975" cy="5149509"/>
            <a:chOff x="0" y="-3012"/>
            <a:chExt cx="9190975" cy="5149509"/>
          </a:xfrm>
        </p:grpSpPr>
        <p:pic>
          <p:nvPicPr>
            <p:cNvPr id="256" name="Google Shape;256;p40"/>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257" name="Google Shape;257;p40"/>
            <p:cNvGrpSpPr/>
            <p:nvPr/>
          </p:nvGrpSpPr>
          <p:grpSpPr>
            <a:xfrm>
              <a:off x="0" y="-3012"/>
              <a:ext cx="9144000" cy="5149509"/>
              <a:chOff x="0" y="-3012"/>
              <a:chExt cx="9144000" cy="5149509"/>
            </a:xfrm>
          </p:grpSpPr>
          <p:grpSp>
            <p:nvGrpSpPr>
              <p:cNvPr id="258" name="Google Shape;258;p40"/>
              <p:cNvGrpSpPr/>
              <p:nvPr/>
            </p:nvGrpSpPr>
            <p:grpSpPr>
              <a:xfrm flipH="1">
                <a:off x="0" y="-3012"/>
                <a:ext cx="9144000" cy="5149509"/>
                <a:chOff x="0" y="-6012"/>
                <a:chExt cx="9144000" cy="5149509"/>
              </a:xfrm>
            </p:grpSpPr>
            <p:pic>
              <p:nvPicPr>
                <p:cNvPr id="259" name="Google Shape;259;p40"/>
                <p:cNvPicPr preferRelativeResize="0"/>
                <p:nvPr/>
              </p:nvPicPr>
              <p:blipFill rotWithShape="1">
                <a:blip r:embed="rId3">
                  <a:alphaModFix/>
                </a:blip>
                <a:srcRect b="62250" l="37584" r="-5820" t="-16263"/>
                <a:stretch/>
              </p:blipFill>
              <p:spPr>
                <a:xfrm>
                  <a:off x="0" y="3605474"/>
                  <a:ext cx="1873999" cy="1538023"/>
                </a:xfrm>
                <a:prstGeom prst="rect">
                  <a:avLst/>
                </a:prstGeom>
                <a:noFill/>
                <a:ln>
                  <a:noFill/>
                </a:ln>
              </p:spPr>
            </p:pic>
            <p:pic>
              <p:nvPicPr>
                <p:cNvPr id="260" name="Google Shape;260;p40"/>
                <p:cNvPicPr preferRelativeResize="0"/>
                <p:nvPr/>
              </p:nvPicPr>
              <p:blipFill rotWithShape="1">
                <a:blip r:embed="rId4">
                  <a:alphaModFix/>
                </a:blip>
                <a:srcRect b="52928" l="-25346" r="-25346" t="-6959"/>
                <a:stretch/>
              </p:blipFill>
              <p:spPr>
                <a:xfrm flipH="1" rot="-5400000">
                  <a:off x="7923113" y="247876"/>
                  <a:ext cx="1474774" cy="966999"/>
                </a:xfrm>
                <a:prstGeom prst="rect">
                  <a:avLst/>
                </a:prstGeom>
                <a:noFill/>
                <a:ln>
                  <a:noFill/>
                </a:ln>
              </p:spPr>
            </p:pic>
          </p:grpSp>
          <p:pic>
            <p:nvPicPr>
              <p:cNvPr id="261" name="Google Shape;261;p40"/>
              <p:cNvPicPr preferRelativeResize="0"/>
              <p:nvPr/>
            </p:nvPicPr>
            <p:blipFill rotWithShape="1">
              <a:blip r:embed="rId5">
                <a:alphaModFix/>
              </a:blip>
              <a:srcRect b="0" l="-9430" r="59560" t="0"/>
              <a:stretch/>
            </p:blipFill>
            <p:spPr>
              <a:xfrm rot="5400000">
                <a:off x="209154" y="4008240"/>
                <a:ext cx="926112" cy="1344409"/>
              </a:xfrm>
              <a:prstGeom prst="rect">
                <a:avLst/>
              </a:prstGeom>
              <a:noFill/>
              <a:ln>
                <a:noFill/>
              </a:ln>
            </p:spPr>
          </p:pic>
        </p:gr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262" name="Shape 262"/>
        <p:cNvGrpSpPr/>
        <p:nvPr/>
      </p:nvGrpSpPr>
      <p:grpSpPr>
        <a:xfrm>
          <a:off x="0" y="0"/>
          <a:ext cx="0" cy="0"/>
          <a:chOff x="0" y="0"/>
          <a:chExt cx="0" cy="0"/>
        </a:xfrm>
      </p:grpSpPr>
      <p:sp>
        <p:nvSpPr>
          <p:cNvPr id="263" name="Google Shape;263;p4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64" name="Google Shape;264;p41"/>
          <p:cNvSpPr txBox="1"/>
          <p:nvPr>
            <p:ph idx="1" type="subTitle"/>
          </p:nvPr>
        </p:nvSpPr>
        <p:spPr>
          <a:xfrm>
            <a:off x="955975" y="2040124"/>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5" name="Google Shape;265;p41"/>
          <p:cNvSpPr txBox="1"/>
          <p:nvPr>
            <p:ph idx="2" type="subTitle"/>
          </p:nvPr>
        </p:nvSpPr>
        <p:spPr>
          <a:xfrm>
            <a:off x="3505174" y="2040124"/>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6" name="Google Shape;266;p41"/>
          <p:cNvSpPr txBox="1"/>
          <p:nvPr>
            <p:ph idx="3" type="subTitle"/>
          </p:nvPr>
        </p:nvSpPr>
        <p:spPr>
          <a:xfrm>
            <a:off x="955975" y="3625926"/>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7" name="Google Shape;267;p41"/>
          <p:cNvSpPr txBox="1"/>
          <p:nvPr>
            <p:ph idx="4" type="subTitle"/>
          </p:nvPr>
        </p:nvSpPr>
        <p:spPr>
          <a:xfrm>
            <a:off x="3505174" y="3625926"/>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8" name="Google Shape;268;p41"/>
          <p:cNvSpPr txBox="1"/>
          <p:nvPr>
            <p:ph idx="5" type="subTitle"/>
          </p:nvPr>
        </p:nvSpPr>
        <p:spPr>
          <a:xfrm>
            <a:off x="6054373" y="2040124"/>
            <a:ext cx="21339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9" name="Google Shape;269;p41"/>
          <p:cNvSpPr txBox="1"/>
          <p:nvPr>
            <p:ph idx="6" type="subTitle"/>
          </p:nvPr>
        </p:nvSpPr>
        <p:spPr>
          <a:xfrm>
            <a:off x="6054373" y="3625925"/>
            <a:ext cx="21339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70" name="Google Shape;270;p41"/>
          <p:cNvSpPr txBox="1"/>
          <p:nvPr>
            <p:ph idx="7" type="subTitle"/>
          </p:nvPr>
        </p:nvSpPr>
        <p:spPr>
          <a:xfrm>
            <a:off x="9543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1" name="Google Shape;271;p41"/>
          <p:cNvSpPr txBox="1"/>
          <p:nvPr>
            <p:ph idx="8" type="subTitle"/>
          </p:nvPr>
        </p:nvSpPr>
        <p:spPr>
          <a:xfrm>
            <a:off x="35035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2" name="Google Shape;272;p41"/>
          <p:cNvSpPr txBox="1"/>
          <p:nvPr>
            <p:ph idx="9" type="subTitle"/>
          </p:nvPr>
        </p:nvSpPr>
        <p:spPr>
          <a:xfrm>
            <a:off x="60527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3" name="Google Shape;273;p41"/>
          <p:cNvSpPr txBox="1"/>
          <p:nvPr>
            <p:ph idx="13" type="subTitle"/>
          </p:nvPr>
        </p:nvSpPr>
        <p:spPr>
          <a:xfrm>
            <a:off x="954350" y="3179395"/>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4" name="Google Shape;274;p41"/>
          <p:cNvSpPr txBox="1"/>
          <p:nvPr>
            <p:ph idx="14" type="subTitle"/>
          </p:nvPr>
        </p:nvSpPr>
        <p:spPr>
          <a:xfrm>
            <a:off x="3503550" y="3179395"/>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5" name="Google Shape;275;p41"/>
          <p:cNvSpPr txBox="1"/>
          <p:nvPr>
            <p:ph idx="15" type="subTitle"/>
          </p:nvPr>
        </p:nvSpPr>
        <p:spPr>
          <a:xfrm>
            <a:off x="6052750" y="3179394"/>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76" name="Google Shape;276;p41"/>
          <p:cNvGrpSpPr/>
          <p:nvPr/>
        </p:nvGrpSpPr>
        <p:grpSpPr>
          <a:xfrm>
            <a:off x="0" y="-10500"/>
            <a:ext cx="9144000" cy="5167987"/>
            <a:chOff x="0" y="-10500"/>
            <a:chExt cx="9144000" cy="5167987"/>
          </a:xfrm>
        </p:grpSpPr>
        <p:pic>
          <p:nvPicPr>
            <p:cNvPr id="277" name="Google Shape;277;p41"/>
            <p:cNvPicPr preferRelativeResize="0"/>
            <p:nvPr/>
          </p:nvPicPr>
          <p:blipFill rotWithShape="1">
            <a:blip r:embed="rId2">
              <a:alphaModFix/>
            </a:blip>
            <a:srcRect b="-4601" l="51695" r="-2007" t="58218"/>
            <a:stretch/>
          </p:blipFill>
          <p:spPr>
            <a:xfrm flipH="1">
              <a:off x="7874451" y="-10500"/>
              <a:ext cx="1269549" cy="1213551"/>
            </a:xfrm>
            <a:prstGeom prst="rect">
              <a:avLst/>
            </a:prstGeom>
            <a:noFill/>
            <a:ln>
              <a:noFill/>
            </a:ln>
          </p:spPr>
        </p:pic>
        <p:pic>
          <p:nvPicPr>
            <p:cNvPr id="278" name="Google Shape;278;p41"/>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279" name="Shape 279"/>
        <p:cNvGrpSpPr/>
        <p:nvPr/>
      </p:nvGrpSpPr>
      <p:grpSpPr>
        <a:xfrm>
          <a:off x="0" y="0"/>
          <a:ext cx="0" cy="0"/>
          <a:chOff x="0" y="0"/>
          <a:chExt cx="0" cy="0"/>
        </a:xfrm>
      </p:grpSpPr>
      <p:sp>
        <p:nvSpPr>
          <p:cNvPr id="280" name="Google Shape;280;p42"/>
          <p:cNvSpPr txBox="1"/>
          <p:nvPr>
            <p:ph hasCustomPrompt="1" type="title"/>
          </p:nvPr>
        </p:nvSpPr>
        <p:spPr>
          <a:xfrm>
            <a:off x="3716125" y="706175"/>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81" name="Google Shape;281;p42"/>
          <p:cNvSpPr txBox="1"/>
          <p:nvPr>
            <p:ph idx="1" type="subTitle"/>
          </p:nvPr>
        </p:nvSpPr>
        <p:spPr>
          <a:xfrm>
            <a:off x="3716125" y="1464175"/>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282" name="Google Shape;282;p42"/>
          <p:cNvSpPr txBox="1"/>
          <p:nvPr>
            <p:ph hasCustomPrompt="1" idx="2" type="title"/>
          </p:nvPr>
        </p:nvSpPr>
        <p:spPr>
          <a:xfrm>
            <a:off x="3716125" y="2003879"/>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83" name="Google Shape;283;p42"/>
          <p:cNvSpPr txBox="1"/>
          <p:nvPr>
            <p:ph idx="3" type="subTitle"/>
          </p:nvPr>
        </p:nvSpPr>
        <p:spPr>
          <a:xfrm>
            <a:off x="3716125" y="2764450"/>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284" name="Google Shape;284;p42"/>
          <p:cNvSpPr txBox="1"/>
          <p:nvPr>
            <p:ph hasCustomPrompt="1" idx="4" type="title"/>
          </p:nvPr>
        </p:nvSpPr>
        <p:spPr>
          <a:xfrm>
            <a:off x="3716125" y="3301584"/>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85" name="Google Shape;285;p42"/>
          <p:cNvSpPr txBox="1"/>
          <p:nvPr>
            <p:ph idx="5" type="subTitle"/>
          </p:nvPr>
        </p:nvSpPr>
        <p:spPr>
          <a:xfrm>
            <a:off x="3716125" y="4064726"/>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grpSp>
        <p:nvGrpSpPr>
          <p:cNvPr id="286" name="Google Shape;286;p42"/>
          <p:cNvGrpSpPr/>
          <p:nvPr/>
        </p:nvGrpSpPr>
        <p:grpSpPr>
          <a:xfrm flipH="1">
            <a:off x="5915325" y="-25"/>
            <a:ext cx="3228675" cy="5152735"/>
            <a:chOff x="0" y="-2686040"/>
            <a:chExt cx="4916515" cy="7846407"/>
          </a:xfrm>
        </p:grpSpPr>
        <p:pic>
          <p:nvPicPr>
            <p:cNvPr id="287" name="Google Shape;287;p42"/>
            <p:cNvPicPr preferRelativeResize="0"/>
            <p:nvPr/>
          </p:nvPicPr>
          <p:blipFill rotWithShape="1">
            <a:blip r:embed="rId2">
              <a:alphaModFix/>
            </a:blip>
            <a:srcRect b="-36127" l="7633" r="49671" t="-29216"/>
            <a:stretch/>
          </p:blipFill>
          <p:spPr>
            <a:xfrm rot="5400000">
              <a:off x="3435320" y="3677597"/>
              <a:ext cx="778819" cy="2183570"/>
            </a:xfrm>
            <a:prstGeom prst="rect">
              <a:avLst/>
            </a:prstGeom>
            <a:noFill/>
            <a:ln>
              <a:noFill/>
            </a:ln>
          </p:spPr>
        </p:pic>
        <p:pic>
          <p:nvPicPr>
            <p:cNvPr id="288" name="Google Shape;288;p42"/>
            <p:cNvPicPr preferRelativeResize="0"/>
            <p:nvPr/>
          </p:nvPicPr>
          <p:blipFill rotWithShape="1">
            <a:blip r:embed="rId3">
              <a:alphaModFix/>
            </a:blip>
            <a:srcRect b="-7364" l="53171" r="-8367" t="47922"/>
            <a:stretch/>
          </p:blipFill>
          <p:spPr>
            <a:xfrm>
              <a:off x="0" y="-2686040"/>
              <a:ext cx="1996840" cy="2229635"/>
            </a:xfrm>
            <a:prstGeom prst="rect">
              <a:avLst/>
            </a:prstGeom>
            <a:noFill/>
            <a:ln>
              <a:noFill/>
            </a:ln>
          </p:spPr>
        </p:pic>
        <p:pic>
          <p:nvPicPr>
            <p:cNvPr id="289" name="Google Shape;289;p42"/>
            <p:cNvPicPr preferRelativeResize="0"/>
            <p:nvPr/>
          </p:nvPicPr>
          <p:blipFill rotWithShape="1">
            <a:blip r:embed="rId4">
              <a:alphaModFix/>
            </a:blip>
            <a:srcRect b="6528" l="32323" r="-11607" t="-33046"/>
            <a:stretch/>
          </p:blipFill>
          <p:spPr>
            <a:xfrm>
              <a:off x="0" y="2235500"/>
              <a:ext cx="997406" cy="2910842"/>
            </a:xfrm>
            <a:prstGeom prst="rect">
              <a:avLst/>
            </a:prstGeom>
            <a:noFill/>
            <a:ln>
              <a:noFill/>
            </a:ln>
          </p:spPr>
        </p:pic>
        <p:pic>
          <p:nvPicPr>
            <p:cNvPr id="290" name="Google Shape;290;p42"/>
            <p:cNvPicPr preferRelativeResize="0"/>
            <p:nvPr/>
          </p:nvPicPr>
          <p:blipFill rotWithShape="1">
            <a:blip r:embed="rId5">
              <a:alphaModFix/>
            </a:blip>
            <a:srcRect b="-8180" l="25865" r="28963" t="60977"/>
            <a:stretch/>
          </p:blipFill>
          <p:spPr>
            <a:xfrm>
              <a:off x="393218" y="3663919"/>
              <a:ext cx="2545725" cy="1496448"/>
            </a:xfrm>
            <a:prstGeom prst="rect">
              <a:avLst/>
            </a:prstGeom>
            <a:noFill/>
            <a:ln>
              <a:noFill/>
            </a:ln>
          </p:spPr>
        </p:pic>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291" name="Shape 291"/>
        <p:cNvGrpSpPr/>
        <p:nvPr/>
      </p:nvGrpSpPr>
      <p:grpSpPr>
        <a:xfrm>
          <a:off x="0" y="0"/>
          <a:ext cx="0" cy="0"/>
          <a:chOff x="0" y="0"/>
          <a:chExt cx="0" cy="0"/>
        </a:xfrm>
      </p:grpSpPr>
      <p:sp>
        <p:nvSpPr>
          <p:cNvPr id="292" name="Google Shape;292;p43"/>
          <p:cNvSpPr txBox="1"/>
          <p:nvPr>
            <p:ph type="title"/>
          </p:nvPr>
        </p:nvSpPr>
        <p:spPr>
          <a:xfrm>
            <a:off x="1018025" y="485175"/>
            <a:ext cx="4139400" cy="12255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sz="7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93" name="Google Shape;293;p43"/>
          <p:cNvSpPr txBox="1"/>
          <p:nvPr>
            <p:ph idx="1" type="subTitle"/>
          </p:nvPr>
        </p:nvSpPr>
        <p:spPr>
          <a:xfrm>
            <a:off x="1018025" y="1618848"/>
            <a:ext cx="4139400" cy="122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294" name="Google Shape;294;p43"/>
          <p:cNvSpPr txBox="1"/>
          <p:nvPr/>
        </p:nvSpPr>
        <p:spPr>
          <a:xfrm>
            <a:off x="1018025" y="3385900"/>
            <a:ext cx="4139400" cy="712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200">
                <a:solidFill>
                  <a:schemeClr val="dk1"/>
                </a:solidFill>
                <a:latin typeface="DM Sans"/>
                <a:ea typeface="DM Sans"/>
                <a:cs typeface="DM Sans"/>
                <a:sym typeface="DM Sans"/>
              </a:rPr>
              <a:t>CREDITS:</a:t>
            </a:r>
            <a:r>
              <a:rPr lang="en" sz="1200">
                <a:solidFill>
                  <a:schemeClr val="dk1"/>
                </a:solidFill>
                <a:latin typeface="DM Sans"/>
                <a:ea typeface="DM Sans"/>
                <a:cs typeface="DM Sans"/>
                <a:sym typeface="DM Sans"/>
              </a:rPr>
              <a:t> This presentation template was created by </a:t>
            </a:r>
            <a:r>
              <a:rPr b="1" lang="en" sz="1200" u="sng">
                <a:solidFill>
                  <a:schemeClr val="dk1"/>
                </a:solidFill>
                <a:latin typeface="DM Sans"/>
                <a:ea typeface="DM Sans"/>
                <a:cs typeface="DM Sans"/>
                <a:sym typeface="DM Sans"/>
                <a:hlinkClick r:id="rId2">
                  <a:extLst>
                    <a:ext uri="{A12FA001-AC4F-418D-AE19-62706E023703}">
                      <ahyp:hlinkClr val="tx"/>
                    </a:ext>
                  </a:extLst>
                </a:hlinkClick>
              </a:rPr>
              <a:t>Slidesgo</a:t>
            </a:r>
            <a:r>
              <a:rPr lang="en" sz="1200">
                <a:solidFill>
                  <a:schemeClr val="dk1"/>
                </a:solidFill>
                <a:latin typeface="DM Sans"/>
                <a:ea typeface="DM Sans"/>
                <a:cs typeface="DM Sans"/>
                <a:sym typeface="DM Sans"/>
              </a:rPr>
              <a:t>, and includes icons by </a:t>
            </a:r>
            <a:r>
              <a:rPr b="1" lang="en" sz="1200" u="sng">
                <a:solidFill>
                  <a:schemeClr val="dk1"/>
                </a:solidFill>
                <a:latin typeface="DM Sans"/>
                <a:ea typeface="DM Sans"/>
                <a:cs typeface="DM Sans"/>
                <a:sym typeface="DM Sans"/>
                <a:hlinkClick r:id="rId3">
                  <a:extLst>
                    <a:ext uri="{A12FA001-AC4F-418D-AE19-62706E023703}">
                      <ahyp:hlinkClr val="tx"/>
                    </a:ext>
                  </a:extLst>
                </a:hlinkClick>
              </a:rPr>
              <a:t>Flaticon</a:t>
            </a:r>
            <a:r>
              <a:rPr lang="en" sz="1200">
                <a:solidFill>
                  <a:schemeClr val="dk1"/>
                </a:solidFill>
                <a:latin typeface="DM Sans"/>
                <a:ea typeface="DM Sans"/>
                <a:cs typeface="DM Sans"/>
                <a:sym typeface="DM Sans"/>
              </a:rPr>
              <a:t>, and infographics &amp; images by </a:t>
            </a:r>
            <a:r>
              <a:rPr b="1" lang="en" sz="1200" u="sng">
                <a:solidFill>
                  <a:schemeClr val="dk1"/>
                </a:solidFill>
                <a:latin typeface="DM Sans"/>
                <a:ea typeface="DM Sans"/>
                <a:cs typeface="DM Sans"/>
                <a:sym typeface="DM Sans"/>
                <a:hlinkClick r:id="rId4">
                  <a:extLst>
                    <a:ext uri="{A12FA001-AC4F-418D-AE19-62706E023703}">
                      <ahyp:hlinkClr val="tx"/>
                    </a:ext>
                  </a:extLst>
                </a:hlinkClick>
              </a:rPr>
              <a:t>Freepik</a:t>
            </a:r>
            <a:r>
              <a:rPr lang="en" sz="1200" u="sng">
                <a:solidFill>
                  <a:schemeClr val="dk1"/>
                </a:solidFill>
                <a:latin typeface="DM Sans"/>
                <a:ea typeface="DM Sans"/>
                <a:cs typeface="DM Sans"/>
                <a:sym typeface="DM Sans"/>
              </a:rPr>
              <a:t> </a:t>
            </a:r>
            <a:endParaRPr b="1" sz="1200" u="sng">
              <a:solidFill>
                <a:schemeClr val="dk1"/>
              </a:solidFill>
              <a:latin typeface="DM Sans"/>
              <a:ea typeface="DM Sans"/>
              <a:cs typeface="DM Sans"/>
              <a:sym typeface="DM Sans"/>
            </a:endParaRPr>
          </a:p>
        </p:txBody>
      </p:sp>
      <p:grpSp>
        <p:nvGrpSpPr>
          <p:cNvPr id="295" name="Google Shape;295;p43"/>
          <p:cNvGrpSpPr/>
          <p:nvPr/>
        </p:nvGrpSpPr>
        <p:grpSpPr>
          <a:xfrm>
            <a:off x="-71600" y="-325564"/>
            <a:ext cx="1344425" cy="5474290"/>
            <a:chOff x="-71600" y="-325564"/>
            <a:chExt cx="1344425" cy="5474290"/>
          </a:xfrm>
        </p:grpSpPr>
        <p:pic>
          <p:nvPicPr>
            <p:cNvPr id="296" name="Google Shape;296;p43"/>
            <p:cNvPicPr preferRelativeResize="0"/>
            <p:nvPr/>
          </p:nvPicPr>
          <p:blipFill rotWithShape="1">
            <a:blip r:embed="rId5">
              <a:alphaModFix/>
            </a:blip>
            <a:srcRect b="0" l="-9431" r="57439" t="0"/>
            <a:stretch/>
          </p:blipFill>
          <p:spPr>
            <a:xfrm rot="5400000">
              <a:off x="117875" y="3993776"/>
              <a:ext cx="965475" cy="1344425"/>
            </a:xfrm>
            <a:prstGeom prst="rect">
              <a:avLst/>
            </a:prstGeom>
            <a:noFill/>
            <a:ln>
              <a:noFill/>
            </a:ln>
          </p:spPr>
        </p:pic>
        <p:pic>
          <p:nvPicPr>
            <p:cNvPr id="297" name="Google Shape;297;p43"/>
            <p:cNvPicPr preferRelativeResize="0"/>
            <p:nvPr/>
          </p:nvPicPr>
          <p:blipFill rotWithShape="1">
            <a:blip r:embed="rId6">
              <a:alphaModFix/>
            </a:blip>
            <a:srcRect b="-7426" l="52876" r="-4940" t="-19091"/>
            <a:stretch/>
          </p:blipFill>
          <p:spPr>
            <a:xfrm>
              <a:off x="5" y="-325564"/>
              <a:ext cx="666794" cy="2963257"/>
            </a:xfrm>
            <a:prstGeom prst="rect">
              <a:avLst/>
            </a:prstGeom>
            <a:noFill/>
            <a:ln>
              <a:noFill/>
            </a:ln>
          </p:spPr>
        </p:pic>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298" name="Shape 298"/>
        <p:cNvGrpSpPr/>
        <p:nvPr/>
      </p:nvGrpSpPr>
      <p:grpSpPr>
        <a:xfrm>
          <a:off x="0" y="0"/>
          <a:ext cx="0" cy="0"/>
          <a:chOff x="0" y="0"/>
          <a:chExt cx="0" cy="0"/>
        </a:xfrm>
      </p:grpSpPr>
      <p:grpSp>
        <p:nvGrpSpPr>
          <p:cNvPr id="299" name="Google Shape;299;p44"/>
          <p:cNvGrpSpPr/>
          <p:nvPr/>
        </p:nvGrpSpPr>
        <p:grpSpPr>
          <a:xfrm flipH="1">
            <a:off x="-6850" y="-11950"/>
            <a:ext cx="9150850" cy="5155407"/>
            <a:chOff x="-6850" y="-11950"/>
            <a:chExt cx="9150850" cy="5155407"/>
          </a:xfrm>
        </p:grpSpPr>
        <p:grpSp>
          <p:nvGrpSpPr>
            <p:cNvPr id="300" name="Google Shape;300;p44"/>
            <p:cNvGrpSpPr/>
            <p:nvPr/>
          </p:nvGrpSpPr>
          <p:grpSpPr>
            <a:xfrm flipH="1">
              <a:off x="5387545" y="2705868"/>
              <a:ext cx="3756455" cy="2437589"/>
              <a:chOff x="0" y="1434400"/>
              <a:chExt cx="5720200" cy="3711876"/>
            </a:xfrm>
          </p:grpSpPr>
          <p:pic>
            <p:nvPicPr>
              <p:cNvPr id="301" name="Google Shape;301;p44"/>
              <p:cNvPicPr preferRelativeResize="0"/>
              <p:nvPr/>
            </p:nvPicPr>
            <p:blipFill rotWithShape="1">
              <a:blip r:embed="rId2">
                <a:alphaModFix/>
              </a:blip>
              <a:srcRect b="0" l="-9430" r="59560" t="0"/>
              <a:stretch/>
            </p:blipFill>
            <p:spPr>
              <a:xfrm rot="5400000">
                <a:off x="4505888" y="3918789"/>
                <a:ext cx="990600" cy="1438025"/>
              </a:xfrm>
              <a:prstGeom prst="rect">
                <a:avLst/>
              </a:prstGeom>
              <a:noFill/>
              <a:ln>
                <a:noFill/>
              </a:ln>
            </p:spPr>
          </p:pic>
          <p:pic>
            <p:nvPicPr>
              <p:cNvPr id="302" name="Google Shape;302;p44"/>
              <p:cNvPicPr preferRelativeResize="0"/>
              <p:nvPr/>
            </p:nvPicPr>
            <p:blipFill rotWithShape="1">
              <a:blip r:embed="rId3">
                <a:alphaModFix/>
              </a:blip>
              <a:srcRect b="52497" l="14022" r="0" t="-1943"/>
              <a:stretch/>
            </p:blipFill>
            <p:spPr>
              <a:xfrm>
                <a:off x="0" y="3291425"/>
                <a:ext cx="3110451" cy="1854851"/>
              </a:xfrm>
              <a:prstGeom prst="rect">
                <a:avLst/>
              </a:prstGeom>
              <a:noFill/>
              <a:ln>
                <a:noFill/>
              </a:ln>
            </p:spPr>
          </p:pic>
          <p:pic>
            <p:nvPicPr>
              <p:cNvPr id="303" name="Google Shape;303;p44"/>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304" name="Google Shape;304;p44"/>
              <p:cNvPicPr preferRelativeResize="0"/>
              <p:nvPr/>
            </p:nvPicPr>
            <p:blipFill rotWithShape="1">
              <a:blip r:embed="rId5">
                <a:alphaModFix/>
              </a:blip>
              <a:srcRect b="35874" l="6973" r="64005" t="11846"/>
              <a:stretch/>
            </p:blipFill>
            <p:spPr>
              <a:xfrm>
                <a:off x="2585825" y="3338800"/>
                <a:ext cx="1780977" cy="1804700"/>
              </a:xfrm>
              <a:prstGeom prst="rect">
                <a:avLst/>
              </a:prstGeom>
              <a:noFill/>
              <a:ln>
                <a:noFill/>
              </a:ln>
            </p:spPr>
          </p:pic>
        </p:grpSp>
        <p:pic>
          <p:nvPicPr>
            <p:cNvPr id="305" name="Google Shape;305;p44"/>
            <p:cNvPicPr preferRelativeResize="0"/>
            <p:nvPr/>
          </p:nvPicPr>
          <p:blipFill rotWithShape="1">
            <a:blip r:embed="rId6">
              <a:alphaModFix/>
            </a:blip>
            <a:srcRect b="-3463" l="23173" r="-11085" t="-7907"/>
            <a:stretch/>
          </p:blipFill>
          <p:spPr>
            <a:xfrm rot="5">
              <a:off x="-6850" y="799276"/>
              <a:ext cx="1524951" cy="1995847"/>
            </a:xfrm>
            <a:prstGeom prst="rect">
              <a:avLst/>
            </a:prstGeom>
            <a:noFill/>
            <a:ln>
              <a:noFill/>
            </a:ln>
          </p:spPr>
        </p:pic>
        <p:pic>
          <p:nvPicPr>
            <p:cNvPr id="306" name="Google Shape;306;p44"/>
            <p:cNvPicPr preferRelativeResize="0"/>
            <p:nvPr/>
          </p:nvPicPr>
          <p:blipFill rotWithShape="1">
            <a:blip r:embed="rId7">
              <a:alphaModFix/>
            </a:blip>
            <a:srcRect b="-2535" l="-2935" r="79801" t="6483"/>
            <a:stretch/>
          </p:blipFill>
          <p:spPr>
            <a:xfrm flipH="1" rot="5400000">
              <a:off x="822027" y="-822025"/>
              <a:ext cx="1231073" cy="2875124"/>
            </a:xfrm>
            <a:prstGeom prst="rect">
              <a:avLst/>
            </a:prstGeom>
            <a:noFill/>
            <a:ln>
              <a:noFill/>
            </a:ln>
          </p:spPr>
        </p:pic>
        <p:pic>
          <p:nvPicPr>
            <p:cNvPr id="307" name="Google Shape;307;p44"/>
            <p:cNvPicPr preferRelativeResize="0"/>
            <p:nvPr/>
          </p:nvPicPr>
          <p:blipFill rotWithShape="1">
            <a:blip r:embed="rId5">
              <a:alphaModFix/>
            </a:blip>
            <a:srcRect b="-1550" l="9315" r="66392" t="5838"/>
            <a:stretch/>
          </p:blipFill>
          <p:spPr>
            <a:xfrm flipH="1">
              <a:off x="2" y="2414875"/>
              <a:ext cx="1231073" cy="2728575"/>
            </a:xfrm>
            <a:prstGeom prst="rect">
              <a:avLst/>
            </a:prstGeom>
            <a:noFill/>
            <a:ln>
              <a:noFill/>
            </a:ln>
          </p:spPr>
        </p:pic>
        <p:pic>
          <p:nvPicPr>
            <p:cNvPr id="308" name="Google Shape;308;p44"/>
            <p:cNvPicPr preferRelativeResize="0"/>
            <p:nvPr/>
          </p:nvPicPr>
          <p:blipFill rotWithShape="1">
            <a:blip r:embed="rId2">
              <a:alphaModFix/>
            </a:blip>
            <a:srcRect b="-61053" l="51475" r="6244" t="3820"/>
            <a:stretch/>
          </p:blipFill>
          <p:spPr>
            <a:xfrm rot="5400000">
              <a:off x="7331650" y="-842725"/>
              <a:ext cx="981575" cy="2643124"/>
            </a:xfrm>
            <a:prstGeom prst="rect">
              <a:avLst/>
            </a:prstGeom>
            <a:noFill/>
            <a:ln>
              <a:noFill/>
            </a:ln>
          </p:spPr>
        </p:pic>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309" name="Shape 309"/>
        <p:cNvGrpSpPr/>
        <p:nvPr/>
      </p:nvGrpSpPr>
      <p:grpSpPr>
        <a:xfrm>
          <a:off x="0" y="0"/>
          <a:ext cx="0" cy="0"/>
          <a:chOff x="0" y="0"/>
          <a:chExt cx="0" cy="0"/>
        </a:xfrm>
      </p:grpSpPr>
      <p:grpSp>
        <p:nvGrpSpPr>
          <p:cNvPr id="310" name="Google Shape;310;p45"/>
          <p:cNvGrpSpPr/>
          <p:nvPr/>
        </p:nvGrpSpPr>
        <p:grpSpPr>
          <a:xfrm flipH="1" rot="10800000">
            <a:off x="0" y="0"/>
            <a:ext cx="9144000" cy="5157487"/>
            <a:chOff x="0" y="0"/>
            <a:chExt cx="9144000" cy="5157487"/>
          </a:xfrm>
        </p:grpSpPr>
        <p:pic>
          <p:nvPicPr>
            <p:cNvPr id="311" name="Google Shape;311;p45"/>
            <p:cNvPicPr preferRelativeResize="0"/>
            <p:nvPr/>
          </p:nvPicPr>
          <p:blipFill rotWithShape="1">
            <a:blip r:embed="rId2">
              <a:alphaModFix/>
            </a:blip>
            <a:srcRect b="-4602" l="51695" r="-2007" t="58621"/>
            <a:stretch/>
          </p:blipFill>
          <p:spPr>
            <a:xfrm flipH="1">
              <a:off x="7874451" y="0"/>
              <a:ext cx="1269549" cy="1203049"/>
            </a:xfrm>
            <a:prstGeom prst="rect">
              <a:avLst/>
            </a:prstGeom>
            <a:noFill/>
            <a:ln>
              <a:noFill/>
            </a:ln>
          </p:spPr>
        </p:pic>
        <p:pic>
          <p:nvPicPr>
            <p:cNvPr id="312" name="Google Shape;312;p45"/>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6" name="Shape 316"/>
        <p:cNvGrpSpPr/>
        <p:nvPr/>
      </p:nvGrpSpPr>
      <p:grpSpPr>
        <a:xfrm>
          <a:off x="0" y="0"/>
          <a:ext cx="0" cy="0"/>
          <a:chOff x="0" y="0"/>
          <a:chExt cx="0" cy="0"/>
        </a:xfrm>
      </p:grpSpPr>
      <p:sp>
        <p:nvSpPr>
          <p:cNvPr id="317" name="Google Shape;317;p47"/>
          <p:cNvSpPr txBox="1"/>
          <p:nvPr>
            <p:ph type="ctrTitle"/>
          </p:nvPr>
        </p:nvSpPr>
        <p:spPr>
          <a:xfrm>
            <a:off x="713225" y="585425"/>
            <a:ext cx="4559700" cy="22359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191919"/>
              </a:buClr>
              <a:buSzPts val="5200"/>
              <a:buNone/>
              <a:defRPr sz="7000">
                <a:latin typeface="Baskervville"/>
                <a:ea typeface="Baskervville"/>
                <a:cs typeface="Baskervville"/>
                <a:sym typeface="Baskervville"/>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18" name="Google Shape;318;p47"/>
          <p:cNvSpPr txBox="1"/>
          <p:nvPr>
            <p:ph idx="1" type="subTitle"/>
          </p:nvPr>
        </p:nvSpPr>
        <p:spPr>
          <a:xfrm>
            <a:off x="713225" y="2775300"/>
            <a:ext cx="4559700" cy="4068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latin typeface="DM Sans"/>
                <a:ea typeface="DM Sans"/>
                <a:cs typeface="DM Sans"/>
                <a:sym typeface="DM Sans"/>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9" name="Shape 319"/>
        <p:cNvGrpSpPr/>
        <p:nvPr/>
      </p:nvGrpSpPr>
      <p:grpSpPr>
        <a:xfrm>
          <a:off x="0" y="0"/>
          <a:ext cx="0" cy="0"/>
          <a:chOff x="0" y="0"/>
          <a:chExt cx="0" cy="0"/>
        </a:xfrm>
      </p:grpSpPr>
      <p:sp>
        <p:nvSpPr>
          <p:cNvPr id="320" name="Google Shape;320;p48"/>
          <p:cNvSpPr txBox="1"/>
          <p:nvPr>
            <p:ph type="title"/>
          </p:nvPr>
        </p:nvSpPr>
        <p:spPr>
          <a:xfrm>
            <a:off x="2685500" y="2460927"/>
            <a:ext cx="5267100" cy="837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4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21" name="Google Shape;321;p48"/>
          <p:cNvSpPr txBox="1"/>
          <p:nvPr>
            <p:ph hasCustomPrompt="1" idx="2" type="title"/>
          </p:nvPr>
        </p:nvSpPr>
        <p:spPr>
          <a:xfrm>
            <a:off x="2685500" y="1577100"/>
            <a:ext cx="1810200" cy="11124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96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322" name="Google Shape;322;p48"/>
          <p:cNvSpPr txBox="1"/>
          <p:nvPr>
            <p:ph idx="1" type="subTitle"/>
          </p:nvPr>
        </p:nvSpPr>
        <p:spPr>
          <a:xfrm>
            <a:off x="2685500" y="3209075"/>
            <a:ext cx="5267100" cy="45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323" name="Google Shape;323;p48"/>
          <p:cNvPicPr preferRelativeResize="0"/>
          <p:nvPr/>
        </p:nvPicPr>
        <p:blipFill rotWithShape="1">
          <a:blip r:embed="rId2">
            <a:alphaModFix/>
          </a:blip>
          <a:srcRect b="5225" l="-48875" r="-5112" t="45011"/>
          <a:stretch/>
        </p:blipFill>
        <p:spPr>
          <a:xfrm rot="5400000">
            <a:off x="7230975" y="3244400"/>
            <a:ext cx="3100625" cy="725425"/>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4" name="Shape 324"/>
        <p:cNvGrpSpPr/>
        <p:nvPr/>
      </p:nvGrpSpPr>
      <p:grpSpPr>
        <a:xfrm>
          <a:off x="0" y="0"/>
          <a:ext cx="0" cy="0"/>
          <a:chOff x="0" y="0"/>
          <a:chExt cx="0" cy="0"/>
        </a:xfrm>
      </p:grpSpPr>
      <p:sp>
        <p:nvSpPr>
          <p:cNvPr id="325" name="Google Shape;325;p4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26" name="Google Shape;326;p49"/>
          <p:cNvSpPr txBox="1"/>
          <p:nvPr>
            <p:ph idx="1" type="body"/>
          </p:nvPr>
        </p:nvSpPr>
        <p:spPr>
          <a:xfrm>
            <a:off x="791450" y="1164775"/>
            <a:ext cx="7704000" cy="4020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pic>
        <p:nvPicPr>
          <p:cNvPr id="327" name="Google Shape;327;p49"/>
          <p:cNvPicPr preferRelativeResize="0"/>
          <p:nvPr/>
        </p:nvPicPr>
        <p:blipFill rotWithShape="1">
          <a:blip r:embed="rId2">
            <a:alphaModFix/>
          </a:blip>
          <a:srcRect b="10326" l="8146" r="23738" t="-27408"/>
          <a:stretch/>
        </p:blipFill>
        <p:spPr>
          <a:xfrm flipH="1">
            <a:off x="1" y="3352450"/>
            <a:ext cx="1008499" cy="1791050"/>
          </a:xfrm>
          <a:prstGeom prst="rect">
            <a:avLst/>
          </a:prstGeom>
          <a:noFill/>
          <a:ln>
            <a:noFill/>
          </a:ln>
        </p:spPr>
      </p:pic>
      <p:pic>
        <p:nvPicPr>
          <p:cNvPr id="328" name="Google Shape;328;p49"/>
          <p:cNvPicPr preferRelativeResize="0"/>
          <p:nvPr/>
        </p:nvPicPr>
        <p:blipFill rotWithShape="1">
          <a:blip r:embed="rId3">
            <a:alphaModFix/>
          </a:blip>
          <a:srcRect b="897" l="1579" r="81744" t="15976"/>
          <a:stretch/>
        </p:blipFill>
        <p:spPr>
          <a:xfrm>
            <a:off x="8256575" y="0"/>
            <a:ext cx="887424" cy="2488225"/>
          </a:xfrm>
          <a:prstGeom prst="rect">
            <a:avLst/>
          </a:prstGeom>
          <a:noFill/>
          <a:ln>
            <a:noFill/>
          </a:ln>
        </p:spPr>
      </p:pic>
      <p:pic>
        <p:nvPicPr>
          <p:cNvPr id="329" name="Google Shape;329;p49"/>
          <p:cNvPicPr preferRelativeResize="0"/>
          <p:nvPr/>
        </p:nvPicPr>
        <p:blipFill rotWithShape="1">
          <a:blip r:embed="rId4">
            <a:alphaModFix/>
          </a:blip>
          <a:srcRect b="-14341" l="2867" r="75227" t="13484"/>
          <a:stretch/>
        </p:blipFill>
        <p:spPr>
          <a:xfrm>
            <a:off x="8033877" y="2414875"/>
            <a:ext cx="1110124" cy="2875124"/>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30" name="Shape 330"/>
        <p:cNvGrpSpPr/>
        <p:nvPr/>
      </p:nvGrpSpPr>
      <p:grpSpPr>
        <a:xfrm>
          <a:off x="0" y="0"/>
          <a:ext cx="0" cy="0"/>
          <a:chOff x="0" y="0"/>
          <a:chExt cx="0" cy="0"/>
        </a:xfrm>
      </p:grpSpPr>
      <p:sp>
        <p:nvSpPr>
          <p:cNvPr id="331" name="Google Shape;331;p5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32" name="Google Shape;332;p50"/>
          <p:cNvSpPr txBox="1"/>
          <p:nvPr>
            <p:ph idx="1" type="subTitle"/>
          </p:nvPr>
        </p:nvSpPr>
        <p:spPr>
          <a:xfrm>
            <a:off x="5055197" y="3678874"/>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33" name="Google Shape;333;p50"/>
          <p:cNvSpPr txBox="1"/>
          <p:nvPr>
            <p:ph idx="2" type="subTitle"/>
          </p:nvPr>
        </p:nvSpPr>
        <p:spPr>
          <a:xfrm>
            <a:off x="1583213" y="3678874"/>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34" name="Google Shape;334;p50"/>
          <p:cNvSpPr txBox="1"/>
          <p:nvPr>
            <p:ph idx="3" type="subTitle"/>
          </p:nvPr>
        </p:nvSpPr>
        <p:spPr>
          <a:xfrm>
            <a:off x="5055188" y="3370850"/>
            <a:ext cx="2505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35" name="Google Shape;335;p50"/>
          <p:cNvSpPr txBox="1"/>
          <p:nvPr>
            <p:ph idx="4" type="subTitle"/>
          </p:nvPr>
        </p:nvSpPr>
        <p:spPr>
          <a:xfrm>
            <a:off x="1583213" y="3370850"/>
            <a:ext cx="2505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336" name="Google Shape;336;p50"/>
          <p:cNvGrpSpPr/>
          <p:nvPr/>
        </p:nvGrpSpPr>
        <p:grpSpPr>
          <a:xfrm>
            <a:off x="0" y="3140575"/>
            <a:ext cx="1231075" cy="2002925"/>
            <a:chOff x="0" y="3131850"/>
            <a:chExt cx="1231075" cy="2002925"/>
          </a:xfrm>
        </p:grpSpPr>
        <p:pic>
          <p:nvPicPr>
            <p:cNvPr id="337" name="Google Shape;337;p50"/>
            <p:cNvPicPr preferRelativeResize="0"/>
            <p:nvPr/>
          </p:nvPicPr>
          <p:blipFill rotWithShape="1">
            <a:blip r:embed="rId2">
              <a:alphaModFix/>
            </a:blip>
            <a:srcRect b="-20786" l="-16649" r="60362" t="12690"/>
            <a:stretch/>
          </p:blipFill>
          <p:spPr>
            <a:xfrm flipH="1" rot="-5400000">
              <a:off x="273700" y="4177300"/>
              <a:ext cx="801099" cy="1113650"/>
            </a:xfrm>
            <a:prstGeom prst="rect">
              <a:avLst/>
            </a:prstGeom>
            <a:noFill/>
            <a:ln>
              <a:noFill/>
            </a:ln>
          </p:spPr>
        </p:pic>
        <p:pic>
          <p:nvPicPr>
            <p:cNvPr id="338" name="Google Shape;338;p50"/>
            <p:cNvPicPr preferRelativeResize="0"/>
            <p:nvPr/>
          </p:nvPicPr>
          <p:blipFill rotWithShape="1">
            <a:blip r:embed="rId3">
              <a:alphaModFix/>
            </a:blip>
            <a:srcRect b="-14600" l="11532" r="70118" t="33622"/>
            <a:stretch/>
          </p:blipFill>
          <p:spPr>
            <a:xfrm flipH="1">
              <a:off x="0" y="3131850"/>
              <a:ext cx="806825" cy="2002925"/>
            </a:xfrm>
            <a:prstGeom prst="rect">
              <a:avLst/>
            </a:prstGeom>
            <a:noFill/>
            <a:ln>
              <a:noFill/>
            </a:ln>
          </p:spPr>
        </p:pic>
      </p:grpSp>
      <p:pic>
        <p:nvPicPr>
          <p:cNvPr id="339" name="Google Shape;339;p50"/>
          <p:cNvPicPr preferRelativeResize="0"/>
          <p:nvPr/>
        </p:nvPicPr>
        <p:blipFill rotWithShape="1">
          <a:blip r:embed="rId4">
            <a:alphaModFix/>
          </a:blip>
          <a:srcRect b="42279" l="-35864" r="-14828" t="3690"/>
          <a:stretch/>
        </p:blipFill>
        <p:spPr>
          <a:xfrm flipH="1" rot="-5400000">
            <a:off x="7929012" y="253876"/>
            <a:ext cx="1474774" cy="966999"/>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0" name="Shape 340"/>
        <p:cNvGrpSpPr/>
        <p:nvPr/>
      </p:nvGrpSpPr>
      <p:grpSpPr>
        <a:xfrm>
          <a:off x="0" y="0"/>
          <a:ext cx="0" cy="0"/>
          <a:chOff x="0" y="0"/>
          <a:chExt cx="0" cy="0"/>
        </a:xfrm>
      </p:grpSpPr>
      <p:sp>
        <p:nvSpPr>
          <p:cNvPr id="341" name="Google Shape;341;p5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342" name="Google Shape;342;p51"/>
          <p:cNvGrpSpPr/>
          <p:nvPr/>
        </p:nvGrpSpPr>
        <p:grpSpPr>
          <a:xfrm flipH="1">
            <a:off x="0" y="17225"/>
            <a:ext cx="9143998" cy="5134774"/>
            <a:chOff x="2" y="0"/>
            <a:chExt cx="9143998" cy="5134774"/>
          </a:xfrm>
        </p:grpSpPr>
        <p:pic>
          <p:nvPicPr>
            <p:cNvPr id="343" name="Google Shape;343;p51"/>
            <p:cNvPicPr preferRelativeResize="0"/>
            <p:nvPr/>
          </p:nvPicPr>
          <p:blipFill rotWithShape="1">
            <a:blip r:embed="rId2">
              <a:alphaModFix/>
            </a:blip>
            <a:srcRect b="-8381" l="45533" r="-2758" t="-23614"/>
            <a:stretch/>
          </p:blipFill>
          <p:spPr>
            <a:xfrm flipH="1">
              <a:off x="8303375" y="0"/>
              <a:ext cx="840626" cy="2002924"/>
            </a:xfrm>
            <a:prstGeom prst="rect">
              <a:avLst/>
            </a:prstGeom>
            <a:noFill/>
            <a:ln>
              <a:noFill/>
            </a:ln>
          </p:spPr>
        </p:pic>
        <p:pic>
          <p:nvPicPr>
            <p:cNvPr id="344" name="Google Shape;344;p51"/>
            <p:cNvPicPr preferRelativeResize="0"/>
            <p:nvPr/>
          </p:nvPicPr>
          <p:blipFill rotWithShape="1">
            <a:blip r:embed="rId3">
              <a:alphaModFix/>
            </a:blip>
            <a:srcRect b="-20786" l="-16649" r="60362" t="12690"/>
            <a:stretch/>
          </p:blipFill>
          <p:spPr>
            <a:xfrm flipH="1" rot="-5400000">
              <a:off x="248962" y="4263847"/>
              <a:ext cx="728687" cy="1012989"/>
            </a:xfrm>
            <a:prstGeom prst="rect">
              <a:avLst/>
            </a:prstGeom>
            <a:noFill/>
            <a:ln>
              <a:noFill/>
            </a:ln>
          </p:spPr>
        </p:pic>
        <p:pic>
          <p:nvPicPr>
            <p:cNvPr id="345" name="Google Shape;345;p51"/>
            <p:cNvPicPr preferRelativeResize="0"/>
            <p:nvPr/>
          </p:nvPicPr>
          <p:blipFill rotWithShape="1">
            <a:blip r:embed="rId4">
              <a:alphaModFix/>
            </a:blip>
            <a:srcRect b="-14600" l="11532" r="70118" t="33622"/>
            <a:stretch/>
          </p:blipFill>
          <p:spPr>
            <a:xfrm flipH="1">
              <a:off x="2" y="3312900"/>
              <a:ext cx="733896" cy="1821874"/>
            </a:xfrm>
            <a:prstGeom prst="rect">
              <a:avLst/>
            </a:prstGeom>
            <a:noFill/>
            <a:ln>
              <a:noFill/>
            </a:ln>
          </p:spPr>
        </p:pic>
      </p:gr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6" name="Shape 346"/>
        <p:cNvGrpSpPr/>
        <p:nvPr/>
      </p:nvGrpSpPr>
      <p:grpSpPr>
        <a:xfrm>
          <a:off x="0" y="0"/>
          <a:ext cx="0" cy="0"/>
          <a:chOff x="0" y="0"/>
          <a:chExt cx="0" cy="0"/>
        </a:xfrm>
      </p:grpSpPr>
      <p:sp>
        <p:nvSpPr>
          <p:cNvPr id="347" name="Google Shape;347;p52"/>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48" name="Google Shape;348;p52"/>
          <p:cNvSpPr txBox="1"/>
          <p:nvPr>
            <p:ph idx="1" type="subTitle"/>
          </p:nvPr>
        </p:nvSpPr>
        <p:spPr>
          <a:xfrm>
            <a:off x="720000" y="1541950"/>
            <a:ext cx="4552500" cy="229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Font typeface="Nunito Light"/>
              <a:buChar char="●"/>
              <a:defRPr sz="1600"/>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1600"/>
              </a:spcBef>
              <a:spcAft>
                <a:spcPts val="0"/>
              </a:spcAft>
              <a:buClr>
                <a:srgbClr val="E76A28"/>
              </a:buClr>
              <a:buSzPts val="1500"/>
              <a:buFont typeface="Nunito Light"/>
              <a:buChar char="■"/>
              <a:defRPr/>
            </a:lvl3pPr>
            <a:lvl4pPr lvl="3" rtl="0" algn="ctr">
              <a:lnSpc>
                <a:spcPct val="100000"/>
              </a:lnSpc>
              <a:spcBef>
                <a:spcPts val="1600"/>
              </a:spcBef>
              <a:spcAft>
                <a:spcPts val="0"/>
              </a:spcAft>
              <a:buClr>
                <a:srgbClr val="E76A28"/>
              </a:buClr>
              <a:buSzPts val="1500"/>
              <a:buFont typeface="Nunito Light"/>
              <a:buChar char="●"/>
              <a:defRPr/>
            </a:lvl4pPr>
            <a:lvl5pPr lvl="4" rtl="0" algn="ctr">
              <a:lnSpc>
                <a:spcPct val="100000"/>
              </a:lnSpc>
              <a:spcBef>
                <a:spcPts val="1600"/>
              </a:spcBef>
              <a:spcAft>
                <a:spcPts val="0"/>
              </a:spcAft>
              <a:buClr>
                <a:srgbClr val="E76A28"/>
              </a:buClr>
              <a:buSzPts val="1400"/>
              <a:buFont typeface="Nunito Light"/>
              <a:buChar char="○"/>
              <a:defRPr/>
            </a:lvl5pPr>
            <a:lvl6pPr lvl="5" rtl="0" algn="ctr">
              <a:lnSpc>
                <a:spcPct val="100000"/>
              </a:lnSpc>
              <a:spcBef>
                <a:spcPts val="1600"/>
              </a:spcBef>
              <a:spcAft>
                <a:spcPts val="0"/>
              </a:spcAft>
              <a:buClr>
                <a:srgbClr val="999999"/>
              </a:buClr>
              <a:buSzPts val="1400"/>
              <a:buFont typeface="Nunito Light"/>
              <a:buChar char="■"/>
              <a:defRPr/>
            </a:lvl6pPr>
            <a:lvl7pPr lvl="6" rtl="0" algn="ctr">
              <a:lnSpc>
                <a:spcPct val="100000"/>
              </a:lnSpc>
              <a:spcBef>
                <a:spcPts val="1600"/>
              </a:spcBef>
              <a:spcAft>
                <a:spcPts val="0"/>
              </a:spcAft>
              <a:buClr>
                <a:srgbClr val="999999"/>
              </a:buClr>
              <a:buSzPts val="1300"/>
              <a:buFont typeface="Nunito Light"/>
              <a:buChar char="●"/>
              <a:defRPr/>
            </a:lvl7pPr>
            <a:lvl8pPr lvl="7" rtl="0" algn="ctr">
              <a:lnSpc>
                <a:spcPct val="100000"/>
              </a:lnSpc>
              <a:spcBef>
                <a:spcPts val="1600"/>
              </a:spcBef>
              <a:spcAft>
                <a:spcPts val="0"/>
              </a:spcAft>
              <a:buClr>
                <a:srgbClr val="999999"/>
              </a:buClr>
              <a:buSzPts val="1300"/>
              <a:buFont typeface="Nunito Light"/>
              <a:buChar char="○"/>
              <a:defRPr/>
            </a:lvl8pPr>
            <a:lvl9pPr lvl="8" rtl="0" algn="ctr">
              <a:lnSpc>
                <a:spcPct val="100000"/>
              </a:lnSpc>
              <a:spcBef>
                <a:spcPts val="1600"/>
              </a:spcBef>
              <a:spcAft>
                <a:spcPts val="1600"/>
              </a:spcAft>
              <a:buClr>
                <a:srgbClr val="999999"/>
              </a:buClr>
              <a:buSzPts val="1400"/>
              <a:buFont typeface="Nunito Light"/>
              <a:buChar char="■"/>
              <a:defRPr/>
            </a:lvl9pPr>
          </a:lstStyle>
          <a:p/>
        </p:txBody>
      </p:sp>
      <p:grpSp>
        <p:nvGrpSpPr>
          <p:cNvPr id="349" name="Google Shape;349;p52"/>
          <p:cNvGrpSpPr/>
          <p:nvPr/>
        </p:nvGrpSpPr>
        <p:grpSpPr>
          <a:xfrm>
            <a:off x="0" y="0"/>
            <a:ext cx="9143996" cy="5160900"/>
            <a:chOff x="0" y="0"/>
            <a:chExt cx="9143996" cy="5160900"/>
          </a:xfrm>
        </p:grpSpPr>
        <p:pic>
          <p:nvPicPr>
            <p:cNvPr id="350" name="Google Shape;350;p52"/>
            <p:cNvPicPr preferRelativeResize="0"/>
            <p:nvPr/>
          </p:nvPicPr>
          <p:blipFill rotWithShape="1">
            <a:blip r:embed="rId2">
              <a:alphaModFix/>
            </a:blip>
            <a:srcRect b="33257" l="22218" r="54809" t="-31567"/>
            <a:stretch/>
          </p:blipFill>
          <p:spPr>
            <a:xfrm>
              <a:off x="0" y="0"/>
              <a:ext cx="817751" cy="1968474"/>
            </a:xfrm>
            <a:prstGeom prst="rect">
              <a:avLst/>
            </a:prstGeom>
            <a:noFill/>
            <a:ln>
              <a:noFill/>
            </a:ln>
          </p:spPr>
        </p:pic>
        <p:grpSp>
          <p:nvGrpSpPr>
            <p:cNvPr id="351" name="Google Shape;351;p52"/>
            <p:cNvGrpSpPr/>
            <p:nvPr/>
          </p:nvGrpSpPr>
          <p:grpSpPr>
            <a:xfrm flipH="1">
              <a:off x="5387550" y="2705868"/>
              <a:ext cx="3756446" cy="2455032"/>
              <a:chOff x="6" y="1434400"/>
              <a:chExt cx="5720186" cy="3738437"/>
            </a:xfrm>
          </p:grpSpPr>
          <p:pic>
            <p:nvPicPr>
              <p:cNvPr id="352" name="Google Shape;352;p52"/>
              <p:cNvPicPr preferRelativeResize="0"/>
              <p:nvPr/>
            </p:nvPicPr>
            <p:blipFill rotWithShape="1">
              <a:blip r:embed="rId3">
                <a:alphaModFix/>
              </a:blip>
              <a:srcRect b="0" l="-9429" r="57560" t="0"/>
              <a:stretch/>
            </p:blipFill>
            <p:spPr>
              <a:xfrm rot="5400000">
                <a:off x="4486010" y="3938655"/>
                <a:ext cx="1030341" cy="1438024"/>
              </a:xfrm>
              <a:prstGeom prst="rect">
                <a:avLst/>
              </a:prstGeom>
              <a:noFill/>
              <a:ln>
                <a:noFill/>
              </a:ln>
            </p:spPr>
          </p:pic>
          <p:pic>
            <p:nvPicPr>
              <p:cNvPr id="353" name="Google Shape;353;p52"/>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4" name="Shape 354"/>
        <p:cNvGrpSpPr/>
        <p:nvPr/>
      </p:nvGrpSpPr>
      <p:grpSpPr>
        <a:xfrm>
          <a:off x="0" y="0"/>
          <a:ext cx="0" cy="0"/>
          <a:chOff x="0" y="0"/>
          <a:chExt cx="0" cy="0"/>
        </a:xfrm>
      </p:grpSpPr>
      <p:sp>
        <p:nvSpPr>
          <p:cNvPr id="355" name="Google Shape;355;p53"/>
          <p:cNvSpPr txBox="1"/>
          <p:nvPr>
            <p:ph type="title"/>
          </p:nvPr>
        </p:nvSpPr>
        <p:spPr>
          <a:xfrm>
            <a:off x="884250" y="1494625"/>
            <a:ext cx="7375500" cy="1382400"/>
          </a:xfrm>
          <a:prstGeom prst="rect">
            <a:avLst/>
          </a:prstGeom>
        </p:spPr>
        <p:txBody>
          <a:bodyPr anchorCtr="0" anchor="ctr" bIns="91425" lIns="91425" spcFirstLastPara="1" rIns="91425" wrap="square" tIns="91425">
            <a:noAutofit/>
          </a:bodyPr>
          <a:lstStyle>
            <a:lvl1pPr lvl="0" rtl="0" algn="ctr">
              <a:lnSpc>
                <a:spcPct val="80000"/>
              </a:lnSpc>
              <a:spcBef>
                <a:spcPts val="0"/>
              </a:spcBef>
              <a:spcAft>
                <a:spcPts val="0"/>
              </a:spcAft>
              <a:buSzPts val="4800"/>
              <a:buNone/>
              <a:defRPr sz="6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grpSp>
        <p:nvGrpSpPr>
          <p:cNvPr id="356" name="Google Shape;356;p53"/>
          <p:cNvGrpSpPr/>
          <p:nvPr/>
        </p:nvGrpSpPr>
        <p:grpSpPr>
          <a:xfrm flipH="1" rot="10800000">
            <a:off x="0" y="-28677"/>
            <a:ext cx="9143996" cy="2466266"/>
            <a:chOff x="0" y="2705868"/>
            <a:chExt cx="9143996" cy="2466266"/>
          </a:xfrm>
        </p:grpSpPr>
        <p:pic>
          <p:nvPicPr>
            <p:cNvPr id="357" name="Google Shape;357;p53"/>
            <p:cNvPicPr preferRelativeResize="0"/>
            <p:nvPr/>
          </p:nvPicPr>
          <p:blipFill rotWithShape="1">
            <a:blip r:embed="rId2">
              <a:alphaModFix/>
            </a:blip>
            <a:srcRect b="37062" l="12051" r="57322" t="-35371"/>
            <a:stretch/>
          </p:blipFill>
          <p:spPr>
            <a:xfrm>
              <a:off x="0" y="3189582"/>
              <a:ext cx="1090227" cy="1968474"/>
            </a:xfrm>
            <a:prstGeom prst="rect">
              <a:avLst/>
            </a:prstGeom>
            <a:noFill/>
            <a:ln>
              <a:noFill/>
            </a:ln>
          </p:spPr>
        </p:pic>
        <p:grpSp>
          <p:nvGrpSpPr>
            <p:cNvPr id="358" name="Google Shape;358;p53"/>
            <p:cNvGrpSpPr/>
            <p:nvPr/>
          </p:nvGrpSpPr>
          <p:grpSpPr>
            <a:xfrm flipH="1">
              <a:off x="396445" y="2705868"/>
              <a:ext cx="8747551" cy="2466266"/>
              <a:chOff x="6" y="1434400"/>
              <a:chExt cx="13320468" cy="3755544"/>
            </a:xfrm>
          </p:grpSpPr>
          <p:pic>
            <p:nvPicPr>
              <p:cNvPr id="359" name="Google Shape;359;p53"/>
              <p:cNvPicPr preferRelativeResize="0"/>
              <p:nvPr/>
            </p:nvPicPr>
            <p:blipFill rotWithShape="1">
              <a:blip r:embed="rId3">
                <a:alphaModFix/>
              </a:blip>
              <a:srcRect b="0" l="-9430" r="59560" t="0"/>
              <a:stretch/>
            </p:blipFill>
            <p:spPr>
              <a:xfrm rot="5400000">
                <a:off x="12106162" y="3954193"/>
                <a:ext cx="990600" cy="1438025"/>
              </a:xfrm>
              <a:prstGeom prst="rect">
                <a:avLst/>
              </a:prstGeom>
              <a:noFill/>
              <a:ln>
                <a:noFill/>
              </a:ln>
            </p:spPr>
          </p:pic>
          <p:pic>
            <p:nvPicPr>
              <p:cNvPr id="360" name="Google Shape;360;p53"/>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361" name="Google Shape;361;p53"/>
              <p:cNvPicPr preferRelativeResize="0"/>
              <p:nvPr/>
            </p:nvPicPr>
            <p:blipFill rotWithShape="1">
              <a:blip r:embed="rId5">
                <a:alphaModFix/>
              </a:blip>
              <a:srcRect b="43438" l="7542" r="63436" t="4281"/>
              <a:stretch/>
            </p:blipFill>
            <p:spPr>
              <a:xfrm>
                <a:off x="1976643" y="3385244"/>
                <a:ext cx="1780977" cy="1804700"/>
              </a:xfrm>
              <a:prstGeom prst="rect">
                <a:avLst/>
              </a:prstGeom>
              <a:noFill/>
              <a:ln>
                <a:noFill/>
              </a:ln>
            </p:spPr>
          </p:pic>
        </p:gr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2" name="Shape 362"/>
        <p:cNvGrpSpPr/>
        <p:nvPr/>
      </p:nvGrpSpPr>
      <p:grpSpPr>
        <a:xfrm>
          <a:off x="0" y="0"/>
          <a:ext cx="0" cy="0"/>
          <a:chOff x="0" y="0"/>
          <a:chExt cx="0" cy="0"/>
        </a:xfrm>
      </p:grpSpPr>
      <p:sp>
        <p:nvSpPr>
          <p:cNvPr id="363" name="Google Shape;363;p54"/>
          <p:cNvSpPr txBox="1"/>
          <p:nvPr>
            <p:ph type="title"/>
          </p:nvPr>
        </p:nvSpPr>
        <p:spPr>
          <a:xfrm>
            <a:off x="2135550" y="1505850"/>
            <a:ext cx="4872900" cy="1460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sz="96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364" name="Google Shape;364;p54"/>
          <p:cNvSpPr txBox="1"/>
          <p:nvPr>
            <p:ph idx="1" type="subTitle"/>
          </p:nvPr>
        </p:nvSpPr>
        <p:spPr>
          <a:xfrm>
            <a:off x="2135550" y="2966550"/>
            <a:ext cx="4872900" cy="67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365" name="Google Shape;365;p54"/>
          <p:cNvPicPr preferRelativeResize="0"/>
          <p:nvPr/>
        </p:nvPicPr>
        <p:blipFill rotWithShape="1">
          <a:blip r:embed="rId2">
            <a:alphaModFix/>
          </a:blip>
          <a:srcRect b="-61053" l="51987" r="6247" t="3820"/>
          <a:stretch/>
        </p:blipFill>
        <p:spPr>
          <a:xfrm rot="5400000">
            <a:off x="7337624" y="-836747"/>
            <a:ext cx="969625" cy="2643124"/>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6" name="Shape 366"/>
        <p:cNvGrpSpPr/>
        <p:nvPr/>
      </p:nvGrpSpPr>
      <p:grpSpPr>
        <a:xfrm>
          <a:off x="0" y="0"/>
          <a:ext cx="0" cy="0"/>
          <a:chOff x="0" y="0"/>
          <a:chExt cx="0" cy="0"/>
        </a:xfrm>
      </p:grpSpPr>
      <p:sp>
        <p:nvSpPr>
          <p:cNvPr id="367" name="Google Shape;367;p55"/>
          <p:cNvSpPr/>
          <p:nvPr>
            <p:ph idx="2" type="pic"/>
          </p:nvPr>
        </p:nvSpPr>
        <p:spPr>
          <a:xfrm>
            <a:off x="-3301" y="0"/>
            <a:ext cx="9150600" cy="5143500"/>
          </a:xfrm>
          <a:prstGeom prst="rect">
            <a:avLst/>
          </a:prstGeom>
          <a:noFill/>
          <a:ln>
            <a:noFill/>
          </a:ln>
        </p:spPr>
      </p:sp>
      <p:sp>
        <p:nvSpPr>
          <p:cNvPr id="368" name="Google Shape;368;p55"/>
          <p:cNvSpPr txBox="1"/>
          <p:nvPr>
            <p:ph type="title"/>
          </p:nvPr>
        </p:nvSpPr>
        <p:spPr>
          <a:xfrm>
            <a:off x="1055850" y="539500"/>
            <a:ext cx="7032300" cy="5727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SzPts val="3500"/>
              <a:buNone/>
              <a:defRPr sz="3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69" name="Shape 369"/>
        <p:cNvGrpSpPr/>
        <p:nvPr/>
      </p:nvGrpSpPr>
      <p:grpSpPr>
        <a:xfrm>
          <a:off x="0" y="0"/>
          <a:ext cx="0" cy="0"/>
          <a:chOff x="0" y="0"/>
          <a:chExt cx="0" cy="0"/>
        </a:xfrm>
      </p:grpSpPr>
      <p:sp>
        <p:nvSpPr>
          <p:cNvPr id="370" name="Google Shape;370;p56"/>
          <p:cNvSpPr txBox="1"/>
          <p:nvPr>
            <p:ph hasCustomPrompt="1" type="title"/>
          </p:nvPr>
        </p:nvSpPr>
        <p:spPr>
          <a:xfrm>
            <a:off x="1284000" y="1668175"/>
            <a:ext cx="6576000" cy="1302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9600"/>
              <a:buNone/>
              <a:defRPr sz="72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371" name="Google Shape;371;p56"/>
          <p:cNvSpPr txBox="1"/>
          <p:nvPr>
            <p:ph idx="1" type="subTitle"/>
          </p:nvPr>
        </p:nvSpPr>
        <p:spPr>
          <a:xfrm>
            <a:off x="1284000" y="3075375"/>
            <a:ext cx="6576000" cy="49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grpSp>
        <p:nvGrpSpPr>
          <p:cNvPr id="372" name="Google Shape;372;p56"/>
          <p:cNvGrpSpPr/>
          <p:nvPr/>
        </p:nvGrpSpPr>
        <p:grpSpPr>
          <a:xfrm>
            <a:off x="1" y="2016562"/>
            <a:ext cx="9190974" cy="3129935"/>
            <a:chOff x="1" y="2016562"/>
            <a:chExt cx="9190974" cy="3129935"/>
          </a:xfrm>
        </p:grpSpPr>
        <p:pic>
          <p:nvPicPr>
            <p:cNvPr id="373" name="Google Shape;373;p56"/>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374" name="Google Shape;374;p56"/>
            <p:cNvGrpSpPr/>
            <p:nvPr/>
          </p:nvGrpSpPr>
          <p:grpSpPr>
            <a:xfrm>
              <a:off x="1" y="3608474"/>
              <a:ext cx="9143999" cy="1538023"/>
              <a:chOff x="1" y="3608474"/>
              <a:chExt cx="9143999" cy="1538023"/>
            </a:xfrm>
          </p:grpSpPr>
          <p:pic>
            <p:nvPicPr>
              <p:cNvPr id="375" name="Google Shape;375;p56"/>
              <p:cNvPicPr preferRelativeResize="0"/>
              <p:nvPr/>
            </p:nvPicPr>
            <p:blipFill rotWithShape="1">
              <a:blip r:embed="rId3">
                <a:alphaModFix/>
              </a:blip>
              <a:srcRect b="62250" l="37584" r="-5820" t="-16263"/>
              <a:stretch/>
            </p:blipFill>
            <p:spPr>
              <a:xfrm flipH="1">
                <a:off x="7270001" y="3608474"/>
                <a:ext cx="1873999" cy="1538023"/>
              </a:xfrm>
              <a:prstGeom prst="rect">
                <a:avLst/>
              </a:prstGeom>
              <a:noFill/>
              <a:ln>
                <a:noFill/>
              </a:ln>
            </p:spPr>
          </p:pic>
          <p:pic>
            <p:nvPicPr>
              <p:cNvPr id="376" name="Google Shape;376;p56"/>
              <p:cNvPicPr preferRelativeResize="0"/>
              <p:nvPr/>
            </p:nvPicPr>
            <p:blipFill rotWithShape="1">
              <a:blip r:embed="rId4">
                <a:alphaModFix/>
              </a:blip>
              <a:srcRect b="0" l="-14301" r="33591" t="15261"/>
              <a:stretch/>
            </p:blipFill>
            <p:spPr>
              <a:xfrm rot="5400000">
                <a:off x="-179787" y="3824487"/>
                <a:ext cx="1498800" cy="1139225"/>
              </a:xfrm>
              <a:prstGeom prst="rect">
                <a:avLst/>
              </a:prstGeom>
              <a:noFill/>
              <a:ln>
                <a:noFill/>
              </a:ln>
            </p:spPr>
          </p:pic>
        </p:gr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377" name="Shape 377"/>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378" name="Shape 378"/>
        <p:cNvGrpSpPr/>
        <p:nvPr/>
      </p:nvGrpSpPr>
      <p:grpSpPr>
        <a:xfrm>
          <a:off x="0" y="0"/>
          <a:ext cx="0" cy="0"/>
          <a:chOff x="0" y="0"/>
          <a:chExt cx="0" cy="0"/>
        </a:xfrm>
      </p:grpSpPr>
      <p:sp>
        <p:nvSpPr>
          <p:cNvPr id="379" name="Google Shape;379;p5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80" name="Google Shape;380;p58"/>
          <p:cNvSpPr txBox="1"/>
          <p:nvPr>
            <p:ph idx="1" type="subTitle"/>
          </p:nvPr>
        </p:nvSpPr>
        <p:spPr>
          <a:xfrm>
            <a:off x="719975"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81" name="Google Shape;381;p58"/>
          <p:cNvSpPr txBox="1"/>
          <p:nvPr>
            <p:ph idx="2" type="subTitle"/>
          </p:nvPr>
        </p:nvSpPr>
        <p:spPr>
          <a:xfrm>
            <a:off x="3419246"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82" name="Google Shape;382;p58"/>
          <p:cNvSpPr txBox="1"/>
          <p:nvPr>
            <p:ph idx="3" type="subTitle"/>
          </p:nvPr>
        </p:nvSpPr>
        <p:spPr>
          <a:xfrm>
            <a:off x="6118524"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83" name="Google Shape;383;p58"/>
          <p:cNvSpPr txBox="1"/>
          <p:nvPr>
            <p:ph hasCustomPrompt="1" idx="4" type="title"/>
          </p:nvPr>
        </p:nvSpPr>
        <p:spPr>
          <a:xfrm>
            <a:off x="719975"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84" name="Google Shape;384;p58"/>
          <p:cNvSpPr txBox="1"/>
          <p:nvPr>
            <p:ph hasCustomPrompt="1" idx="5" type="title"/>
          </p:nvPr>
        </p:nvSpPr>
        <p:spPr>
          <a:xfrm>
            <a:off x="3419246"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85" name="Google Shape;385;p58"/>
          <p:cNvSpPr txBox="1"/>
          <p:nvPr>
            <p:ph hasCustomPrompt="1" idx="6" type="title"/>
          </p:nvPr>
        </p:nvSpPr>
        <p:spPr>
          <a:xfrm>
            <a:off x="6118525"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86" name="Google Shape;386;p58"/>
          <p:cNvSpPr txBox="1"/>
          <p:nvPr>
            <p:ph idx="7" type="subTitle"/>
          </p:nvPr>
        </p:nvSpPr>
        <p:spPr>
          <a:xfrm>
            <a:off x="719975"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87" name="Google Shape;387;p58"/>
          <p:cNvSpPr txBox="1"/>
          <p:nvPr>
            <p:ph idx="8" type="subTitle"/>
          </p:nvPr>
        </p:nvSpPr>
        <p:spPr>
          <a:xfrm>
            <a:off x="3419246"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88" name="Google Shape;388;p58"/>
          <p:cNvSpPr txBox="1"/>
          <p:nvPr>
            <p:ph idx="9" type="subTitle"/>
          </p:nvPr>
        </p:nvSpPr>
        <p:spPr>
          <a:xfrm>
            <a:off x="6118524"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pic>
        <p:nvPicPr>
          <p:cNvPr id="389" name="Google Shape;389;p58"/>
          <p:cNvPicPr preferRelativeResize="0"/>
          <p:nvPr/>
        </p:nvPicPr>
        <p:blipFill rotWithShape="1">
          <a:blip r:embed="rId2">
            <a:alphaModFix/>
          </a:blip>
          <a:srcRect b="22797" l="0" r="0" t="68350"/>
          <a:stretch/>
        </p:blipFill>
        <p:spPr>
          <a:xfrm>
            <a:off x="0" y="4604001"/>
            <a:ext cx="9143926" cy="539499"/>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_1">
    <p:spTree>
      <p:nvGrpSpPr>
        <p:cNvPr id="390" name="Shape 390"/>
        <p:cNvGrpSpPr/>
        <p:nvPr/>
      </p:nvGrpSpPr>
      <p:grpSpPr>
        <a:xfrm>
          <a:off x="0" y="0"/>
          <a:ext cx="0" cy="0"/>
          <a:chOff x="0" y="0"/>
          <a:chExt cx="0" cy="0"/>
        </a:xfrm>
      </p:grpSpPr>
      <p:sp>
        <p:nvSpPr>
          <p:cNvPr id="391" name="Google Shape;391;p59"/>
          <p:cNvSpPr txBox="1"/>
          <p:nvPr>
            <p:ph type="title"/>
          </p:nvPr>
        </p:nvSpPr>
        <p:spPr>
          <a:xfrm>
            <a:off x="1615950" y="1760950"/>
            <a:ext cx="2979600" cy="1200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92" name="Google Shape;392;p59"/>
          <p:cNvSpPr txBox="1"/>
          <p:nvPr>
            <p:ph hasCustomPrompt="1" idx="2" type="title"/>
          </p:nvPr>
        </p:nvSpPr>
        <p:spPr>
          <a:xfrm>
            <a:off x="1615950" y="781775"/>
            <a:ext cx="1447500" cy="11223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96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393" name="Google Shape;393;p59"/>
          <p:cNvSpPr txBox="1"/>
          <p:nvPr>
            <p:ph idx="1" type="subTitle"/>
          </p:nvPr>
        </p:nvSpPr>
        <p:spPr>
          <a:xfrm>
            <a:off x="1615950" y="2908550"/>
            <a:ext cx="2979600" cy="70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394" name="Google Shape;394;p59"/>
          <p:cNvGrpSpPr/>
          <p:nvPr/>
        </p:nvGrpSpPr>
        <p:grpSpPr>
          <a:xfrm flipH="1">
            <a:off x="0" y="0"/>
            <a:ext cx="1365525" cy="5143501"/>
            <a:chOff x="7778480" y="0"/>
            <a:chExt cx="1365525" cy="5143501"/>
          </a:xfrm>
        </p:grpSpPr>
        <p:pic>
          <p:nvPicPr>
            <p:cNvPr id="395" name="Google Shape;395;p59"/>
            <p:cNvPicPr preferRelativeResize="0"/>
            <p:nvPr/>
          </p:nvPicPr>
          <p:blipFill rotWithShape="1">
            <a:blip r:embed="rId2">
              <a:alphaModFix/>
            </a:blip>
            <a:srcRect b="8152" l="10410" r="73804" t="13606"/>
            <a:stretch/>
          </p:blipFill>
          <p:spPr>
            <a:xfrm>
              <a:off x="8257350" y="2671525"/>
              <a:ext cx="886651" cy="2471976"/>
            </a:xfrm>
            <a:prstGeom prst="rect">
              <a:avLst/>
            </a:prstGeom>
            <a:noFill/>
            <a:ln>
              <a:noFill/>
            </a:ln>
          </p:spPr>
        </p:pic>
        <p:pic>
          <p:nvPicPr>
            <p:cNvPr id="396" name="Google Shape;396;p59"/>
            <p:cNvPicPr preferRelativeResize="0"/>
            <p:nvPr/>
          </p:nvPicPr>
          <p:blipFill rotWithShape="1">
            <a:blip r:embed="rId3">
              <a:alphaModFix/>
            </a:blip>
            <a:srcRect b="1773" l="64650" r="-14962" t="27006"/>
            <a:stretch/>
          </p:blipFill>
          <p:spPr>
            <a:xfrm flipH="1">
              <a:off x="7778480" y="0"/>
              <a:ext cx="1365525" cy="2004300"/>
            </a:xfrm>
            <a:prstGeom prst="rect">
              <a:avLst/>
            </a:prstGeom>
            <a:noFill/>
            <a:ln>
              <a:noFill/>
            </a:ln>
          </p:spPr>
        </p:pic>
      </p:grpSp>
      <p:pic>
        <p:nvPicPr>
          <p:cNvPr id="397" name="Google Shape;397;p59"/>
          <p:cNvPicPr preferRelativeResize="0"/>
          <p:nvPr/>
        </p:nvPicPr>
        <p:blipFill rotWithShape="1">
          <a:blip r:embed="rId4">
            <a:alphaModFix/>
          </a:blip>
          <a:srcRect b="-9926" l="35187" r="7587" t="-22069"/>
          <a:stretch/>
        </p:blipFill>
        <p:spPr>
          <a:xfrm flipH="1" rot="5400000">
            <a:off x="1294362" y="3721725"/>
            <a:ext cx="840626" cy="2002924"/>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0_1_1">
    <p:spTree>
      <p:nvGrpSpPr>
        <p:cNvPr id="398" name="Shape 398"/>
        <p:cNvGrpSpPr/>
        <p:nvPr/>
      </p:nvGrpSpPr>
      <p:grpSpPr>
        <a:xfrm>
          <a:off x="0" y="0"/>
          <a:ext cx="0" cy="0"/>
          <a:chOff x="0" y="0"/>
          <a:chExt cx="0" cy="0"/>
        </a:xfrm>
      </p:grpSpPr>
      <p:sp>
        <p:nvSpPr>
          <p:cNvPr id="399" name="Google Shape;399;p60"/>
          <p:cNvSpPr txBox="1"/>
          <p:nvPr>
            <p:ph type="title"/>
          </p:nvPr>
        </p:nvSpPr>
        <p:spPr>
          <a:xfrm>
            <a:off x="4229700" y="2281775"/>
            <a:ext cx="2979600" cy="12000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None/>
              <a:defRPr sz="3600"/>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400" name="Google Shape;400;p60"/>
          <p:cNvSpPr txBox="1"/>
          <p:nvPr>
            <p:ph hasCustomPrompt="1" idx="2" type="title"/>
          </p:nvPr>
        </p:nvSpPr>
        <p:spPr>
          <a:xfrm>
            <a:off x="5761800" y="990475"/>
            <a:ext cx="1447500" cy="1122300"/>
          </a:xfrm>
          <a:prstGeom prst="rect">
            <a:avLst/>
          </a:prstGeom>
          <a:noFill/>
        </p:spPr>
        <p:txBody>
          <a:bodyPr anchorCtr="0" anchor="b" bIns="91425" lIns="91425" spcFirstLastPara="1" rIns="91425" wrap="square" tIns="91425">
            <a:noAutofit/>
          </a:bodyPr>
          <a:lstStyle>
            <a:lvl1pPr lvl="0" rtl="0" algn="r">
              <a:spcBef>
                <a:spcPts val="0"/>
              </a:spcBef>
              <a:spcAft>
                <a:spcPts val="0"/>
              </a:spcAft>
              <a:buClr>
                <a:schemeClr val="lt1"/>
              </a:buClr>
              <a:buSzPts val="6000"/>
              <a:buNone/>
              <a:defRPr sz="9600">
                <a:solidFill>
                  <a:schemeClr val="dk2"/>
                </a:solidFill>
              </a:defRPr>
            </a:lvl1pPr>
            <a:lvl2pPr lvl="1" rtl="0" algn="r">
              <a:spcBef>
                <a:spcPts val="0"/>
              </a:spcBef>
              <a:spcAft>
                <a:spcPts val="0"/>
              </a:spcAft>
              <a:buClr>
                <a:schemeClr val="lt1"/>
              </a:buClr>
              <a:buSzPts val="6000"/>
              <a:buNone/>
              <a:defRPr sz="6000">
                <a:solidFill>
                  <a:schemeClr val="lt1"/>
                </a:solidFill>
              </a:defRPr>
            </a:lvl2pPr>
            <a:lvl3pPr lvl="2" rtl="0" algn="r">
              <a:spcBef>
                <a:spcPts val="0"/>
              </a:spcBef>
              <a:spcAft>
                <a:spcPts val="0"/>
              </a:spcAft>
              <a:buClr>
                <a:schemeClr val="lt1"/>
              </a:buClr>
              <a:buSzPts val="6000"/>
              <a:buNone/>
              <a:defRPr sz="6000">
                <a:solidFill>
                  <a:schemeClr val="lt1"/>
                </a:solidFill>
              </a:defRPr>
            </a:lvl3pPr>
            <a:lvl4pPr lvl="3" rtl="0" algn="r">
              <a:spcBef>
                <a:spcPts val="0"/>
              </a:spcBef>
              <a:spcAft>
                <a:spcPts val="0"/>
              </a:spcAft>
              <a:buClr>
                <a:schemeClr val="lt1"/>
              </a:buClr>
              <a:buSzPts val="6000"/>
              <a:buNone/>
              <a:defRPr sz="6000">
                <a:solidFill>
                  <a:schemeClr val="lt1"/>
                </a:solidFill>
              </a:defRPr>
            </a:lvl4pPr>
            <a:lvl5pPr lvl="4" rtl="0" algn="r">
              <a:spcBef>
                <a:spcPts val="0"/>
              </a:spcBef>
              <a:spcAft>
                <a:spcPts val="0"/>
              </a:spcAft>
              <a:buClr>
                <a:schemeClr val="lt1"/>
              </a:buClr>
              <a:buSzPts val="6000"/>
              <a:buNone/>
              <a:defRPr sz="6000">
                <a:solidFill>
                  <a:schemeClr val="lt1"/>
                </a:solidFill>
              </a:defRPr>
            </a:lvl5pPr>
            <a:lvl6pPr lvl="5" rtl="0" algn="r">
              <a:spcBef>
                <a:spcPts val="0"/>
              </a:spcBef>
              <a:spcAft>
                <a:spcPts val="0"/>
              </a:spcAft>
              <a:buClr>
                <a:schemeClr val="lt1"/>
              </a:buClr>
              <a:buSzPts val="6000"/>
              <a:buNone/>
              <a:defRPr sz="6000">
                <a:solidFill>
                  <a:schemeClr val="lt1"/>
                </a:solidFill>
              </a:defRPr>
            </a:lvl6pPr>
            <a:lvl7pPr lvl="6" rtl="0" algn="r">
              <a:spcBef>
                <a:spcPts val="0"/>
              </a:spcBef>
              <a:spcAft>
                <a:spcPts val="0"/>
              </a:spcAft>
              <a:buClr>
                <a:schemeClr val="lt1"/>
              </a:buClr>
              <a:buSzPts val="6000"/>
              <a:buNone/>
              <a:defRPr sz="6000">
                <a:solidFill>
                  <a:schemeClr val="lt1"/>
                </a:solidFill>
              </a:defRPr>
            </a:lvl7pPr>
            <a:lvl8pPr lvl="7" rtl="0" algn="r">
              <a:spcBef>
                <a:spcPts val="0"/>
              </a:spcBef>
              <a:spcAft>
                <a:spcPts val="0"/>
              </a:spcAft>
              <a:buClr>
                <a:schemeClr val="lt1"/>
              </a:buClr>
              <a:buSzPts val="6000"/>
              <a:buNone/>
              <a:defRPr sz="6000">
                <a:solidFill>
                  <a:schemeClr val="lt1"/>
                </a:solidFill>
              </a:defRPr>
            </a:lvl8pPr>
            <a:lvl9pPr lvl="8" rtl="0" algn="r">
              <a:spcBef>
                <a:spcPts val="0"/>
              </a:spcBef>
              <a:spcAft>
                <a:spcPts val="0"/>
              </a:spcAft>
              <a:buClr>
                <a:schemeClr val="lt1"/>
              </a:buClr>
              <a:buSzPts val="6000"/>
              <a:buNone/>
              <a:defRPr sz="6000">
                <a:solidFill>
                  <a:schemeClr val="lt1"/>
                </a:solidFill>
              </a:defRPr>
            </a:lvl9pPr>
          </a:lstStyle>
          <a:p>
            <a:r>
              <a:t>xx%</a:t>
            </a:r>
          </a:p>
        </p:txBody>
      </p:sp>
      <p:sp>
        <p:nvSpPr>
          <p:cNvPr id="401" name="Google Shape;401;p60"/>
          <p:cNvSpPr txBox="1"/>
          <p:nvPr>
            <p:ph idx="1" type="subTitle"/>
          </p:nvPr>
        </p:nvSpPr>
        <p:spPr>
          <a:xfrm>
            <a:off x="4229700" y="3429375"/>
            <a:ext cx="2979600" cy="708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600"/>
            </a:lvl1pPr>
            <a:lvl2pPr lvl="1" rtl="0" algn="r">
              <a:lnSpc>
                <a:spcPct val="100000"/>
              </a:lnSpc>
              <a:spcBef>
                <a:spcPts val="0"/>
              </a:spcBef>
              <a:spcAft>
                <a:spcPts val="0"/>
              </a:spcAft>
              <a:buSzPts val="1400"/>
              <a:buNone/>
              <a:defRPr/>
            </a:lvl2pPr>
            <a:lvl3pPr lvl="2" rtl="0" algn="r">
              <a:lnSpc>
                <a:spcPct val="100000"/>
              </a:lnSpc>
              <a:spcBef>
                <a:spcPts val="1600"/>
              </a:spcBef>
              <a:spcAft>
                <a:spcPts val="0"/>
              </a:spcAft>
              <a:buSzPts val="1400"/>
              <a:buNone/>
              <a:defRPr/>
            </a:lvl3pPr>
            <a:lvl4pPr lvl="3" rtl="0" algn="r">
              <a:lnSpc>
                <a:spcPct val="100000"/>
              </a:lnSpc>
              <a:spcBef>
                <a:spcPts val="1600"/>
              </a:spcBef>
              <a:spcAft>
                <a:spcPts val="0"/>
              </a:spcAft>
              <a:buSzPts val="1400"/>
              <a:buNone/>
              <a:defRPr/>
            </a:lvl4pPr>
            <a:lvl5pPr lvl="4" rtl="0" algn="r">
              <a:lnSpc>
                <a:spcPct val="100000"/>
              </a:lnSpc>
              <a:spcBef>
                <a:spcPts val="1600"/>
              </a:spcBef>
              <a:spcAft>
                <a:spcPts val="0"/>
              </a:spcAft>
              <a:buSzPts val="1400"/>
              <a:buNone/>
              <a:defRPr/>
            </a:lvl5pPr>
            <a:lvl6pPr lvl="5" rtl="0" algn="r">
              <a:lnSpc>
                <a:spcPct val="100000"/>
              </a:lnSpc>
              <a:spcBef>
                <a:spcPts val="1600"/>
              </a:spcBef>
              <a:spcAft>
                <a:spcPts val="0"/>
              </a:spcAft>
              <a:buSzPts val="1400"/>
              <a:buNone/>
              <a:defRPr/>
            </a:lvl6pPr>
            <a:lvl7pPr lvl="6" rtl="0" algn="r">
              <a:lnSpc>
                <a:spcPct val="100000"/>
              </a:lnSpc>
              <a:spcBef>
                <a:spcPts val="1600"/>
              </a:spcBef>
              <a:spcAft>
                <a:spcPts val="0"/>
              </a:spcAft>
              <a:buSzPts val="1400"/>
              <a:buNone/>
              <a:defRPr/>
            </a:lvl7pPr>
            <a:lvl8pPr lvl="7" rtl="0" algn="r">
              <a:lnSpc>
                <a:spcPct val="100000"/>
              </a:lnSpc>
              <a:spcBef>
                <a:spcPts val="1600"/>
              </a:spcBef>
              <a:spcAft>
                <a:spcPts val="0"/>
              </a:spcAft>
              <a:buSzPts val="1400"/>
              <a:buNone/>
              <a:defRPr/>
            </a:lvl8pPr>
            <a:lvl9pPr lvl="8" rtl="0" algn="r">
              <a:lnSpc>
                <a:spcPct val="100000"/>
              </a:lnSpc>
              <a:spcBef>
                <a:spcPts val="1600"/>
              </a:spcBef>
              <a:spcAft>
                <a:spcPts val="1600"/>
              </a:spcAft>
              <a:buSzPts val="1400"/>
              <a:buNone/>
              <a:defRPr/>
            </a:lvl9pPr>
          </a:lstStyle>
          <a:p/>
        </p:txBody>
      </p:sp>
      <p:grpSp>
        <p:nvGrpSpPr>
          <p:cNvPr id="402" name="Google Shape;402;p60"/>
          <p:cNvGrpSpPr/>
          <p:nvPr/>
        </p:nvGrpSpPr>
        <p:grpSpPr>
          <a:xfrm>
            <a:off x="7510875" y="0"/>
            <a:ext cx="1639025" cy="5146501"/>
            <a:chOff x="7510875" y="0"/>
            <a:chExt cx="1639025" cy="5146501"/>
          </a:xfrm>
        </p:grpSpPr>
        <p:pic>
          <p:nvPicPr>
            <p:cNvPr id="403" name="Google Shape;403;p60"/>
            <p:cNvPicPr preferRelativeResize="0"/>
            <p:nvPr/>
          </p:nvPicPr>
          <p:blipFill rotWithShape="1">
            <a:blip r:embed="rId2">
              <a:alphaModFix/>
            </a:blip>
            <a:srcRect b="14310" l="14530" r="66251" t="-21422"/>
            <a:stretch/>
          </p:blipFill>
          <p:spPr>
            <a:xfrm flipH="1">
              <a:off x="8366924" y="2409025"/>
              <a:ext cx="782976" cy="2454751"/>
            </a:xfrm>
            <a:prstGeom prst="rect">
              <a:avLst/>
            </a:prstGeom>
            <a:noFill/>
            <a:ln>
              <a:noFill/>
            </a:ln>
          </p:spPr>
        </p:pic>
        <p:pic>
          <p:nvPicPr>
            <p:cNvPr id="404" name="Google Shape;404;p60"/>
            <p:cNvPicPr preferRelativeResize="0"/>
            <p:nvPr/>
          </p:nvPicPr>
          <p:blipFill rotWithShape="1">
            <a:blip r:embed="rId3">
              <a:alphaModFix/>
            </a:blip>
            <a:srcRect b="62250" l="37584" r="-5820" t="-16263"/>
            <a:stretch/>
          </p:blipFill>
          <p:spPr>
            <a:xfrm flipH="1">
              <a:off x="7510875" y="3801328"/>
              <a:ext cx="1639016" cy="1345173"/>
            </a:xfrm>
            <a:prstGeom prst="rect">
              <a:avLst/>
            </a:prstGeom>
            <a:noFill/>
            <a:ln>
              <a:noFill/>
            </a:ln>
          </p:spPr>
        </p:pic>
        <p:pic>
          <p:nvPicPr>
            <p:cNvPr id="405" name="Google Shape;405;p60"/>
            <p:cNvPicPr preferRelativeResize="0"/>
            <p:nvPr/>
          </p:nvPicPr>
          <p:blipFill rotWithShape="1">
            <a:blip r:embed="rId4">
              <a:alphaModFix/>
            </a:blip>
            <a:srcRect b="33035" l="-25346" r="-25346" t="1703"/>
            <a:stretch/>
          </p:blipFill>
          <p:spPr>
            <a:xfrm flipH="1" rot="-5400000">
              <a:off x="7828525" y="153400"/>
              <a:ext cx="1474774" cy="1167974"/>
            </a:xfrm>
            <a:prstGeom prst="rect">
              <a:avLst/>
            </a:prstGeom>
            <a:noFill/>
            <a:ln>
              <a:noFill/>
            </a:ln>
          </p:spPr>
        </p:pic>
      </p:gr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406" name="Shape 406"/>
        <p:cNvGrpSpPr/>
        <p:nvPr/>
      </p:nvGrpSpPr>
      <p:grpSpPr>
        <a:xfrm>
          <a:off x="0" y="0"/>
          <a:ext cx="0" cy="0"/>
          <a:chOff x="0" y="0"/>
          <a:chExt cx="0" cy="0"/>
        </a:xfrm>
      </p:grpSpPr>
      <p:sp>
        <p:nvSpPr>
          <p:cNvPr id="407" name="Google Shape;407;p61"/>
          <p:cNvSpPr txBox="1"/>
          <p:nvPr>
            <p:ph type="title"/>
          </p:nvPr>
        </p:nvSpPr>
        <p:spPr>
          <a:xfrm>
            <a:off x="1401750" y="2971729"/>
            <a:ext cx="6691200" cy="680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408" name="Google Shape;408;p61"/>
          <p:cNvSpPr txBox="1"/>
          <p:nvPr>
            <p:ph idx="1" type="subTitle"/>
          </p:nvPr>
        </p:nvSpPr>
        <p:spPr>
          <a:xfrm>
            <a:off x="1401750" y="1382725"/>
            <a:ext cx="6691200" cy="1478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1600"/>
              </a:spcBef>
              <a:spcAft>
                <a:spcPts val="0"/>
              </a:spcAft>
              <a:buSzPts val="3000"/>
              <a:buNone/>
              <a:defRPr sz="3000"/>
            </a:lvl3pPr>
            <a:lvl4pPr lvl="3" rtl="0" algn="ctr">
              <a:lnSpc>
                <a:spcPct val="100000"/>
              </a:lnSpc>
              <a:spcBef>
                <a:spcPts val="1600"/>
              </a:spcBef>
              <a:spcAft>
                <a:spcPts val="0"/>
              </a:spcAft>
              <a:buSzPts val="3000"/>
              <a:buNone/>
              <a:defRPr sz="3000"/>
            </a:lvl4pPr>
            <a:lvl5pPr lvl="4" rtl="0" algn="ctr">
              <a:lnSpc>
                <a:spcPct val="100000"/>
              </a:lnSpc>
              <a:spcBef>
                <a:spcPts val="1600"/>
              </a:spcBef>
              <a:spcAft>
                <a:spcPts val="0"/>
              </a:spcAft>
              <a:buSzPts val="3000"/>
              <a:buNone/>
              <a:defRPr sz="3000"/>
            </a:lvl5pPr>
            <a:lvl6pPr lvl="5" rtl="0" algn="ctr">
              <a:lnSpc>
                <a:spcPct val="100000"/>
              </a:lnSpc>
              <a:spcBef>
                <a:spcPts val="1600"/>
              </a:spcBef>
              <a:spcAft>
                <a:spcPts val="0"/>
              </a:spcAft>
              <a:buSzPts val="3000"/>
              <a:buNone/>
              <a:defRPr sz="3000"/>
            </a:lvl6pPr>
            <a:lvl7pPr lvl="6" rtl="0" algn="ctr">
              <a:lnSpc>
                <a:spcPct val="100000"/>
              </a:lnSpc>
              <a:spcBef>
                <a:spcPts val="1600"/>
              </a:spcBef>
              <a:spcAft>
                <a:spcPts val="0"/>
              </a:spcAft>
              <a:buSzPts val="3000"/>
              <a:buNone/>
              <a:defRPr sz="3000"/>
            </a:lvl7pPr>
            <a:lvl8pPr lvl="7" rtl="0" algn="ctr">
              <a:lnSpc>
                <a:spcPct val="100000"/>
              </a:lnSpc>
              <a:spcBef>
                <a:spcPts val="1600"/>
              </a:spcBef>
              <a:spcAft>
                <a:spcPts val="0"/>
              </a:spcAft>
              <a:buSzPts val="3000"/>
              <a:buNone/>
              <a:defRPr sz="3000"/>
            </a:lvl8pPr>
            <a:lvl9pPr lvl="8" rtl="0" algn="ctr">
              <a:lnSpc>
                <a:spcPct val="100000"/>
              </a:lnSpc>
              <a:spcBef>
                <a:spcPts val="1600"/>
              </a:spcBef>
              <a:spcAft>
                <a:spcPts val="1600"/>
              </a:spcAft>
              <a:buSzPts val="3000"/>
              <a:buNone/>
              <a:defRPr sz="3000"/>
            </a:lvl9pPr>
          </a:lstStyle>
          <a:p/>
        </p:txBody>
      </p:sp>
      <p:grpSp>
        <p:nvGrpSpPr>
          <p:cNvPr id="409" name="Google Shape;409;p61"/>
          <p:cNvGrpSpPr/>
          <p:nvPr/>
        </p:nvGrpSpPr>
        <p:grpSpPr>
          <a:xfrm>
            <a:off x="0" y="-12"/>
            <a:ext cx="9157525" cy="5146513"/>
            <a:chOff x="0" y="-12"/>
            <a:chExt cx="9157525" cy="5146513"/>
          </a:xfrm>
        </p:grpSpPr>
        <p:pic>
          <p:nvPicPr>
            <p:cNvPr id="410" name="Google Shape;410;p61"/>
            <p:cNvPicPr preferRelativeResize="0"/>
            <p:nvPr/>
          </p:nvPicPr>
          <p:blipFill rotWithShape="1">
            <a:blip r:embed="rId2">
              <a:alphaModFix/>
            </a:blip>
            <a:srcRect b="0" l="54322" r="36434" t="0"/>
            <a:stretch/>
          </p:blipFill>
          <p:spPr>
            <a:xfrm>
              <a:off x="0" y="0"/>
              <a:ext cx="713226" cy="5143501"/>
            </a:xfrm>
            <a:prstGeom prst="rect">
              <a:avLst/>
            </a:prstGeom>
            <a:noFill/>
            <a:ln>
              <a:noFill/>
            </a:ln>
          </p:spPr>
        </p:pic>
        <p:pic>
          <p:nvPicPr>
            <p:cNvPr id="411" name="Google Shape;411;p61"/>
            <p:cNvPicPr preferRelativeResize="0"/>
            <p:nvPr/>
          </p:nvPicPr>
          <p:blipFill rotWithShape="1">
            <a:blip r:embed="rId3">
              <a:alphaModFix/>
            </a:blip>
            <a:srcRect b="14310" l="14344" r="66250" t="-21422"/>
            <a:stretch/>
          </p:blipFill>
          <p:spPr>
            <a:xfrm flipH="1">
              <a:off x="8366925" y="2409025"/>
              <a:ext cx="790600" cy="2454751"/>
            </a:xfrm>
            <a:prstGeom prst="rect">
              <a:avLst/>
            </a:prstGeom>
            <a:noFill/>
            <a:ln>
              <a:noFill/>
            </a:ln>
          </p:spPr>
        </p:pic>
        <p:pic>
          <p:nvPicPr>
            <p:cNvPr id="412" name="Google Shape;412;p61"/>
            <p:cNvPicPr preferRelativeResize="0"/>
            <p:nvPr/>
          </p:nvPicPr>
          <p:blipFill rotWithShape="1">
            <a:blip r:embed="rId4">
              <a:alphaModFix/>
            </a:blip>
            <a:srcRect b="62250" l="37584" r="-5820" t="-16263"/>
            <a:stretch/>
          </p:blipFill>
          <p:spPr>
            <a:xfrm flipH="1">
              <a:off x="7510875" y="3801328"/>
              <a:ext cx="1639016" cy="1345173"/>
            </a:xfrm>
            <a:prstGeom prst="rect">
              <a:avLst/>
            </a:prstGeom>
            <a:noFill/>
            <a:ln>
              <a:noFill/>
            </a:ln>
          </p:spPr>
        </p:pic>
        <p:pic>
          <p:nvPicPr>
            <p:cNvPr id="413" name="Google Shape;413;p61"/>
            <p:cNvPicPr preferRelativeResize="0"/>
            <p:nvPr/>
          </p:nvPicPr>
          <p:blipFill rotWithShape="1">
            <a:blip r:embed="rId5">
              <a:alphaModFix/>
            </a:blip>
            <a:srcRect b="52928" l="-25346" r="-25346" t="-6959"/>
            <a:stretch/>
          </p:blipFill>
          <p:spPr>
            <a:xfrm flipH="1" rot="-5400000">
              <a:off x="7929012" y="253876"/>
              <a:ext cx="1474774" cy="966999"/>
            </a:xfrm>
            <a:prstGeom prst="rect">
              <a:avLst/>
            </a:prstGeom>
            <a:noFill/>
            <a:ln>
              <a:noFill/>
            </a:ln>
          </p:spPr>
        </p:pic>
      </p:gr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414" name="Shape 414"/>
        <p:cNvGrpSpPr/>
        <p:nvPr/>
      </p:nvGrpSpPr>
      <p:grpSpPr>
        <a:xfrm>
          <a:off x="0" y="0"/>
          <a:ext cx="0" cy="0"/>
          <a:chOff x="0" y="0"/>
          <a:chExt cx="0" cy="0"/>
        </a:xfrm>
      </p:grpSpPr>
      <p:sp>
        <p:nvSpPr>
          <p:cNvPr id="415" name="Google Shape;415;p6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416" name="Google Shape;416;p62"/>
          <p:cNvGrpSpPr/>
          <p:nvPr/>
        </p:nvGrpSpPr>
        <p:grpSpPr>
          <a:xfrm>
            <a:off x="-8598" y="-7175"/>
            <a:ext cx="9161698" cy="5159312"/>
            <a:chOff x="-34423" y="0"/>
            <a:chExt cx="9161698" cy="5159312"/>
          </a:xfrm>
        </p:grpSpPr>
        <p:pic>
          <p:nvPicPr>
            <p:cNvPr id="417" name="Google Shape;417;p62"/>
            <p:cNvPicPr preferRelativeResize="0"/>
            <p:nvPr/>
          </p:nvPicPr>
          <p:blipFill rotWithShape="1">
            <a:blip r:embed="rId2">
              <a:alphaModFix/>
            </a:blip>
            <a:srcRect b="-5750" l="60516" r="-3303" t="49541"/>
            <a:stretch/>
          </p:blipFill>
          <p:spPr>
            <a:xfrm flipH="1">
              <a:off x="7954325" y="0"/>
              <a:ext cx="1172950" cy="1597726"/>
            </a:xfrm>
            <a:prstGeom prst="rect">
              <a:avLst/>
            </a:prstGeom>
            <a:noFill/>
            <a:ln>
              <a:noFill/>
            </a:ln>
          </p:spPr>
        </p:pic>
        <p:pic>
          <p:nvPicPr>
            <p:cNvPr id="418" name="Google Shape;418;p62"/>
            <p:cNvPicPr preferRelativeResize="0"/>
            <p:nvPr/>
          </p:nvPicPr>
          <p:blipFill rotWithShape="1">
            <a:blip r:embed="rId3">
              <a:alphaModFix/>
            </a:blip>
            <a:srcRect b="19340" l="-4553" r="80973" t="-44200"/>
            <a:stretch/>
          </p:blipFill>
          <p:spPr>
            <a:xfrm flipH="1">
              <a:off x="-34423" y="2352637"/>
              <a:ext cx="942198" cy="2806675"/>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419" name="Shape 419"/>
        <p:cNvGrpSpPr/>
        <p:nvPr/>
      </p:nvGrpSpPr>
      <p:grpSpPr>
        <a:xfrm>
          <a:off x="0" y="0"/>
          <a:ext cx="0" cy="0"/>
          <a:chOff x="0" y="0"/>
          <a:chExt cx="0" cy="0"/>
        </a:xfrm>
      </p:grpSpPr>
      <p:sp>
        <p:nvSpPr>
          <p:cNvPr id="420" name="Google Shape;420;p63"/>
          <p:cNvSpPr txBox="1"/>
          <p:nvPr>
            <p:ph type="title"/>
          </p:nvPr>
        </p:nvSpPr>
        <p:spPr>
          <a:xfrm>
            <a:off x="713225" y="714775"/>
            <a:ext cx="2785500" cy="22962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21" name="Google Shape;421;p63"/>
          <p:cNvSpPr txBox="1"/>
          <p:nvPr>
            <p:ph idx="1" type="subTitle"/>
          </p:nvPr>
        </p:nvSpPr>
        <p:spPr>
          <a:xfrm>
            <a:off x="713225" y="3010825"/>
            <a:ext cx="2785500" cy="1116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22" name="Google Shape;422;p63"/>
          <p:cNvSpPr/>
          <p:nvPr>
            <p:ph idx="2" type="pic"/>
          </p:nvPr>
        </p:nvSpPr>
        <p:spPr>
          <a:xfrm>
            <a:off x="4239450" y="539500"/>
            <a:ext cx="4191300" cy="3762900"/>
          </a:xfrm>
          <a:prstGeom prst="rect">
            <a:avLst/>
          </a:prstGeom>
          <a:noFill/>
          <a:ln>
            <a:noFill/>
          </a:ln>
        </p:spPr>
      </p:sp>
      <p:grpSp>
        <p:nvGrpSpPr>
          <p:cNvPr id="423" name="Google Shape;423;p63"/>
          <p:cNvGrpSpPr/>
          <p:nvPr/>
        </p:nvGrpSpPr>
        <p:grpSpPr>
          <a:xfrm>
            <a:off x="0" y="0"/>
            <a:ext cx="9413376" cy="5143500"/>
            <a:chOff x="0" y="0"/>
            <a:chExt cx="9413376" cy="5143500"/>
          </a:xfrm>
        </p:grpSpPr>
        <p:pic>
          <p:nvPicPr>
            <p:cNvPr id="424" name="Google Shape;424;p63"/>
            <p:cNvPicPr preferRelativeResize="0"/>
            <p:nvPr/>
          </p:nvPicPr>
          <p:blipFill rotWithShape="1">
            <a:blip r:embed="rId2">
              <a:alphaModFix/>
            </a:blip>
            <a:srcRect b="33257" l="22218" r="54809" t="-31567"/>
            <a:stretch/>
          </p:blipFill>
          <p:spPr>
            <a:xfrm flipH="1">
              <a:off x="8326249" y="0"/>
              <a:ext cx="817751" cy="1968474"/>
            </a:xfrm>
            <a:prstGeom prst="rect">
              <a:avLst/>
            </a:prstGeom>
            <a:noFill/>
            <a:ln>
              <a:noFill/>
            </a:ln>
          </p:spPr>
        </p:pic>
        <p:pic>
          <p:nvPicPr>
            <p:cNvPr id="425" name="Google Shape;425;p63"/>
            <p:cNvPicPr preferRelativeResize="0"/>
            <p:nvPr/>
          </p:nvPicPr>
          <p:blipFill rotWithShape="1">
            <a:blip r:embed="rId3">
              <a:alphaModFix/>
            </a:blip>
            <a:srcRect b="0" l="-9430" r="59560" t="0"/>
            <a:stretch/>
          </p:blipFill>
          <p:spPr>
            <a:xfrm rot="5400000">
              <a:off x="8583638" y="4313761"/>
              <a:ext cx="676875" cy="982600"/>
            </a:xfrm>
            <a:prstGeom prst="rect">
              <a:avLst/>
            </a:prstGeom>
            <a:noFill/>
            <a:ln>
              <a:noFill/>
            </a:ln>
          </p:spPr>
        </p:pic>
        <p:pic>
          <p:nvPicPr>
            <p:cNvPr id="426" name="Google Shape;426;p63"/>
            <p:cNvPicPr preferRelativeResize="0"/>
            <p:nvPr/>
          </p:nvPicPr>
          <p:blipFill rotWithShape="1">
            <a:blip r:embed="rId4">
              <a:alphaModFix/>
            </a:blip>
            <a:srcRect b="66346" l="22766" r="-8743" t="-15793"/>
            <a:stretch/>
          </p:blipFill>
          <p:spPr>
            <a:xfrm>
              <a:off x="0" y="4200729"/>
              <a:ext cx="1580890" cy="942721"/>
            </a:xfrm>
            <a:prstGeom prst="rect">
              <a:avLst/>
            </a:prstGeom>
            <a:noFill/>
            <a:ln>
              <a:noFill/>
            </a:ln>
          </p:spPr>
        </p:pic>
        <p:pic>
          <p:nvPicPr>
            <p:cNvPr id="427" name="Google Shape;427;p63"/>
            <p:cNvPicPr preferRelativeResize="0"/>
            <p:nvPr/>
          </p:nvPicPr>
          <p:blipFill rotWithShape="1">
            <a:blip r:embed="rId5">
              <a:alphaModFix/>
            </a:blip>
            <a:srcRect b="-7426" l="52876" r="-4940" t="-19091"/>
            <a:stretch/>
          </p:blipFill>
          <p:spPr>
            <a:xfrm>
              <a:off x="3" y="3256902"/>
              <a:ext cx="362498" cy="1610939"/>
            </a:xfrm>
            <a:prstGeom prst="rect">
              <a:avLst/>
            </a:prstGeom>
            <a:noFill/>
            <a:ln>
              <a:noFill/>
            </a:ln>
          </p:spPr>
        </p:pic>
        <p:pic>
          <p:nvPicPr>
            <p:cNvPr id="428" name="Google Shape;428;p63"/>
            <p:cNvPicPr preferRelativeResize="0"/>
            <p:nvPr/>
          </p:nvPicPr>
          <p:blipFill rotWithShape="1">
            <a:blip r:embed="rId6">
              <a:alphaModFix/>
            </a:blip>
            <a:srcRect b="-10429" l="27978" r="10960" t="65219"/>
            <a:stretch/>
          </p:blipFill>
          <p:spPr>
            <a:xfrm flipH="1">
              <a:off x="813401" y="4226275"/>
              <a:ext cx="2202291" cy="917225"/>
            </a:xfrm>
            <a:prstGeom prst="rect">
              <a:avLst/>
            </a:prstGeom>
            <a:noFill/>
            <a:ln>
              <a:noFill/>
            </a:ln>
          </p:spPr>
        </p:pic>
      </p:gr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429" name="Shape 429"/>
        <p:cNvGrpSpPr/>
        <p:nvPr/>
      </p:nvGrpSpPr>
      <p:grpSpPr>
        <a:xfrm>
          <a:off x="0" y="0"/>
          <a:ext cx="0" cy="0"/>
          <a:chOff x="0" y="0"/>
          <a:chExt cx="0" cy="0"/>
        </a:xfrm>
      </p:grpSpPr>
      <p:sp>
        <p:nvSpPr>
          <p:cNvPr id="430" name="Google Shape;430;p64"/>
          <p:cNvSpPr txBox="1"/>
          <p:nvPr>
            <p:ph type="title"/>
          </p:nvPr>
        </p:nvSpPr>
        <p:spPr>
          <a:xfrm>
            <a:off x="915175" y="1506438"/>
            <a:ext cx="2623500" cy="12186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31" name="Google Shape;431;p64"/>
          <p:cNvSpPr txBox="1"/>
          <p:nvPr>
            <p:ph idx="1" type="subTitle"/>
          </p:nvPr>
        </p:nvSpPr>
        <p:spPr>
          <a:xfrm>
            <a:off x="915175" y="2648813"/>
            <a:ext cx="2623500" cy="1107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432" name="Google Shape;432;p64"/>
          <p:cNvGrpSpPr/>
          <p:nvPr/>
        </p:nvGrpSpPr>
        <p:grpSpPr>
          <a:xfrm flipH="1">
            <a:off x="-338989" y="-3012"/>
            <a:ext cx="9453765" cy="5149510"/>
            <a:chOff x="76199" y="-3012"/>
            <a:chExt cx="9453765" cy="5149510"/>
          </a:xfrm>
        </p:grpSpPr>
        <p:pic>
          <p:nvPicPr>
            <p:cNvPr id="433" name="Google Shape;433;p64"/>
            <p:cNvPicPr preferRelativeResize="0"/>
            <p:nvPr/>
          </p:nvPicPr>
          <p:blipFill rotWithShape="1">
            <a:blip r:embed="rId2">
              <a:alphaModFix/>
            </a:blip>
            <a:srcRect b="14310" l="18039" r="61734" t="-21422"/>
            <a:stretch/>
          </p:blipFill>
          <p:spPr>
            <a:xfrm flipH="1" rot="-5400000">
              <a:off x="7655527" y="-935250"/>
              <a:ext cx="942198" cy="2806675"/>
            </a:xfrm>
            <a:prstGeom prst="rect">
              <a:avLst/>
            </a:prstGeom>
            <a:noFill/>
            <a:ln>
              <a:noFill/>
            </a:ln>
          </p:spPr>
        </p:pic>
        <p:grpSp>
          <p:nvGrpSpPr>
            <p:cNvPr id="434" name="Google Shape;434;p64"/>
            <p:cNvGrpSpPr/>
            <p:nvPr/>
          </p:nvGrpSpPr>
          <p:grpSpPr>
            <a:xfrm>
              <a:off x="76199" y="3608475"/>
              <a:ext cx="9128776" cy="1538023"/>
              <a:chOff x="76199" y="3608475"/>
              <a:chExt cx="9128776" cy="1538023"/>
            </a:xfrm>
          </p:grpSpPr>
          <p:pic>
            <p:nvPicPr>
              <p:cNvPr id="435" name="Google Shape;435;p64"/>
              <p:cNvPicPr preferRelativeResize="0"/>
              <p:nvPr/>
            </p:nvPicPr>
            <p:blipFill rotWithShape="1">
              <a:blip r:embed="rId3">
                <a:alphaModFix/>
              </a:blip>
              <a:srcRect b="62250" l="35362" r="-5819" t="-16263"/>
              <a:stretch/>
            </p:blipFill>
            <p:spPr>
              <a:xfrm flipH="1">
                <a:off x="7270000" y="3608475"/>
                <a:ext cx="1934975" cy="1538023"/>
              </a:xfrm>
              <a:prstGeom prst="rect">
                <a:avLst/>
              </a:prstGeom>
              <a:noFill/>
              <a:ln>
                <a:noFill/>
              </a:ln>
            </p:spPr>
          </p:pic>
          <p:pic>
            <p:nvPicPr>
              <p:cNvPr id="436" name="Google Shape;436;p64"/>
              <p:cNvPicPr preferRelativeResize="0"/>
              <p:nvPr/>
            </p:nvPicPr>
            <p:blipFill rotWithShape="1">
              <a:blip r:embed="rId4">
                <a:alphaModFix/>
              </a:blip>
              <a:srcRect b="0" l="-9430" r="59560" t="0"/>
              <a:stretch/>
            </p:blipFill>
            <p:spPr>
              <a:xfrm rot="5400000">
                <a:off x="317149" y="3835600"/>
                <a:ext cx="1066951" cy="1548850"/>
              </a:xfrm>
              <a:prstGeom prst="rect">
                <a:avLst/>
              </a:prstGeom>
              <a:noFill/>
              <a:ln>
                <a:noFill/>
              </a:ln>
            </p:spPr>
          </p:pic>
        </p:grpSp>
      </p:grpSp>
      <p:pic>
        <p:nvPicPr>
          <p:cNvPr id="437" name="Google Shape;437;p64"/>
          <p:cNvPicPr preferRelativeResize="0"/>
          <p:nvPr/>
        </p:nvPicPr>
        <p:blipFill rotWithShape="1">
          <a:blip r:embed="rId5">
            <a:alphaModFix/>
          </a:blip>
          <a:srcRect b="-9926" l="35187" r="7587" t="-22069"/>
          <a:stretch/>
        </p:blipFill>
        <p:spPr>
          <a:xfrm flipH="1">
            <a:off x="8303375" y="0"/>
            <a:ext cx="840626" cy="2002924"/>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438" name="Shape 438"/>
        <p:cNvGrpSpPr/>
        <p:nvPr/>
      </p:nvGrpSpPr>
      <p:grpSpPr>
        <a:xfrm>
          <a:off x="0" y="0"/>
          <a:ext cx="0" cy="0"/>
          <a:chOff x="0" y="0"/>
          <a:chExt cx="0" cy="0"/>
        </a:xfrm>
      </p:grpSpPr>
      <p:sp>
        <p:nvSpPr>
          <p:cNvPr id="439" name="Google Shape;439;p65"/>
          <p:cNvSpPr txBox="1"/>
          <p:nvPr>
            <p:ph type="title"/>
          </p:nvPr>
        </p:nvSpPr>
        <p:spPr>
          <a:xfrm>
            <a:off x="5770975" y="1575200"/>
            <a:ext cx="2630400" cy="11496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40" name="Google Shape;440;p65"/>
          <p:cNvSpPr txBox="1"/>
          <p:nvPr>
            <p:ph idx="1" type="subTitle"/>
          </p:nvPr>
        </p:nvSpPr>
        <p:spPr>
          <a:xfrm>
            <a:off x="5771100" y="2648700"/>
            <a:ext cx="2630400" cy="1080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441" name="Google Shape;441;p65"/>
          <p:cNvGrpSpPr/>
          <p:nvPr/>
        </p:nvGrpSpPr>
        <p:grpSpPr>
          <a:xfrm>
            <a:off x="0" y="0"/>
            <a:ext cx="9143997" cy="5143500"/>
            <a:chOff x="0" y="0"/>
            <a:chExt cx="9143997" cy="5143500"/>
          </a:xfrm>
        </p:grpSpPr>
        <p:pic>
          <p:nvPicPr>
            <p:cNvPr id="442" name="Google Shape;442;p65"/>
            <p:cNvPicPr preferRelativeResize="0"/>
            <p:nvPr/>
          </p:nvPicPr>
          <p:blipFill rotWithShape="1">
            <a:blip r:embed="rId2">
              <a:alphaModFix/>
            </a:blip>
            <a:srcRect b="-1178" l="42194" r="-40070" t="61886"/>
            <a:stretch/>
          </p:blipFill>
          <p:spPr>
            <a:xfrm>
              <a:off x="0" y="0"/>
              <a:ext cx="2762065" cy="1149600"/>
            </a:xfrm>
            <a:prstGeom prst="rect">
              <a:avLst/>
            </a:prstGeom>
            <a:noFill/>
            <a:ln>
              <a:noFill/>
            </a:ln>
          </p:spPr>
        </p:pic>
        <p:pic>
          <p:nvPicPr>
            <p:cNvPr id="443" name="Google Shape;443;p65"/>
            <p:cNvPicPr preferRelativeResize="0"/>
            <p:nvPr/>
          </p:nvPicPr>
          <p:blipFill rotWithShape="1">
            <a:blip r:embed="rId3">
              <a:alphaModFix/>
            </a:blip>
            <a:srcRect b="1434" l="22543" r="60782" t="9486"/>
            <a:stretch/>
          </p:blipFill>
          <p:spPr>
            <a:xfrm rot="-5400000">
              <a:off x="7422435" y="3421937"/>
              <a:ext cx="859725" cy="2583400"/>
            </a:xfrm>
            <a:prstGeom prst="rect">
              <a:avLst/>
            </a:prstGeom>
            <a:noFill/>
            <a:ln>
              <a:noFill/>
            </a:ln>
          </p:spPr>
        </p:pic>
      </p:gr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444" name="Shape 444"/>
        <p:cNvGrpSpPr/>
        <p:nvPr/>
      </p:nvGrpSpPr>
      <p:grpSpPr>
        <a:xfrm>
          <a:off x="0" y="0"/>
          <a:ext cx="0" cy="0"/>
          <a:chOff x="0" y="0"/>
          <a:chExt cx="0" cy="0"/>
        </a:xfrm>
      </p:grpSpPr>
      <p:grpSp>
        <p:nvGrpSpPr>
          <p:cNvPr id="445" name="Google Shape;445;p66"/>
          <p:cNvGrpSpPr/>
          <p:nvPr/>
        </p:nvGrpSpPr>
        <p:grpSpPr>
          <a:xfrm>
            <a:off x="0" y="-10025"/>
            <a:ext cx="9143997" cy="5153525"/>
            <a:chOff x="0" y="-10025"/>
            <a:chExt cx="9143997" cy="5153525"/>
          </a:xfrm>
        </p:grpSpPr>
        <p:pic>
          <p:nvPicPr>
            <p:cNvPr id="446" name="Google Shape;446;p66"/>
            <p:cNvPicPr preferRelativeResize="0"/>
            <p:nvPr/>
          </p:nvPicPr>
          <p:blipFill rotWithShape="1">
            <a:blip r:embed="rId2">
              <a:alphaModFix/>
            </a:blip>
            <a:srcRect b="-10109" l="38827" r="-36703" t="58740"/>
            <a:stretch/>
          </p:blipFill>
          <p:spPr>
            <a:xfrm>
              <a:off x="0" y="-10025"/>
              <a:ext cx="2065600" cy="1123977"/>
            </a:xfrm>
            <a:prstGeom prst="rect">
              <a:avLst/>
            </a:prstGeom>
            <a:noFill/>
            <a:ln>
              <a:noFill/>
            </a:ln>
          </p:spPr>
        </p:pic>
        <p:pic>
          <p:nvPicPr>
            <p:cNvPr id="447" name="Google Shape;447;p66"/>
            <p:cNvPicPr preferRelativeResize="0"/>
            <p:nvPr/>
          </p:nvPicPr>
          <p:blipFill rotWithShape="1">
            <a:blip r:embed="rId3">
              <a:alphaModFix/>
            </a:blip>
            <a:srcRect b="204" l="22541" r="60784" t="10716"/>
            <a:stretch/>
          </p:blipFill>
          <p:spPr>
            <a:xfrm rot="-5400000">
              <a:off x="7422435" y="3421937"/>
              <a:ext cx="859725" cy="2583400"/>
            </a:xfrm>
            <a:prstGeom prst="rect">
              <a:avLst/>
            </a:prstGeom>
            <a:noFill/>
            <a:ln>
              <a:noFill/>
            </a:ln>
          </p:spPr>
        </p:pic>
      </p:grpSp>
      <p:sp>
        <p:nvSpPr>
          <p:cNvPr id="448" name="Google Shape;448;p6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49" name="Google Shape;449;p66"/>
          <p:cNvSpPr txBox="1"/>
          <p:nvPr>
            <p:ph idx="1" type="body"/>
          </p:nvPr>
        </p:nvSpPr>
        <p:spPr>
          <a:xfrm>
            <a:off x="780800" y="1188575"/>
            <a:ext cx="6408300" cy="15087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2"/>
              </a:buClr>
              <a:buSzPts val="1200"/>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4_1_1_1">
    <p:spTree>
      <p:nvGrpSpPr>
        <p:cNvPr id="450" name="Shape 450"/>
        <p:cNvGrpSpPr/>
        <p:nvPr/>
      </p:nvGrpSpPr>
      <p:grpSpPr>
        <a:xfrm>
          <a:off x="0" y="0"/>
          <a:ext cx="0" cy="0"/>
          <a:chOff x="0" y="0"/>
          <a:chExt cx="0" cy="0"/>
        </a:xfrm>
      </p:grpSpPr>
      <p:sp>
        <p:nvSpPr>
          <p:cNvPr id="451" name="Google Shape;451;p6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52" name="Google Shape;452;p67"/>
          <p:cNvSpPr txBox="1"/>
          <p:nvPr>
            <p:ph idx="1" type="body"/>
          </p:nvPr>
        </p:nvSpPr>
        <p:spPr>
          <a:xfrm>
            <a:off x="780800" y="1188575"/>
            <a:ext cx="6408300" cy="31449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2"/>
              </a:buClr>
              <a:buSzPts val="1200"/>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grpSp>
        <p:nvGrpSpPr>
          <p:cNvPr id="453" name="Google Shape;453;p67"/>
          <p:cNvGrpSpPr/>
          <p:nvPr/>
        </p:nvGrpSpPr>
        <p:grpSpPr>
          <a:xfrm flipH="1">
            <a:off x="-4300" y="-2912"/>
            <a:ext cx="9154199" cy="5137687"/>
            <a:chOff x="-4300" y="-2912"/>
            <a:chExt cx="9154199" cy="5137687"/>
          </a:xfrm>
        </p:grpSpPr>
        <p:grpSp>
          <p:nvGrpSpPr>
            <p:cNvPr id="454" name="Google Shape;454;p67"/>
            <p:cNvGrpSpPr/>
            <p:nvPr/>
          </p:nvGrpSpPr>
          <p:grpSpPr>
            <a:xfrm flipH="1" rot="10800000">
              <a:off x="-4300" y="-2912"/>
              <a:ext cx="1862525" cy="2002925"/>
              <a:chOff x="0" y="3131850"/>
              <a:chExt cx="1862525" cy="2002925"/>
            </a:xfrm>
          </p:grpSpPr>
          <p:pic>
            <p:nvPicPr>
              <p:cNvPr id="455" name="Google Shape;455;p67"/>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456" name="Google Shape;456;p67"/>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457" name="Google Shape;457;p67"/>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458" name="Shape 458"/>
        <p:cNvGrpSpPr/>
        <p:nvPr/>
      </p:nvGrpSpPr>
      <p:grpSpPr>
        <a:xfrm>
          <a:off x="0" y="0"/>
          <a:ext cx="0" cy="0"/>
          <a:chOff x="0" y="0"/>
          <a:chExt cx="0" cy="0"/>
        </a:xfrm>
      </p:grpSpPr>
      <p:sp>
        <p:nvSpPr>
          <p:cNvPr id="459" name="Google Shape;459;p6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60" name="Google Shape;460;p68"/>
          <p:cNvSpPr txBox="1"/>
          <p:nvPr>
            <p:ph idx="1" type="subTitle"/>
          </p:nvPr>
        </p:nvSpPr>
        <p:spPr>
          <a:xfrm>
            <a:off x="4923150" y="2898323"/>
            <a:ext cx="28521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61" name="Google Shape;461;p68"/>
          <p:cNvSpPr txBox="1"/>
          <p:nvPr>
            <p:ph idx="2" type="subTitle"/>
          </p:nvPr>
        </p:nvSpPr>
        <p:spPr>
          <a:xfrm>
            <a:off x="1368750" y="2898323"/>
            <a:ext cx="28521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62" name="Google Shape;462;p68"/>
          <p:cNvSpPr txBox="1"/>
          <p:nvPr>
            <p:ph idx="3" type="subTitle"/>
          </p:nvPr>
        </p:nvSpPr>
        <p:spPr>
          <a:xfrm>
            <a:off x="1368750" y="2410700"/>
            <a:ext cx="28521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63" name="Google Shape;463;p68"/>
          <p:cNvSpPr txBox="1"/>
          <p:nvPr>
            <p:ph idx="4" type="subTitle"/>
          </p:nvPr>
        </p:nvSpPr>
        <p:spPr>
          <a:xfrm>
            <a:off x="4923154" y="2410700"/>
            <a:ext cx="28521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464" name="Google Shape;464;p68"/>
          <p:cNvGrpSpPr/>
          <p:nvPr/>
        </p:nvGrpSpPr>
        <p:grpSpPr>
          <a:xfrm>
            <a:off x="0" y="0"/>
            <a:ext cx="9144000" cy="5143499"/>
            <a:chOff x="0" y="0"/>
            <a:chExt cx="9144000" cy="5143499"/>
          </a:xfrm>
        </p:grpSpPr>
        <p:pic>
          <p:nvPicPr>
            <p:cNvPr id="465" name="Google Shape;465;p68"/>
            <p:cNvPicPr preferRelativeResize="0"/>
            <p:nvPr/>
          </p:nvPicPr>
          <p:blipFill rotWithShape="1">
            <a:blip r:embed="rId2">
              <a:alphaModFix/>
            </a:blip>
            <a:srcRect b="-9926" l="35187" r="7587" t="-22069"/>
            <a:stretch/>
          </p:blipFill>
          <p:spPr>
            <a:xfrm flipH="1">
              <a:off x="8303375" y="0"/>
              <a:ext cx="840626" cy="2002924"/>
            </a:xfrm>
            <a:prstGeom prst="rect">
              <a:avLst/>
            </a:prstGeom>
            <a:noFill/>
            <a:ln>
              <a:noFill/>
            </a:ln>
          </p:spPr>
        </p:pic>
        <p:pic>
          <p:nvPicPr>
            <p:cNvPr id="466" name="Google Shape;466;p68"/>
            <p:cNvPicPr preferRelativeResize="0"/>
            <p:nvPr/>
          </p:nvPicPr>
          <p:blipFill rotWithShape="1">
            <a:blip r:embed="rId3">
              <a:alphaModFix/>
            </a:blip>
            <a:srcRect b="-20786" l="-16649" r="60362" t="12690"/>
            <a:stretch/>
          </p:blipFill>
          <p:spPr>
            <a:xfrm flipH="1" rot="-5400000">
              <a:off x="273700" y="4186125"/>
              <a:ext cx="801099" cy="1113650"/>
            </a:xfrm>
            <a:prstGeom prst="rect">
              <a:avLst/>
            </a:prstGeom>
            <a:noFill/>
            <a:ln>
              <a:noFill/>
            </a:ln>
          </p:spPr>
        </p:pic>
        <p:pic>
          <p:nvPicPr>
            <p:cNvPr id="467" name="Google Shape;467;p68"/>
            <p:cNvPicPr preferRelativeResize="0"/>
            <p:nvPr/>
          </p:nvPicPr>
          <p:blipFill rotWithShape="1">
            <a:blip r:embed="rId4">
              <a:alphaModFix/>
            </a:blip>
            <a:srcRect b="-13733" l="11565" r="70085" t="32755"/>
            <a:stretch/>
          </p:blipFill>
          <p:spPr>
            <a:xfrm flipH="1">
              <a:off x="0" y="3131850"/>
              <a:ext cx="806825" cy="2002925"/>
            </a:xfrm>
            <a:prstGeom prst="rect">
              <a:avLst/>
            </a:prstGeom>
            <a:noFill/>
            <a:ln>
              <a:noFill/>
            </a:ln>
          </p:spPr>
        </p:pic>
      </p:gr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468" name="Shape 468"/>
        <p:cNvGrpSpPr/>
        <p:nvPr/>
      </p:nvGrpSpPr>
      <p:grpSpPr>
        <a:xfrm>
          <a:off x="0" y="0"/>
          <a:ext cx="0" cy="0"/>
          <a:chOff x="0" y="0"/>
          <a:chExt cx="0" cy="0"/>
        </a:xfrm>
      </p:grpSpPr>
      <p:sp>
        <p:nvSpPr>
          <p:cNvPr id="469" name="Google Shape;469;p6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70" name="Google Shape;470;p69"/>
          <p:cNvSpPr txBox="1"/>
          <p:nvPr>
            <p:ph idx="1" type="subTitle"/>
          </p:nvPr>
        </p:nvSpPr>
        <p:spPr>
          <a:xfrm>
            <a:off x="4985200" y="1426525"/>
            <a:ext cx="3065700" cy="28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71" name="Google Shape;471;p69"/>
          <p:cNvSpPr txBox="1"/>
          <p:nvPr>
            <p:ph idx="2" type="subTitle"/>
          </p:nvPr>
        </p:nvSpPr>
        <p:spPr>
          <a:xfrm>
            <a:off x="1093100" y="1426525"/>
            <a:ext cx="3065700" cy="28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472" name="Google Shape;472;p69"/>
          <p:cNvGrpSpPr/>
          <p:nvPr/>
        </p:nvGrpSpPr>
        <p:grpSpPr>
          <a:xfrm>
            <a:off x="0" y="1934025"/>
            <a:ext cx="9144001" cy="3209476"/>
            <a:chOff x="0" y="1934025"/>
            <a:chExt cx="9144001" cy="3209476"/>
          </a:xfrm>
        </p:grpSpPr>
        <p:pic>
          <p:nvPicPr>
            <p:cNvPr id="473" name="Google Shape;473;p69"/>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474" name="Google Shape;474;p69"/>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2">
    <p:spTree>
      <p:nvGrpSpPr>
        <p:cNvPr id="475" name="Shape 475"/>
        <p:cNvGrpSpPr/>
        <p:nvPr/>
      </p:nvGrpSpPr>
      <p:grpSpPr>
        <a:xfrm>
          <a:off x="0" y="0"/>
          <a:ext cx="0" cy="0"/>
          <a:chOff x="0" y="0"/>
          <a:chExt cx="0" cy="0"/>
        </a:xfrm>
      </p:grpSpPr>
      <p:sp>
        <p:nvSpPr>
          <p:cNvPr id="476" name="Google Shape;476;p7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77" name="Google Shape;477;p70"/>
          <p:cNvSpPr txBox="1"/>
          <p:nvPr>
            <p:ph idx="1" type="subTitle"/>
          </p:nvPr>
        </p:nvSpPr>
        <p:spPr>
          <a:xfrm>
            <a:off x="4849720" y="2269451"/>
            <a:ext cx="3076200" cy="18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78" name="Google Shape;478;p70"/>
          <p:cNvSpPr txBox="1"/>
          <p:nvPr>
            <p:ph idx="2" type="subTitle"/>
          </p:nvPr>
        </p:nvSpPr>
        <p:spPr>
          <a:xfrm>
            <a:off x="1218080" y="2269451"/>
            <a:ext cx="3076200" cy="18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79" name="Google Shape;479;p70"/>
          <p:cNvSpPr txBox="1"/>
          <p:nvPr>
            <p:ph idx="3" type="subTitle"/>
          </p:nvPr>
        </p:nvSpPr>
        <p:spPr>
          <a:xfrm>
            <a:off x="4849705" y="1707025"/>
            <a:ext cx="3076200" cy="572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80" name="Google Shape;480;p70"/>
          <p:cNvSpPr txBox="1"/>
          <p:nvPr>
            <p:ph idx="4" type="subTitle"/>
          </p:nvPr>
        </p:nvSpPr>
        <p:spPr>
          <a:xfrm>
            <a:off x="1218080" y="1707025"/>
            <a:ext cx="3076200" cy="572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481" name="Google Shape;481;p70"/>
          <p:cNvGrpSpPr/>
          <p:nvPr/>
        </p:nvGrpSpPr>
        <p:grpSpPr>
          <a:xfrm>
            <a:off x="-4300" y="-2912"/>
            <a:ext cx="9154199" cy="5137687"/>
            <a:chOff x="-4300" y="-2912"/>
            <a:chExt cx="9154199" cy="5137687"/>
          </a:xfrm>
        </p:grpSpPr>
        <p:grpSp>
          <p:nvGrpSpPr>
            <p:cNvPr id="482" name="Google Shape;482;p70"/>
            <p:cNvGrpSpPr/>
            <p:nvPr/>
          </p:nvGrpSpPr>
          <p:grpSpPr>
            <a:xfrm flipH="1" rot="10800000">
              <a:off x="-4300" y="-2912"/>
              <a:ext cx="1862525" cy="2002925"/>
              <a:chOff x="0" y="3131850"/>
              <a:chExt cx="1862525" cy="2002925"/>
            </a:xfrm>
          </p:grpSpPr>
          <p:pic>
            <p:nvPicPr>
              <p:cNvPr id="483" name="Google Shape;483;p70"/>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484" name="Google Shape;484;p70"/>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485" name="Google Shape;485;p70"/>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486" name="Shape 486"/>
        <p:cNvGrpSpPr/>
        <p:nvPr/>
      </p:nvGrpSpPr>
      <p:grpSpPr>
        <a:xfrm>
          <a:off x="0" y="0"/>
          <a:ext cx="0" cy="0"/>
          <a:chOff x="0" y="0"/>
          <a:chExt cx="0" cy="0"/>
        </a:xfrm>
      </p:grpSpPr>
      <p:sp>
        <p:nvSpPr>
          <p:cNvPr id="487" name="Google Shape;487;p7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88" name="Google Shape;488;p71"/>
          <p:cNvSpPr txBox="1"/>
          <p:nvPr>
            <p:ph idx="1" type="subTitle"/>
          </p:nvPr>
        </p:nvSpPr>
        <p:spPr>
          <a:xfrm>
            <a:off x="806226" y="3135251"/>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89" name="Google Shape;489;p71"/>
          <p:cNvSpPr txBox="1"/>
          <p:nvPr>
            <p:ph idx="2" type="subTitle"/>
          </p:nvPr>
        </p:nvSpPr>
        <p:spPr>
          <a:xfrm>
            <a:off x="3418650" y="3135251"/>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90" name="Google Shape;490;p71"/>
          <p:cNvSpPr txBox="1"/>
          <p:nvPr>
            <p:ph idx="3" type="subTitle"/>
          </p:nvPr>
        </p:nvSpPr>
        <p:spPr>
          <a:xfrm>
            <a:off x="6031075" y="3135250"/>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91" name="Google Shape;491;p71"/>
          <p:cNvSpPr txBox="1"/>
          <p:nvPr>
            <p:ph idx="4" type="subTitle"/>
          </p:nvPr>
        </p:nvSpPr>
        <p:spPr>
          <a:xfrm>
            <a:off x="806225"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92" name="Google Shape;492;p71"/>
          <p:cNvSpPr txBox="1"/>
          <p:nvPr>
            <p:ph idx="5" type="subTitle"/>
          </p:nvPr>
        </p:nvSpPr>
        <p:spPr>
          <a:xfrm>
            <a:off x="3418653"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93" name="Google Shape;493;p71"/>
          <p:cNvSpPr txBox="1"/>
          <p:nvPr>
            <p:ph idx="6" type="subTitle"/>
          </p:nvPr>
        </p:nvSpPr>
        <p:spPr>
          <a:xfrm>
            <a:off x="6031076"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494" name="Google Shape;494;p71"/>
          <p:cNvGrpSpPr/>
          <p:nvPr/>
        </p:nvGrpSpPr>
        <p:grpSpPr>
          <a:xfrm>
            <a:off x="-6850" y="-11950"/>
            <a:ext cx="9150861" cy="5155450"/>
            <a:chOff x="-6850" y="-11950"/>
            <a:chExt cx="9150861" cy="5155450"/>
          </a:xfrm>
        </p:grpSpPr>
        <p:pic>
          <p:nvPicPr>
            <p:cNvPr id="495" name="Google Shape;495;p71"/>
            <p:cNvPicPr preferRelativeResize="0"/>
            <p:nvPr/>
          </p:nvPicPr>
          <p:blipFill rotWithShape="1">
            <a:blip r:embed="rId2">
              <a:alphaModFix/>
            </a:blip>
            <a:srcRect b="-8389" l="60268" r="-3305" t="57514"/>
            <a:stretch/>
          </p:blipFill>
          <p:spPr>
            <a:xfrm>
              <a:off x="-6850" y="-11950"/>
              <a:ext cx="1179799" cy="1446074"/>
            </a:xfrm>
            <a:prstGeom prst="rect">
              <a:avLst/>
            </a:prstGeom>
            <a:noFill/>
            <a:ln>
              <a:noFill/>
            </a:ln>
          </p:spPr>
        </p:pic>
        <p:pic>
          <p:nvPicPr>
            <p:cNvPr id="496" name="Google Shape;496;p71"/>
            <p:cNvPicPr preferRelativeResize="0"/>
            <p:nvPr/>
          </p:nvPicPr>
          <p:blipFill rotWithShape="1">
            <a:blip r:embed="rId3">
              <a:alphaModFix/>
            </a:blip>
            <a:srcRect b="-14600" l="11532" r="70118" t="33622"/>
            <a:stretch/>
          </p:blipFill>
          <p:spPr>
            <a:xfrm>
              <a:off x="8337186" y="3140575"/>
              <a:ext cx="806825" cy="2002925"/>
            </a:xfrm>
            <a:prstGeom prst="rect">
              <a:avLst/>
            </a:prstGeom>
            <a:noFill/>
            <a:ln>
              <a:noFill/>
            </a:ln>
          </p:spPr>
        </p:pic>
      </p:gr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_1">
    <p:spTree>
      <p:nvGrpSpPr>
        <p:cNvPr id="497" name="Shape 497"/>
        <p:cNvGrpSpPr/>
        <p:nvPr/>
      </p:nvGrpSpPr>
      <p:grpSpPr>
        <a:xfrm>
          <a:off x="0" y="0"/>
          <a:ext cx="0" cy="0"/>
          <a:chOff x="0" y="0"/>
          <a:chExt cx="0" cy="0"/>
        </a:xfrm>
      </p:grpSpPr>
      <p:sp>
        <p:nvSpPr>
          <p:cNvPr id="498" name="Google Shape;498;p7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3500"/>
              <a:buNone/>
              <a:defRPr/>
            </a:lvl1pPr>
            <a:lvl2pPr lvl="1" rtl="0">
              <a:lnSpc>
                <a:spcPct val="115000"/>
              </a:lnSpc>
              <a:spcBef>
                <a:spcPts val="0"/>
              </a:spcBef>
              <a:spcAft>
                <a:spcPts val="0"/>
              </a:spcAft>
              <a:buSzPts val="3500"/>
              <a:buNone/>
              <a:defRPr/>
            </a:lvl2pPr>
            <a:lvl3pPr lvl="2" rtl="0">
              <a:lnSpc>
                <a:spcPct val="115000"/>
              </a:lnSpc>
              <a:spcBef>
                <a:spcPts val="0"/>
              </a:spcBef>
              <a:spcAft>
                <a:spcPts val="0"/>
              </a:spcAft>
              <a:buSzPts val="3500"/>
              <a:buNone/>
              <a:defRPr/>
            </a:lvl3pPr>
            <a:lvl4pPr lvl="3" rtl="0">
              <a:lnSpc>
                <a:spcPct val="115000"/>
              </a:lnSpc>
              <a:spcBef>
                <a:spcPts val="0"/>
              </a:spcBef>
              <a:spcAft>
                <a:spcPts val="0"/>
              </a:spcAft>
              <a:buSzPts val="3500"/>
              <a:buNone/>
              <a:defRPr/>
            </a:lvl4pPr>
            <a:lvl5pPr lvl="4" rtl="0">
              <a:lnSpc>
                <a:spcPct val="115000"/>
              </a:lnSpc>
              <a:spcBef>
                <a:spcPts val="0"/>
              </a:spcBef>
              <a:spcAft>
                <a:spcPts val="0"/>
              </a:spcAft>
              <a:buSzPts val="3500"/>
              <a:buNone/>
              <a:defRPr/>
            </a:lvl5pPr>
            <a:lvl6pPr lvl="5" rtl="0">
              <a:lnSpc>
                <a:spcPct val="115000"/>
              </a:lnSpc>
              <a:spcBef>
                <a:spcPts val="0"/>
              </a:spcBef>
              <a:spcAft>
                <a:spcPts val="0"/>
              </a:spcAft>
              <a:buSzPts val="3500"/>
              <a:buNone/>
              <a:defRPr/>
            </a:lvl6pPr>
            <a:lvl7pPr lvl="6" rtl="0">
              <a:lnSpc>
                <a:spcPct val="115000"/>
              </a:lnSpc>
              <a:spcBef>
                <a:spcPts val="0"/>
              </a:spcBef>
              <a:spcAft>
                <a:spcPts val="0"/>
              </a:spcAft>
              <a:buSzPts val="3500"/>
              <a:buNone/>
              <a:defRPr/>
            </a:lvl7pPr>
            <a:lvl8pPr lvl="7" rtl="0">
              <a:lnSpc>
                <a:spcPct val="115000"/>
              </a:lnSpc>
              <a:spcBef>
                <a:spcPts val="0"/>
              </a:spcBef>
              <a:spcAft>
                <a:spcPts val="0"/>
              </a:spcAft>
              <a:buSzPts val="3500"/>
              <a:buNone/>
              <a:defRPr/>
            </a:lvl8pPr>
            <a:lvl9pPr lvl="8" rtl="0">
              <a:lnSpc>
                <a:spcPct val="115000"/>
              </a:lnSpc>
              <a:spcBef>
                <a:spcPts val="0"/>
              </a:spcBef>
              <a:spcAft>
                <a:spcPts val="0"/>
              </a:spcAft>
              <a:buSzPts val="3500"/>
              <a:buNone/>
              <a:defRPr/>
            </a:lvl9pPr>
          </a:lstStyle>
          <a:p/>
        </p:txBody>
      </p:sp>
      <p:sp>
        <p:nvSpPr>
          <p:cNvPr id="499" name="Google Shape;499;p72"/>
          <p:cNvSpPr txBox="1"/>
          <p:nvPr>
            <p:ph idx="1" type="subTitle"/>
          </p:nvPr>
        </p:nvSpPr>
        <p:spPr>
          <a:xfrm>
            <a:off x="340665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accent2"/>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500" name="Google Shape;500;p72"/>
          <p:cNvSpPr txBox="1"/>
          <p:nvPr>
            <p:ph idx="2" type="subTitle"/>
          </p:nvPr>
        </p:nvSpPr>
        <p:spPr>
          <a:xfrm>
            <a:off x="585860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accent4"/>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501" name="Google Shape;501;p72"/>
          <p:cNvSpPr txBox="1"/>
          <p:nvPr>
            <p:ph idx="3" type="subTitle"/>
          </p:nvPr>
        </p:nvSpPr>
        <p:spPr>
          <a:xfrm>
            <a:off x="585860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sp>
        <p:nvSpPr>
          <p:cNvPr id="502" name="Google Shape;502;p72"/>
          <p:cNvSpPr txBox="1"/>
          <p:nvPr>
            <p:ph idx="4" type="subTitle"/>
          </p:nvPr>
        </p:nvSpPr>
        <p:spPr>
          <a:xfrm>
            <a:off x="95470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dk2"/>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503" name="Google Shape;503;p72"/>
          <p:cNvSpPr txBox="1"/>
          <p:nvPr>
            <p:ph idx="5" type="subTitle"/>
          </p:nvPr>
        </p:nvSpPr>
        <p:spPr>
          <a:xfrm>
            <a:off x="95470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sp>
        <p:nvSpPr>
          <p:cNvPr id="504" name="Google Shape;504;p72"/>
          <p:cNvSpPr txBox="1"/>
          <p:nvPr>
            <p:ph idx="6" type="subTitle"/>
          </p:nvPr>
        </p:nvSpPr>
        <p:spPr>
          <a:xfrm>
            <a:off x="340665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grpSp>
        <p:nvGrpSpPr>
          <p:cNvPr id="505" name="Google Shape;505;p72"/>
          <p:cNvGrpSpPr/>
          <p:nvPr/>
        </p:nvGrpSpPr>
        <p:grpSpPr>
          <a:xfrm>
            <a:off x="0" y="1934025"/>
            <a:ext cx="9144001" cy="3209476"/>
            <a:chOff x="0" y="1934025"/>
            <a:chExt cx="9144001" cy="3209476"/>
          </a:xfrm>
        </p:grpSpPr>
        <p:pic>
          <p:nvPicPr>
            <p:cNvPr id="506" name="Google Shape;506;p72"/>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507" name="Google Shape;507;p72"/>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508" name="Shape 508"/>
        <p:cNvGrpSpPr/>
        <p:nvPr/>
      </p:nvGrpSpPr>
      <p:grpSpPr>
        <a:xfrm>
          <a:off x="0" y="0"/>
          <a:ext cx="0" cy="0"/>
          <a:chOff x="0" y="0"/>
          <a:chExt cx="0" cy="0"/>
        </a:xfrm>
      </p:grpSpPr>
      <p:sp>
        <p:nvSpPr>
          <p:cNvPr id="509" name="Google Shape;509;p7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10" name="Google Shape;510;p73"/>
          <p:cNvSpPr txBox="1"/>
          <p:nvPr>
            <p:ph idx="1" type="subTitle"/>
          </p:nvPr>
        </p:nvSpPr>
        <p:spPr>
          <a:xfrm>
            <a:off x="2126336" y="1998950"/>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11" name="Google Shape;511;p73"/>
          <p:cNvSpPr txBox="1"/>
          <p:nvPr>
            <p:ph idx="2" type="subTitle"/>
          </p:nvPr>
        </p:nvSpPr>
        <p:spPr>
          <a:xfrm>
            <a:off x="5039464" y="1998950"/>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12" name="Google Shape;512;p73"/>
          <p:cNvSpPr txBox="1"/>
          <p:nvPr>
            <p:ph idx="3" type="subTitle"/>
          </p:nvPr>
        </p:nvSpPr>
        <p:spPr>
          <a:xfrm>
            <a:off x="2126336" y="355862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13" name="Google Shape;513;p73"/>
          <p:cNvSpPr txBox="1"/>
          <p:nvPr>
            <p:ph idx="4" type="subTitle"/>
          </p:nvPr>
        </p:nvSpPr>
        <p:spPr>
          <a:xfrm>
            <a:off x="5039464" y="355862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14" name="Google Shape;514;p73"/>
          <p:cNvSpPr txBox="1"/>
          <p:nvPr>
            <p:ph idx="5" type="subTitle"/>
          </p:nvPr>
        </p:nvSpPr>
        <p:spPr>
          <a:xfrm>
            <a:off x="2126325" y="1536675"/>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15" name="Google Shape;515;p73"/>
          <p:cNvSpPr txBox="1"/>
          <p:nvPr>
            <p:ph idx="6" type="subTitle"/>
          </p:nvPr>
        </p:nvSpPr>
        <p:spPr>
          <a:xfrm>
            <a:off x="2126325" y="3096350"/>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16" name="Google Shape;516;p73"/>
          <p:cNvSpPr txBox="1"/>
          <p:nvPr>
            <p:ph idx="7" type="subTitle"/>
          </p:nvPr>
        </p:nvSpPr>
        <p:spPr>
          <a:xfrm>
            <a:off x="5039450" y="1536675"/>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17" name="Google Shape;517;p73"/>
          <p:cNvSpPr txBox="1"/>
          <p:nvPr>
            <p:ph idx="8" type="subTitle"/>
          </p:nvPr>
        </p:nvSpPr>
        <p:spPr>
          <a:xfrm>
            <a:off x="5039450" y="3096350"/>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518" name="Google Shape;518;p73"/>
          <p:cNvGrpSpPr/>
          <p:nvPr/>
        </p:nvGrpSpPr>
        <p:grpSpPr>
          <a:xfrm>
            <a:off x="0" y="-3012"/>
            <a:ext cx="9190975" cy="5149509"/>
            <a:chOff x="0" y="-3012"/>
            <a:chExt cx="9190975" cy="5149509"/>
          </a:xfrm>
        </p:grpSpPr>
        <p:pic>
          <p:nvPicPr>
            <p:cNvPr id="519" name="Google Shape;519;p73"/>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520" name="Google Shape;520;p73"/>
            <p:cNvGrpSpPr/>
            <p:nvPr/>
          </p:nvGrpSpPr>
          <p:grpSpPr>
            <a:xfrm>
              <a:off x="0" y="-3012"/>
              <a:ext cx="9144000" cy="5149509"/>
              <a:chOff x="0" y="-3012"/>
              <a:chExt cx="9144000" cy="5149509"/>
            </a:xfrm>
          </p:grpSpPr>
          <p:grpSp>
            <p:nvGrpSpPr>
              <p:cNvPr id="521" name="Google Shape;521;p73"/>
              <p:cNvGrpSpPr/>
              <p:nvPr/>
            </p:nvGrpSpPr>
            <p:grpSpPr>
              <a:xfrm flipH="1">
                <a:off x="0" y="-3012"/>
                <a:ext cx="9144000" cy="5149509"/>
                <a:chOff x="0" y="-6012"/>
                <a:chExt cx="9144000" cy="5149509"/>
              </a:xfrm>
            </p:grpSpPr>
            <p:pic>
              <p:nvPicPr>
                <p:cNvPr id="522" name="Google Shape;522;p73"/>
                <p:cNvPicPr preferRelativeResize="0"/>
                <p:nvPr/>
              </p:nvPicPr>
              <p:blipFill rotWithShape="1">
                <a:blip r:embed="rId3">
                  <a:alphaModFix/>
                </a:blip>
                <a:srcRect b="62250" l="37584" r="-5820" t="-16263"/>
                <a:stretch/>
              </p:blipFill>
              <p:spPr>
                <a:xfrm>
                  <a:off x="0" y="3605474"/>
                  <a:ext cx="1873999" cy="1538023"/>
                </a:xfrm>
                <a:prstGeom prst="rect">
                  <a:avLst/>
                </a:prstGeom>
                <a:noFill/>
                <a:ln>
                  <a:noFill/>
                </a:ln>
              </p:spPr>
            </p:pic>
            <p:pic>
              <p:nvPicPr>
                <p:cNvPr id="523" name="Google Shape;523;p73"/>
                <p:cNvPicPr preferRelativeResize="0"/>
                <p:nvPr/>
              </p:nvPicPr>
              <p:blipFill rotWithShape="1">
                <a:blip r:embed="rId4">
                  <a:alphaModFix/>
                </a:blip>
                <a:srcRect b="52928" l="-25346" r="-25346" t="-6959"/>
                <a:stretch/>
              </p:blipFill>
              <p:spPr>
                <a:xfrm flipH="1" rot="-5400000">
                  <a:off x="7923113" y="247876"/>
                  <a:ext cx="1474774" cy="966999"/>
                </a:xfrm>
                <a:prstGeom prst="rect">
                  <a:avLst/>
                </a:prstGeom>
                <a:noFill/>
                <a:ln>
                  <a:noFill/>
                </a:ln>
              </p:spPr>
            </p:pic>
          </p:grpSp>
          <p:pic>
            <p:nvPicPr>
              <p:cNvPr id="524" name="Google Shape;524;p73"/>
              <p:cNvPicPr preferRelativeResize="0"/>
              <p:nvPr/>
            </p:nvPicPr>
            <p:blipFill rotWithShape="1">
              <a:blip r:embed="rId5">
                <a:alphaModFix/>
              </a:blip>
              <a:srcRect b="0" l="-9430" r="59560" t="0"/>
              <a:stretch/>
            </p:blipFill>
            <p:spPr>
              <a:xfrm rot="5400000">
                <a:off x="209154" y="4008240"/>
                <a:ext cx="926112" cy="1344409"/>
              </a:xfrm>
              <a:prstGeom prst="rect">
                <a:avLst/>
              </a:prstGeom>
              <a:noFill/>
              <a:ln>
                <a:noFill/>
              </a:ln>
            </p:spPr>
          </p:pic>
        </p:grpSp>
      </p:gr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525" name="Shape 525"/>
        <p:cNvGrpSpPr/>
        <p:nvPr/>
      </p:nvGrpSpPr>
      <p:grpSpPr>
        <a:xfrm>
          <a:off x="0" y="0"/>
          <a:ext cx="0" cy="0"/>
          <a:chOff x="0" y="0"/>
          <a:chExt cx="0" cy="0"/>
        </a:xfrm>
      </p:grpSpPr>
      <p:sp>
        <p:nvSpPr>
          <p:cNvPr id="526" name="Google Shape;526;p7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27" name="Google Shape;527;p74"/>
          <p:cNvSpPr txBox="1"/>
          <p:nvPr>
            <p:ph idx="1" type="subTitle"/>
          </p:nvPr>
        </p:nvSpPr>
        <p:spPr>
          <a:xfrm>
            <a:off x="955975" y="2040124"/>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28" name="Google Shape;528;p74"/>
          <p:cNvSpPr txBox="1"/>
          <p:nvPr>
            <p:ph idx="2" type="subTitle"/>
          </p:nvPr>
        </p:nvSpPr>
        <p:spPr>
          <a:xfrm>
            <a:off x="3505174" y="2040124"/>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29" name="Google Shape;529;p74"/>
          <p:cNvSpPr txBox="1"/>
          <p:nvPr>
            <p:ph idx="3" type="subTitle"/>
          </p:nvPr>
        </p:nvSpPr>
        <p:spPr>
          <a:xfrm>
            <a:off x="955975" y="3625926"/>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30" name="Google Shape;530;p74"/>
          <p:cNvSpPr txBox="1"/>
          <p:nvPr>
            <p:ph idx="4" type="subTitle"/>
          </p:nvPr>
        </p:nvSpPr>
        <p:spPr>
          <a:xfrm>
            <a:off x="3505174" y="3625926"/>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31" name="Google Shape;531;p74"/>
          <p:cNvSpPr txBox="1"/>
          <p:nvPr>
            <p:ph idx="5" type="subTitle"/>
          </p:nvPr>
        </p:nvSpPr>
        <p:spPr>
          <a:xfrm>
            <a:off x="6054373" y="2040124"/>
            <a:ext cx="21339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32" name="Google Shape;532;p74"/>
          <p:cNvSpPr txBox="1"/>
          <p:nvPr>
            <p:ph idx="6" type="subTitle"/>
          </p:nvPr>
        </p:nvSpPr>
        <p:spPr>
          <a:xfrm>
            <a:off x="6054373" y="3625925"/>
            <a:ext cx="21339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33" name="Google Shape;533;p74"/>
          <p:cNvSpPr txBox="1"/>
          <p:nvPr>
            <p:ph idx="7" type="subTitle"/>
          </p:nvPr>
        </p:nvSpPr>
        <p:spPr>
          <a:xfrm>
            <a:off x="9543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4" name="Google Shape;534;p74"/>
          <p:cNvSpPr txBox="1"/>
          <p:nvPr>
            <p:ph idx="8" type="subTitle"/>
          </p:nvPr>
        </p:nvSpPr>
        <p:spPr>
          <a:xfrm>
            <a:off x="35035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5" name="Google Shape;535;p74"/>
          <p:cNvSpPr txBox="1"/>
          <p:nvPr>
            <p:ph idx="9" type="subTitle"/>
          </p:nvPr>
        </p:nvSpPr>
        <p:spPr>
          <a:xfrm>
            <a:off x="60527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6" name="Google Shape;536;p74"/>
          <p:cNvSpPr txBox="1"/>
          <p:nvPr>
            <p:ph idx="13" type="subTitle"/>
          </p:nvPr>
        </p:nvSpPr>
        <p:spPr>
          <a:xfrm>
            <a:off x="954350" y="3179395"/>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7" name="Google Shape;537;p74"/>
          <p:cNvSpPr txBox="1"/>
          <p:nvPr>
            <p:ph idx="14" type="subTitle"/>
          </p:nvPr>
        </p:nvSpPr>
        <p:spPr>
          <a:xfrm>
            <a:off x="3503550" y="3179395"/>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8" name="Google Shape;538;p74"/>
          <p:cNvSpPr txBox="1"/>
          <p:nvPr>
            <p:ph idx="15" type="subTitle"/>
          </p:nvPr>
        </p:nvSpPr>
        <p:spPr>
          <a:xfrm>
            <a:off x="6052750" y="3179394"/>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539" name="Google Shape;539;p74"/>
          <p:cNvGrpSpPr/>
          <p:nvPr/>
        </p:nvGrpSpPr>
        <p:grpSpPr>
          <a:xfrm>
            <a:off x="0" y="-10500"/>
            <a:ext cx="9144000" cy="5167987"/>
            <a:chOff x="0" y="-10500"/>
            <a:chExt cx="9144000" cy="5167987"/>
          </a:xfrm>
        </p:grpSpPr>
        <p:pic>
          <p:nvPicPr>
            <p:cNvPr id="540" name="Google Shape;540;p74"/>
            <p:cNvPicPr preferRelativeResize="0"/>
            <p:nvPr/>
          </p:nvPicPr>
          <p:blipFill rotWithShape="1">
            <a:blip r:embed="rId2">
              <a:alphaModFix/>
            </a:blip>
            <a:srcRect b="-4601" l="51695" r="-2007" t="58218"/>
            <a:stretch/>
          </p:blipFill>
          <p:spPr>
            <a:xfrm flipH="1">
              <a:off x="7874451" y="-10500"/>
              <a:ext cx="1269549" cy="1213551"/>
            </a:xfrm>
            <a:prstGeom prst="rect">
              <a:avLst/>
            </a:prstGeom>
            <a:noFill/>
            <a:ln>
              <a:noFill/>
            </a:ln>
          </p:spPr>
        </p:pic>
        <p:pic>
          <p:nvPicPr>
            <p:cNvPr id="541" name="Google Shape;541;p74"/>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542" name="Shape 542"/>
        <p:cNvGrpSpPr/>
        <p:nvPr/>
      </p:nvGrpSpPr>
      <p:grpSpPr>
        <a:xfrm>
          <a:off x="0" y="0"/>
          <a:ext cx="0" cy="0"/>
          <a:chOff x="0" y="0"/>
          <a:chExt cx="0" cy="0"/>
        </a:xfrm>
      </p:grpSpPr>
      <p:sp>
        <p:nvSpPr>
          <p:cNvPr id="543" name="Google Shape;543;p75"/>
          <p:cNvSpPr txBox="1"/>
          <p:nvPr>
            <p:ph hasCustomPrompt="1" type="title"/>
          </p:nvPr>
        </p:nvSpPr>
        <p:spPr>
          <a:xfrm>
            <a:off x="3716125" y="706175"/>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544" name="Google Shape;544;p75"/>
          <p:cNvSpPr txBox="1"/>
          <p:nvPr>
            <p:ph idx="1" type="subTitle"/>
          </p:nvPr>
        </p:nvSpPr>
        <p:spPr>
          <a:xfrm>
            <a:off x="3716125" y="1464175"/>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545" name="Google Shape;545;p75"/>
          <p:cNvSpPr txBox="1"/>
          <p:nvPr>
            <p:ph hasCustomPrompt="1" idx="2" type="title"/>
          </p:nvPr>
        </p:nvSpPr>
        <p:spPr>
          <a:xfrm>
            <a:off x="3716125" y="2003879"/>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546" name="Google Shape;546;p75"/>
          <p:cNvSpPr txBox="1"/>
          <p:nvPr>
            <p:ph idx="3" type="subTitle"/>
          </p:nvPr>
        </p:nvSpPr>
        <p:spPr>
          <a:xfrm>
            <a:off x="3716125" y="2764450"/>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547" name="Google Shape;547;p75"/>
          <p:cNvSpPr txBox="1"/>
          <p:nvPr>
            <p:ph hasCustomPrompt="1" idx="4" type="title"/>
          </p:nvPr>
        </p:nvSpPr>
        <p:spPr>
          <a:xfrm>
            <a:off x="3716125" y="3301584"/>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548" name="Google Shape;548;p75"/>
          <p:cNvSpPr txBox="1"/>
          <p:nvPr>
            <p:ph idx="5" type="subTitle"/>
          </p:nvPr>
        </p:nvSpPr>
        <p:spPr>
          <a:xfrm>
            <a:off x="3716125" y="4064726"/>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grpSp>
        <p:nvGrpSpPr>
          <p:cNvPr id="549" name="Google Shape;549;p75"/>
          <p:cNvGrpSpPr/>
          <p:nvPr/>
        </p:nvGrpSpPr>
        <p:grpSpPr>
          <a:xfrm flipH="1">
            <a:off x="5915325" y="-25"/>
            <a:ext cx="3228675" cy="5152735"/>
            <a:chOff x="0" y="-2686040"/>
            <a:chExt cx="4916515" cy="7846407"/>
          </a:xfrm>
        </p:grpSpPr>
        <p:pic>
          <p:nvPicPr>
            <p:cNvPr id="550" name="Google Shape;550;p75"/>
            <p:cNvPicPr preferRelativeResize="0"/>
            <p:nvPr/>
          </p:nvPicPr>
          <p:blipFill rotWithShape="1">
            <a:blip r:embed="rId2">
              <a:alphaModFix/>
            </a:blip>
            <a:srcRect b="-36127" l="7633" r="49671" t="-29216"/>
            <a:stretch/>
          </p:blipFill>
          <p:spPr>
            <a:xfrm rot="5400000">
              <a:off x="3435320" y="3677597"/>
              <a:ext cx="778819" cy="2183570"/>
            </a:xfrm>
            <a:prstGeom prst="rect">
              <a:avLst/>
            </a:prstGeom>
            <a:noFill/>
            <a:ln>
              <a:noFill/>
            </a:ln>
          </p:spPr>
        </p:pic>
        <p:pic>
          <p:nvPicPr>
            <p:cNvPr id="551" name="Google Shape;551;p75"/>
            <p:cNvPicPr preferRelativeResize="0"/>
            <p:nvPr/>
          </p:nvPicPr>
          <p:blipFill rotWithShape="1">
            <a:blip r:embed="rId3">
              <a:alphaModFix/>
            </a:blip>
            <a:srcRect b="-7364" l="53171" r="-8367" t="47922"/>
            <a:stretch/>
          </p:blipFill>
          <p:spPr>
            <a:xfrm>
              <a:off x="0" y="-2686040"/>
              <a:ext cx="1996840" cy="2229635"/>
            </a:xfrm>
            <a:prstGeom prst="rect">
              <a:avLst/>
            </a:prstGeom>
            <a:noFill/>
            <a:ln>
              <a:noFill/>
            </a:ln>
          </p:spPr>
        </p:pic>
        <p:pic>
          <p:nvPicPr>
            <p:cNvPr id="552" name="Google Shape;552;p75"/>
            <p:cNvPicPr preferRelativeResize="0"/>
            <p:nvPr/>
          </p:nvPicPr>
          <p:blipFill rotWithShape="1">
            <a:blip r:embed="rId4">
              <a:alphaModFix/>
            </a:blip>
            <a:srcRect b="6528" l="32323" r="-11607" t="-33046"/>
            <a:stretch/>
          </p:blipFill>
          <p:spPr>
            <a:xfrm>
              <a:off x="0" y="2235500"/>
              <a:ext cx="997406" cy="2910842"/>
            </a:xfrm>
            <a:prstGeom prst="rect">
              <a:avLst/>
            </a:prstGeom>
            <a:noFill/>
            <a:ln>
              <a:noFill/>
            </a:ln>
          </p:spPr>
        </p:pic>
        <p:pic>
          <p:nvPicPr>
            <p:cNvPr id="553" name="Google Shape;553;p75"/>
            <p:cNvPicPr preferRelativeResize="0"/>
            <p:nvPr/>
          </p:nvPicPr>
          <p:blipFill rotWithShape="1">
            <a:blip r:embed="rId5">
              <a:alphaModFix/>
            </a:blip>
            <a:srcRect b="-8180" l="25865" r="28963" t="60977"/>
            <a:stretch/>
          </p:blipFill>
          <p:spPr>
            <a:xfrm>
              <a:off x="393218" y="3663919"/>
              <a:ext cx="2545725" cy="1496448"/>
            </a:xfrm>
            <a:prstGeom prst="rect">
              <a:avLst/>
            </a:prstGeom>
            <a:noFill/>
            <a:ln>
              <a:noFill/>
            </a:ln>
          </p:spPr>
        </p:pic>
      </p:gr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554" name="Shape 554"/>
        <p:cNvGrpSpPr/>
        <p:nvPr/>
      </p:nvGrpSpPr>
      <p:grpSpPr>
        <a:xfrm>
          <a:off x="0" y="0"/>
          <a:ext cx="0" cy="0"/>
          <a:chOff x="0" y="0"/>
          <a:chExt cx="0" cy="0"/>
        </a:xfrm>
      </p:grpSpPr>
      <p:sp>
        <p:nvSpPr>
          <p:cNvPr id="555" name="Google Shape;555;p76"/>
          <p:cNvSpPr txBox="1"/>
          <p:nvPr>
            <p:ph type="title"/>
          </p:nvPr>
        </p:nvSpPr>
        <p:spPr>
          <a:xfrm>
            <a:off x="1018025" y="485175"/>
            <a:ext cx="4139400" cy="12255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sz="7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56" name="Google Shape;556;p76"/>
          <p:cNvSpPr txBox="1"/>
          <p:nvPr>
            <p:ph idx="1" type="subTitle"/>
          </p:nvPr>
        </p:nvSpPr>
        <p:spPr>
          <a:xfrm>
            <a:off x="1018025" y="1618848"/>
            <a:ext cx="4139400" cy="122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557" name="Google Shape;557;p76"/>
          <p:cNvSpPr txBox="1"/>
          <p:nvPr/>
        </p:nvSpPr>
        <p:spPr>
          <a:xfrm>
            <a:off x="1018025" y="3385900"/>
            <a:ext cx="4139400" cy="712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200">
                <a:solidFill>
                  <a:schemeClr val="dk1"/>
                </a:solidFill>
                <a:latin typeface="DM Sans"/>
                <a:ea typeface="DM Sans"/>
                <a:cs typeface="DM Sans"/>
                <a:sym typeface="DM Sans"/>
              </a:rPr>
              <a:t>CREDITS:</a:t>
            </a:r>
            <a:r>
              <a:rPr lang="en" sz="1200">
                <a:solidFill>
                  <a:schemeClr val="dk1"/>
                </a:solidFill>
                <a:latin typeface="DM Sans"/>
                <a:ea typeface="DM Sans"/>
                <a:cs typeface="DM Sans"/>
                <a:sym typeface="DM Sans"/>
              </a:rPr>
              <a:t> This presentation template was created by </a:t>
            </a:r>
            <a:r>
              <a:rPr b="1" lang="en" sz="1200" u="sng">
                <a:solidFill>
                  <a:schemeClr val="dk1"/>
                </a:solidFill>
                <a:latin typeface="DM Sans"/>
                <a:ea typeface="DM Sans"/>
                <a:cs typeface="DM Sans"/>
                <a:sym typeface="DM Sans"/>
                <a:hlinkClick r:id="rId2">
                  <a:extLst>
                    <a:ext uri="{A12FA001-AC4F-418D-AE19-62706E023703}">
                      <ahyp:hlinkClr val="tx"/>
                    </a:ext>
                  </a:extLst>
                </a:hlinkClick>
              </a:rPr>
              <a:t>Slidesgo</a:t>
            </a:r>
            <a:r>
              <a:rPr lang="en" sz="1200">
                <a:solidFill>
                  <a:schemeClr val="dk1"/>
                </a:solidFill>
                <a:latin typeface="DM Sans"/>
                <a:ea typeface="DM Sans"/>
                <a:cs typeface="DM Sans"/>
                <a:sym typeface="DM Sans"/>
              </a:rPr>
              <a:t>, and includes icons by </a:t>
            </a:r>
            <a:r>
              <a:rPr b="1" lang="en" sz="1200" u="sng">
                <a:solidFill>
                  <a:schemeClr val="dk1"/>
                </a:solidFill>
                <a:latin typeface="DM Sans"/>
                <a:ea typeface="DM Sans"/>
                <a:cs typeface="DM Sans"/>
                <a:sym typeface="DM Sans"/>
                <a:hlinkClick r:id="rId3">
                  <a:extLst>
                    <a:ext uri="{A12FA001-AC4F-418D-AE19-62706E023703}">
                      <ahyp:hlinkClr val="tx"/>
                    </a:ext>
                  </a:extLst>
                </a:hlinkClick>
              </a:rPr>
              <a:t>Flaticon</a:t>
            </a:r>
            <a:r>
              <a:rPr lang="en" sz="1200">
                <a:solidFill>
                  <a:schemeClr val="dk1"/>
                </a:solidFill>
                <a:latin typeface="DM Sans"/>
                <a:ea typeface="DM Sans"/>
                <a:cs typeface="DM Sans"/>
                <a:sym typeface="DM Sans"/>
              </a:rPr>
              <a:t>, and infographics &amp; images by </a:t>
            </a:r>
            <a:r>
              <a:rPr b="1" lang="en" sz="1200" u="sng">
                <a:solidFill>
                  <a:schemeClr val="dk1"/>
                </a:solidFill>
                <a:latin typeface="DM Sans"/>
                <a:ea typeface="DM Sans"/>
                <a:cs typeface="DM Sans"/>
                <a:sym typeface="DM Sans"/>
                <a:hlinkClick r:id="rId4">
                  <a:extLst>
                    <a:ext uri="{A12FA001-AC4F-418D-AE19-62706E023703}">
                      <ahyp:hlinkClr val="tx"/>
                    </a:ext>
                  </a:extLst>
                </a:hlinkClick>
              </a:rPr>
              <a:t>Freepik</a:t>
            </a:r>
            <a:r>
              <a:rPr lang="en" sz="1200" u="sng">
                <a:solidFill>
                  <a:schemeClr val="dk1"/>
                </a:solidFill>
                <a:latin typeface="DM Sans"/>
                <a:ea typeface="DM Sans"/>
                <a:cs typeface="DM Sans"/>
                <a:sym typeface="DM Sans"/>
              </a:rPr>
              <a:t> </a:t>
            </a:r>
            <a:endParaRPr b="1" sz="1200" u="sng">
              <a:solidFill>
                <a:schemeClr val="dk1"/>
              </a:solidFill>
              <a:latin typeface="DM Sans"/>
              <a:ea typeface="DM Sans"/>
              <a:cs typeface="DM Sans"/>
              <a:sym typeface="DM Sans"/>
            </a:endParaRPr>
          </a:p>
        </p:txBody>
      </p:sp>
      <p:grpSp>
        <p:nvGrpSpPr>
          <p:cNvPr id="558" name="Google Shape;558;p76"/>
          <p:cNvGrpSpPr/>
          <p:nvPr/>
        </p:nvGrpSpPr>
        <p:grpSpPr>
          <a:xfrm>
            <a:off x="-71600" y="-325564"/>
            <a:ext cx="1344425" cy="5474290"/>
            <a:chOff x="-71600" y="-325564"/>
            <a:chExt cx="1344425" cy="5474290"/>
          </a:xfrm>
        </p:grpSpPr>
        <p:pic>
          <p:nvPicPr>
            <p:cNvPr id="559" name="Google Shape;559;p76"/>
            <p:cNvPicPr preferRelativeResize="0"/>
            <p:nvPr/>
          </p:nvPicPr>
          <p:blipFill rotWithShape="1">
            <a:blip r:embed="rId5">
              <a:alphaModFix/>
            </a:blip>
            <a:srcRect b="0" l="-9431" r="57439" t="0"/>
            <a:stretch/>
          </p:blipFill>
          <p:spPr>
            <a:xfrm rot="5400000">
              <a:off x="117875" y="3993776"/>
              <a:ext cx="965475" cy="1344425"/>
            </a:xfrm>
            <a:prstGeom prst="rect">
              <a:avLst/>
            </a:prstGeom>
            <a:noFill/>
            <a:ln>
              <a:noFill/>
            </a:ln>
          </p:spPr>
        </p:pic>
        <p:pic>
          <p:nvPicPr>
            <p:cNvPr id="560" name="Google Shape;560;p76"/>
            <p:cNvPicPr preferRelativeResize="0"/>
            <p:nvPr/>
          </p:nvPicPr>
          <p:blipFill rotWithShape="1">
            <a:blip r:embed="rId6">
              <a:alphaModFix/>
            </a:blip>
            <a:srcRect b="-7426" l="52876" r="-4940" t="-19091"/>
            <a:stretch/>
          </p:blipFill>
          <p:spPr>
            <a:xfrm>
              <a:off x="5" y="-325564"/>
              <a:ext cx="666794" cy="2963257"/>
            </a:xfrm>
            <a:prstGeom prst="rect">
              <a:avLst/>
            </a:prstGeom>
            <a:noFill/>
            <a:ln>
              <a:noFill/>
            </a:ln>
          </p:spPr>
        </p:pic>
      </p:gr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561" name="Shape 561"/>
        <p:cNvGrpSpPr/>
        <p:nvPr/>
      </p:nvGrpSpPr>
      <p:grpSpPr>
        <a:xfrm>
          <a:off x="0" y="0"/>
          <a:ext cx="0" cy="0"/>
          <a:chOff x="0" y="0"/>
          <a:chExt cx="0" cy="0"/>
        </a:xfrm>
      </p:grpSpPr>
      <p:grpSp>
        <p:nvGrpSpPr>
          <p:cNvPr id="562" name="Google Shape;562;p77"/>
          <p:cNvGrpSpPr/>
          <p:nvPr/>
        </p:nvGrpSpPr>
        <p:grpSpPr>
          <a:xfrm flipH="1">
            <a:off x="-6850" y="-11950"/>
            <a:ext cx="9150850" cy="5155407"/>
            <a:chOff x="-6850" y="-11950"/>
            <a:chExt cx="9150850" cy="5155407"/>
          </a:xfrm>
        </p:grpSpPr>
        <p:grpSp>
          <p:nvGrpSpPr>
            <p:cNvPr id="563" name="Google Shape;563;p77"/>
            <p:cNvGrpSpPr/>
            <p:nvPr/>
          </p:nvGrpSpPr>
          <p:grpSpPr>
            <a:xfrm flipH="1">
              <a:off x="5387545" y="2705868"/>
              <a:ext cx="3756455" cy="2437589"/>
              <a:chOff x="0" y="1434400"/>
              <a:chExt cx="5720200" cy="3711876"/>
            </a:xfrm>
          </p:grpSpPr>
          <p:pic>
            <p:nvPicPr>
              <p:cNvPr id="564" name="Google Shape;564;p77"/>
              <p:cNvPicPr preferRelativeResize="0"/>
              <p:nvPr/>
            </p:nvPicPr>
            <p:blipFill rotWithShape="1">
              <a:blip r:embed="rId2">
                <a:alphaModFix/>
              </a:blip>
              <a:srcRect b="0" l="-9430" r="59560" t="0"/>
              <a:stretch/>
            </p:blipFill>
            <p:spPr>
              <a:xfrm rot="5400000">
                <a:off x="4505888" y="3918789"/>
                <a:ext cx="990600" cy="1438025"/>
              </a:xfrm>
              <a:prstGeom prst="rect">
                <a:avLst/>
              </a:prstGeom>
              <a:noFill/>
              <a:ln>
                <a:noFill/>
              </a:ln>
            </p:spPr>
          </p:pic>
          <p:pic>
            <p:nvPicPr>
              <p:cNvPr id="565" name="Google Shape;565;p77"/>
              <p:cNvPicPr preferRelativeResize="0"/>
              <p:nvPr/>
            </p:nvPicPr>
            <p:blipFill rotWithShape="1">
              <a:blip r:embed="rId3">
                <a:alphaModFix/>
              </a:blip>
              <a:srcRect b="52497" l="14022" r="0" t="-1943"/>
              <a:stretch/>
            </p:blipFill>
            <p:spPr>
              <a:xfrm>
                <a:off x="0" y="3291425"/>
                <a:ext cx="3110451" cy="1854851"/>
              </a:xfrm>
              <a:prstGeom prst="rect">
                <a:avLst/>
              </a:prstGeom>
              <a:noFill/>
              <a:ln>
                <a:noFill/>
              </a:ln>
            </p:spPr>
          </p:pic>
          <p:pic>
            <p:nvPicPr>
              <p:cNvPr id="566" name="Google Shape;566;p77"/>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567" name="Google Shape;567;p77"/>
              <p:cNvPicPr preferRelativeResize="0"/>
              <p:nvPr/>
            </p:nvPicPr>
            <p:blipFill rotWithShape="1">
              <a:blip r:embed="rId5">
                <a:alphaModFix/>
              </a:blip>
              <a:srcRect b="35874" l="6973" r="64005" t="11846"/>
              <a:stretch/>
            </p:blipFill>
            <p:spPr>
              <a:xfrm>
                <a:off x="2585825" y="3338800"/>
                <a:ext cx="1780977" cy="1804700"/>
              </a:xfrm>
              <a:prstGeom prst="rect">
                <a:avLst/>
              </a:prstGeom>
              <a:noFill/>
              <a:ln>
                <a:noFill/>
              </a:ln>
            </p:spPr>
          </p:pic>
        </p:grpSp>
        <p:pic>
          <p:nvPicPr>
            <p:cNvPr id="568" name="Google Shape;568;p77"/>
            <p:cNvPicPr preferRelativeResize="0"/>
            <p:nvPr/>
          </p:nvPicPr>
          <p:blipFill rotWithShape="1">
            <a:blip r:embed="rId6">
              <a:alphaModFix/>
            </a:blip>
            <a:srcRect b="-3463" l="23173" r="-11085" t="-7907"/>
            <a:stretch/>
          </p:blipFill>
          <p:spPr>
            <a:xfrm rot="5">
              <a:off x="-6850" y="799276"/>
              <a:ext cx="1524951" cy="1995847"/>
            </a:xfrm>
            <a:prstGeom prst="rect">
              <a:avLst/>
            </a:prstGeom>
            <a:noFill/>
            <a:ln>
              <a:noFill/>
            </a:ln>
          </p:spPr>
        </p:pic>
        <p:pic>
          <p:nvPicPr>
            <p:cNvPr id="569" name="Google Shape;569;p77"/>
            <p:cNvPicPr preferRelativeResize="0"/>
            <p:nvPr/>
          </p:nvPicPr>
          <p:blipFill rotWithShape="1">
            <a:blip r:embed="rId7">
              <a:alphaModFix/>
            </a:blip>
            <a:srcRect b="-2535" l="-2935" r="79801" t="6483"/>
            <a:stretch/>
          </p:blipFill>
          <p:spPr>
            <a:xfrm flipH="1" rot="5400000">
              <a:off x="822027" y="-822025"/>
              <a:ext cx="1231073" cy="2875124"/>
            </a:xfrm>
            <a:prstGeom prst="rect">
              <a:avLst/>
            </a:prstGeom>
            <a:noFill/>
            <a:ln>
              <a:noFill/>
            </a:ln>
          </p:spPr>
        </p:pic>
        <p:pic>
          <p:nvPicPr>
            <p:cNvPr id="570" name="Google Shape;570;p77"/>
            <p:cNvPicPr preferRelativeResize="0"/>
            <p:nvPr/>
          </p:nvPicPr>
          <p:blipFill rotWithShape="1">
            <a:blip r:embed="rId5">
              <a:alphaModFix/>
            </a:blip>
            <a:srcRect b="-1550" l="9315" r="66392" t="5838"/>
            <a:stretch/>
          </p:blipFill>
          <p:spPr>
            <a:xfrm flipH="1">
              <a:off x="2" y="2414875"/>
              <a:ext cx="1231073" cy="2728575"/>
            </a:xfrm>
            <a:prstGeom prst="rect">
              <a:avLst/>
            </a:prstGeom>
            <a:noFill/>
            <a:ln>
              <a:noFill/>
            </a:ln>
          </p:spPr>
        </p:pic>
        <p:pic>
          <p:nvPicPr>
            <p:cNvPr id="571" name="Google Shape;571;p77"/>
            <p:cNvPicPr preferRelativeResize="0"/>
            <p:nvPr/>
          </p:nvPicPr>
          <p:blipFill rotWithShape="1">
            <a:blip r:embed="rId2">
              <a:alphaModFix/>
            </a:blip>
            <a:srcRect b="-61053" l="51475" r="6244" t="3820"/>
            <a:stretch/>
          </p:blipFill>
          <p:spPr>
            <a:xfrm rot="5400000">
              <a:off x="7331650" y="-842725"/>
              <a:ext cx="981575" cy="2643124"/>
            </a:xfrm>
            <a:prstGeom prst="rect">
              <a:avLst/>
            </a:prstGeom>
            <a:noFill/>
            <a:ln>
              <a:noFill/>
            </a:ln>
          </p:spPr>
        </p:pic>
      </p:gr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572" name="Shape 572"/>
        <p:cNvGrpSpPr/>
        <p:nvPr/>
      </p:nvGrpSpPr>
      <p:grpSpPr>
        <a:xfrm>
          <a:off x="0" y="0"/>
          <a:ext cx="0" cy="0"/>
          <a:chOff x="0" y="0"/>
          <a:chExt cx="0" cy="0"/>
        </a:xfrm>
      </p:grpSpPr>
      <p:grpSp>
        <p:nvGrpSpPr>
          <p:cNvPr id="573" name="Google Shape;573;p78"/>
          <p:cNvGrpSpPr/>
          <p:nvPr/>
        </p:nvGrpSpPr>
        <p:grpSpPr>
          <a:xfrm flipH="1" rot="10800000">
            <a:off x="0" y="0"/>
            <a:ext cx="9144000" cy="5157487"/>
            <a:chOff x="0" y="0"/>
            <a:chExt cx="9144000" cy="5157487"/>
          </a:xfrm>
        </p:grpSpPr>
        <p:pic>
          <p:nvPicPr>
            <p:cNvPr id="574" name="Google Shape;574;p78"/>
            <p:cNvPicPr preferRelativeResize="0"/>
            <p:nvPr/>
          </p:nvPicPr>
          <p:blipFill rotWithShape="1">
            <a:blip r:embed="rId2">
              <a:alphaModFix/>
            </a:blip>
            <a:srcRect b="-4602" l="51695" r="-2007" t="58621"/>
            <a:stretch/>
          </p:blipFill>
          <p:spPr>
            <a:xfrm flipH="1">
              <a:off x="7874451" y="0"/>
              <a:ext cx="1269549" cy="1203049"/>
            </a:xfrm>
            <a:prstGeom prst="rect">
              <a:avLst/>
            </a:prstGeom>
            <a:noFill/>
            <a:ln>
              <a:noFill/>
            </a:ln>
          </p:spPr>
        </p:pic>
        <p:pic>
          <p:nvPicPr>
            <p:cNvPr id="575" name="Google Shape;575;p78"/>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79" name="Shape 579"/>
        <p:cNvGrpSpPr/>
        <p:nvPr/>
      </p:nvGrpSpPr>
      <p:grpSpPr>
        <a:xfrm>
          <a:off x="0" y="0"/>
          <a:ext cx="0" cy="0"/>
          <a:chOff x="0" y="0"/>
          <a:chExt cx="0" cy="0"/>
        </a:xfrm>
      </p:grpSpPr>
      <p:sp>
        <p:nvSpPr>
          <p:cNvPr id="580" name="Google Shape;580;p80"/>
          <p:cNvSpPr txBox="1"/>
          <p:nvPr>
            <p:ph type="ctrTitle"/>
          </p:nvPr>
        </p:nvSpPr>
        <p:spPr>
          <a:xfrm>
            <a:off x="713225" y="585425"/>
            <a:ext cx="4559700" cy="2235900"/>
          </a:xfrm>
          <a:prstGeom prst="rect">
            <a:avLst/>
          </a:prstGeom>
        </p:spPr>
        <p:txBody>
          <a:bodyPr anchorCtr="0" anchor="b" bIns="91425" lIns="91425" spcFirstLastPara="1" rIns="91425" wrap="square" tIns="91425">
            <a:noAutofit/>
          </a:bodyPr>
          <a:lstStyle>
            <a:lvl1pPr lvl="0">
              <a:spcBef>
                <a:spcPts val="0"/>
              </a:spcBef>
              <a:spcAft>
                <a:spcPts val="0"/>
              </a:spcAft>
              <a:buClr>
                <a:srgbClr val="191919"/>
              </a:buClr>
              <a:buSzPts val="5200"/>
              <a:buNone/>
              <a:defRPr sz="7000">
                <a:latin typeface="Baskervville"/>
                <a:ea typeface="Baskervville"/>
                <a:cs typeface="Baskervville"/>
                <a:sym typeface="Baskervvill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581" name="Google Shape;581;p80"/>
          <p:cNvSpPr txBox="1"/>
          <p:nvPr>
            <p:ph idx="1" type="subTitle"/>
          </p:nvPr>
        </p:nvSpPr>
        <p:spPr>
          <a:xfrm>
            <a:off x="713225" y="2775300"/>
            <a:ext cx="4559700" cy="406800"/>
          </a:xfrm>
          <a:prstGeom prst="rect">
            <a:avLst/>
          </a:prstGeom>
          <a:noFill/>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solidFill>
                  <a:schemeClr val="dk1"/>
                </a:solidFill>
                <a:latin typeface="DM Sans"/>
                <a:ea typeface="DM Sans"/>
                <a:cs typeface="DM Sans"/>
                <a:sym typeface="DM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2" name="Shape 582"/>
        <p:cNvGrpSpPr/>
        <p:nvPr/>
      </p:nvGrpSpPr>
      <p:grpSpPr>
        <a:xfrm>
          <a:off x="0" y="0"/>
          <a:ext cx="0" cy="0"/>
          <a:chOff x="0" y="0"/>
          <a:chExt cx="0" cy="0"/>
        </a:xfrm>
      </p:grpSpPr>
      <p:sp>
        <p:nvSpPr>
          <p:cNvPr id="583" name="Google Shape;583;p81"/>
          <p:cNvSpPr txBox="1"/>
          <p:nvPr>
            <p:ph type="title"/>
          </p:nvPr>
        </p:nvSpPr>
        <p:spPr>
          <a:xfrm>
            <a:off x="2685500" y="2460927"/>
            <a:ext cx="5267100" cy="837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4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584" name="Google Shape;584;p81"/>
          <p:cNvSpPr txBox="1"/>
          <p:nvPr>
            <p:ph hasCustomPrompt="1" idx="2" type="title"/>
          </p:nvPr>
        </p:nvSpPr>
        <p:spPr>
          <a:xfrm>
            <a:off x="2685500" y="1577100"/>
            <a:ext cx="1810200" cy="11124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9600">
                <a:solidFill>
                  <a:schemeClr val="dk2"/>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585" name="Google Shape;585;p81"/>
          <p:cNvSpPr txBox="1"/>
          <p:nvPr>
            <p:ph idx="1" type="subTitle"/>
          </p:nvPr>
        </p:nvSpPr>
        <p:spPr>
          <a:xfrm>
            <a:off x="2685500" y="3209075"/>
            <a:ext cx="5267100" cy="45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pic>
        <p:nvPicPr>
          <p:cNvPr id="586" name="Google Shape;586;p81"/>
          <p:cNvPicPr preferRelativeResize="0"/>
          <p:nvPr/>
        </p:nvPicPr>
        <p:blipFill rotWithShape="1">
          <a:blip r:embed="rId2">
            <a:alphaModFix/>
          </a:blip>
          <a:srcRect b="5225" l="-48875" r="-5112" t="45011"/>
          <a:stretch/>
        </p:blipFill>
        <p:spPr>
          <a:xfrm rot="5400000">
            <a:off x="7230975" y="3244400"/>
            <a:ext cx="3100625" cy="725425"/>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87" name="Shape 587"/>
        <p:cNvGrpSpPr/>
        <p:nvPr/>
      </p:nvGrpSpPr>
      <p:grpSpPr>
        <a:xfrm>
          <a:off x="0" y="0"/>
          <a:ext cx="0" cy="0"/>
          <a:chOff x="0" y="0"/>
          <a:chExt cx="0" cy="0"/>
        </a:xfrm>
      </p:grpSpPr>
      <p:sp>
        <p:nvSpPr>
          <p:cNvPr id="588" name="Google Shape;588;p8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589" name="Google Shape;589;p82"/>
          <p:cNvSpPr txBox="1"/>
          <p:nvPr>
            <p:ph idx="1" type="body"/>
          </p:nvPr>
        </p:nvSpPr>
        <p:spPr>
          <a:xfrm>
            <a:off x="791450" y="1164775"/>
            <a:ext cx="7704000" cy="4020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SzPts val="1400"/>
              <a:buFont typeface="Nunito Light"/>
              <a:buChar char="●"/>
              <a:defRPr sz="1200"/>
            </a:lvl1pPr>
            <a:lvl2pPr indent="-317500" lvl="1" marL="914400">
              <a:lnSpc>
                <a:spcPct val="100000"/>
              </a:lnSpc>
              <a:spcBef>
                <a:spcPts val="0"/>
              </a:spcBef>
              <a:spcAft>
                <a:spcPts val="0"/>
              </a:spcAft>
              <a:buSzPts val="1400"/>
              <a:buFont typeface="Nunito Light"/>
              <a:buChar char="○"/>
              <a:defRPr/>
            </a:lvl2pPr>
            <a:lvl3pPr indent="-317500" lvl="2" marL="1371600">
              <a:lnSpc>
                <a:spcPct val="100000"/>
              </a:lnSpc>
              <a:spcBef>
                <a:spcPts val="0"/>
              </a:spcBef>
              <a:spcAft>
                <a:spcPts val="0"/>
              </a:spcAft>
              <a:buSzPts val="1400"/>
              <a:buFont typeface="Nunito Light"/>
              <a:buChar char="■"/>
              <a:defRPr/>
            </a:lvl3pPr>
            <a:lvl4pPr indent="-317500" lvl="3" marL="1828800">
              <a:lnSpc>
                <a:spcPct val="100000"/>
              </a:lnSpc>
              <a:spcBef>
                <a:spcPts val="0"/>
              </a:spcBef>
              <a:spcAft>
                <a:spcPts val="0"/>
              </a:spcAft>
              <a:buSzPts val="1400"/>
              <a:buFont typeface="Nunito Light"/>
              <a:buChar char="●"/>
              <a:defRPr/>
            </a:lvl4pPr>
            <a:lvl5pPr indent="-317500" lvl="4" marL="2286000">
              <a:lnSpc>
                <a:spcPct val="100000"/>
              </a:lnSpc>
              <a:spcBef>
                <a:spcPts val="0"/>
              </a:spcBef>
              <a:spcAft>
                <a:spcPts val="0"/>
              </a:spcAft>
              <a:buSzPts val="1400"/>
              <a:buFont typeface="Nunito Light"/>
              <a:buChar char="○"/>
              <a:defRPr/>
            </a:lvl5pPr>
            <a:lvl6pPr indent="-317500" lvl="5" marL="2743200">
              <a:lnSpc>
                <a:spcPct val="100000"/>
              </a:lnSpc>
              <a:spcBef>
                <a:spcPts val="0"/>
              </a:spcBef>
              <a:spcAft>
                <a:spcPts val="0"/>
              </a:spcAft>
              <a:buSzPts val="1400"/>
              <a:buFont typeface="Nunito Light"/>
              <a:buChar char="■"/>
              <a:defRPr/>
            </a:lvl6pPr>
            <a:lvl7pPr indent="-317500" lvl="6" marL="3200400">
              <a:lnSpc>
                <a:spcPct val="100000"/>
              </a:lnSpc>
              <a:spcBef>
                <a:spcPts val="0"/>
              </a:spcBef>
              <a:spcAft>
                <a:spcPts val="0"/>
              </a:spcAft>
              <a:buSzPts val="1400"/>
              <a:buFont typeface="Nunito Light"/>
              <a:buChar char="●"/>
              <a:defRPr/>
            </a:lvl7pPr>
            <a:lvl8pPr indent="-317500" lvl="7" marL="3657600">
              <a:lnSpc>
                <a:spcPct val="100000"/>
              </a:lnSpc>
              <a:spcBef>
                <a:spcPts val="0"/>
              </a:spcBef>
              <a:spcAft>
                <a:spcPts val="0"/>
              </a:spcAft>
              <a:buSzPts val="1400"/>
              <a:buFont typeface="Nunito Light"/>
              <a:buChar char="○"/>
              <a:defRPr/>
            </a:lvl8pPr>
            <a:lvl9pPr indent="-317500" lvl="8" marL="4114800">
              <a:lnSpc>
                <a:spcPct val="100000"/>
              </a:lnSpc>
              <a:spcBef>
                <a:spcPts val="0"/>
              </a:spcBef>
              <a:spcAft>
                <a:spcPts val="0"/>
              </a:spcAft>
              <a:buSzPts val="1400"/>
              <a:buFont typeface="Nunito Light"/>
              <a:buChar char="■"/>
              <a:defRPr/>
            </a:lvl9pPr>
          </a:lstStyle>
          <a:p/>
        </p:txBody>
      </p:sp>
      <p:pic>
        <p:nvPicPr>
          <p:cNvPr id="590" name="Google Shape;590;p82"/>
          <p:cNvPicPr preferRelativeResize="0"/>
          <p:nvPr/>
        </p:nvPicPr>
        <p:blipFill rotWithShape="1">
          <a:blip r:embed="rId2">
            <a:alphaModFix/>
          </a:blip>
          <a:srcRect b="10326" l="8146" r="23738" t="-27408"/>
          <a:stretch/>
        </p:blipFill>
        <p:spPr>
          <a:xfrm flipH="1">
            <a:off x="1" y="3352450"/>
            <a:ext cx="1008499" cy="1791050"/>
          </a:xfrm>
          <a:prstGeom prst="rect">
            <a:avLst/>
          </a:prstGeom>
          <a:noFill/>
          <a:ln>
            <a:noFill/>
          </a:ln>
        </p:spPr>
      </p:pic>
      <p:pic>
        <p:nvPicPr>
          <p:cNvPr id="591" name="Google Shape;591;p82"/>
          <p:cNvPicPr preferRelativeResize="0"/>
          <p:nvPr/>
        </p:nvPicPr>
        <p:blipFill rotWithShape="1">
          <a:blip r:embed="rId3">
            <a:alphaModFix/>
          </a:blip>
          <a:srcRect b="897" l="1579" r="81744" t="15976"/>
          <a:stretch/>
        </p:blipFill>
        <p:spPr>
          <a:xfrm>
            <a:off x="8256575" y="0"/>
            <a:ext cx="887424" cy="2488225"/>
          </a:xfrm>
          <a:prstGeom prst="rect">
            <a:avLst/>
          </a:prstGeom>
          <a:noFill/>
          <a:ln>
            <a:noFill/>
          </a:ln>
        </p:spPr>
      </p:pic>
      <p:pic>
        <p:nvPicPr>
          <p:cNvPr id="592" name="Google Shape;592;p82"/>
          <p:cNvPicPr preferRelativeResize="0"/>
          <p:nvPr/>
        </p:nvPicPr>
        <p:blipFill rotWithShape="1">
          <a:blip r:embed="rId4">
            <a:alphaModFix/>
          </a:blip>
          <a:srcRect b="-14341" l="2867" r="75227" t="13484"/>
          <a:stretch/>
        </p:blipFill>
        <p:spPr>
          <a:xfrm>
            <a:off x="8033877" y="2414875"/>
            <a:ext cx="1110124" cy="2875124"/>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93" name="Shape 593"/>
        <p:cNvGrpSpPr/>
        <p:nvPr/>
      </p:nvGrpSpPr>
      <p:grpSpPr>
        <a:xfrm>
          <a:off x="0" y="0"/>
          <a:ext cx="0" cy="0"/>
          <a:chOff x="0" y="0"/>
          <a:chExt cx="0" cy="0"/>
        </a:xfrm>
      </p:grpSpPr>
      <p:sp>
        <p:nvSpPr>
          <p:cNvPr id="594" name="Google Shape;594;p8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595" name="Google Shape;595;p83"/>
          <p:cNvSpPr txBox="1"/>
          <p:nvPr>
            <p:ph idx="1" type="subTitle"/>
          </p:nvPr>
        </p:nvSpPr>
        <p:spPr>
          <a:xfrm>
            <a:off x="5055197" y="3678874"/>
            <a:ext cx="2505600" cy="572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96" name="Google Shape;596;p83"/>
          <p:cNvSpPr txBox="1"/>
          <p:nvPr>
            <p:ph idx="2" type="subTitle"/>
          </p:nvPr>
        </p:nvSpPr>
        <p:spPr>
          <a:xfrm>
            <a:off x="1583213" y="3678874"/>
            <a:ext cx="2505600" cy="572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97" name="Google Shape;597;p83"/>
          <p:cNvSpPr txBox="1"/>
          <p:nvPr>
            <p:ph idx="3" type="subTitle"/>
          </p:nvPr>
        </p:nvSpPr>
        <p:spPr>
          <a:xfrm>
            <a:off x="5055188" y="3370850"/>
            <a:ext cx="2505600" cy="3945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98" name="Google Shape;598;p83"/>
          <p:cNvSpPr txBox="1"/>
          <p:nvPr>
            <p:ph idx="4" type="subTitle"/>
          </p:nvPr>
        </p:nvSpPr>
        <p:spPr>
          <a:xfrm>
            <a:off x="1583213" y="3370850"/>
            <a:ext cx="2505600" cy="3945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599" name="Google Shape;599;p83"/>
          <p:cNvGrpSpPr/>
          <p:nvPr/>
        </p:nvGrpSpPr>
        <p:grpSpPr>
          <a:xfrm>
            <a:off x="0" y="3140575"/>
            <a:ext cx="1231075" cy="2002925"/>
            <a:chOff x="0" y="3131850"/>
            <a:chExt cx="1231075" cy="2002925"/>
          </a:xfrm>
        </p:grpSpPr>
        <p:pic>
          <p:nvPicPr>
            <p:cNvPr id="600" name="Google Shape;600;p83"/>
            <p:cNvPicPr preferRelativeResize="0"/>
            <p:nvPr/>
          </p:nvPicPr>
          <p:blipFill rotWithShape="1">
            <a:blip r:embed="rId2">
              <a:alphaModFix/>
            </a:blip>
            <a:srcRect b="-20786" l="-16649" r="60362" t="12690"/>
            <a:stretch/>
          </p:blipFill>
          <p:spPr>
            <a:xfrm flipH="1" rot="-5400000">
              <a:off x="273700" y="4177300"/>
              <a:ext cx="801099" cy="1113650"/>
            </a:xfrm>
            <a:prstGeom prst="rect">
              <a:avLst/>
            </a:prstGeom>
            <a:noFill/>
            <a:ln>
              <a:noFill/>
            </a:ln>
          </p:spPr>
        </p:pic>
        <p:pic>
          <p:nvPicPr>
            <p:cNvPr id="601" name="Google Shape;601;p83"/>
            <p:cNvPicPr preferRelativeResize="0"/>
            <p:nvPr/>
          </p:nvPicPr>
          <p:blipFill rotWithShape="1">
            <a:blip r:embed="rId3">
              <a:alphaModFix/>
            </a:blip>
            <a:srcRect b="-14600" l="11532" r="70118" t="33622"/>
            <a:stretch/>
          </p:blipFill>
          <p:spPr>
            <a:xfrm flipH="1">
              <a:off x="0" y="3131850"/>
              <a:ext cx="806825" cy="2002925"/>
            </a:xfrm>
            <a:prstGeom prst="rect">
              <a:avLst/>
            </a:prstGeom>
            <a:noFill/>
            <a:ln>
              <a:noFill/>
            </a:ln>
          </p:spPr>
        </p:pic>
      </p:grpSp>
      <p:pic>
        <p:nvPicPr>
          <p:cNvPr id="602" name="Google Shape;602;p83"/>
          <p:cNvPicPr preferRelativeResize="0"/>
          <p:nvPr/>
        </p:nvPicPr>
        <p:blipFill rotWithShape="1">
          <a:blip r:embed="rId4">
            <a:alphaModFix/>
          </a:blip>
          <a:srcRect b="42279" l="-35864" r="-14828" t="3690"/>
          <a:stretch/>
        </p:blipFill>
        <p:spPr>
          <a:xfrm flipH="1" rot="-5400000">
            <a:off x="7929012" y="253876"/>
            <a:ext cx="1474774" cy="96699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3" name="Shape 603"/>
        <p:cNvGrpSpPr/>
        <p:nvPr/>
      </p:nvGrpSpPr>
      <p:grpSpPr>
        <a:xfrm>
          <a:off x="0" y="0"/>
          <a:ext cx="0" cy="0"/>
          <a:chOff x="0" y="0"/>
          <a:chExt cx="0" cy="0"/>
        </a:xfrm>
      </p:grpSpPr>
      <p:sp>
        <p:nvSpPr>
          <p:cNvPr id="604" name="Google Shape;604;p8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grpSp>
        <p:nvGrpSpPr>
          <p:cNvPr id="605" name="Google Shape;605;p84"/>
          <p:cNvGrpSpPr/>
          <p:nvPr/>
        </p:nvGrpSpPr>
        <p:grpSpPr>
          <a:xfrm flipH="1">
            <a:off x="0" y="17225"/>
            <a:ext cx="9143998" cy="5134774"/>
            <a:chOff x="2" y="0"/>
            <a:chExt cx="9143998" cy="5134774"/>
          </a:xfrm>
        </p:grpSpPr>
        <p:pic>
          <p:nvPicPr>
            <p:cNvPr id="606" name="Google Shape;606;p84"/>
            <p:cNvPicPr preferRelativeResize="0"/>
            <p:nvPr/>
          </p:nvPicPr>
          <p:blipFill rotWithShape="1">
            <a:blip r:embed="rId2">
              <a:alphaModFix/>
            </a:blip>
            <a:srcRect b="-8381" l="45533" r="-2758" t="-23614"/>
            <a:stretch/>
          </p:blipFill>
          <p:spPr>
            <a:xfrm flipH="1">
              <a:off x="8303375" y="0"/>
              <a:ext cx="840626" cy="2002924"/>
            </a:xfrm>
            <a:prstGeom prst="rect">
              <a:avLst/>
            </a:prstGeom>
            <a:noFill/>
            <a:ln>
              <a:noFill/>
            </a:ln>
          </p:spPr>
        </p:pic>
        <p:pic>
          <p:nvPicPr>
            <p:cNvPr id="607" name="Google Shape;607;p84"/>
            <p:cNvPicPr preferRelativeResize="0"/>
            <p:nvPr/>
          </p:nvPicPr>
          <p:blipFill rotWithShape="1">
            <a:blip r:embed="rId3">
              <a:alphaModFix/>
            </a:blip>
            <a:srcRect b="-20786" l="-16649" r="60362" t="12690"/>
            <a:stretch/>
          </p:blipFill>
          <p:spPr>
            <a:xfrm flipH="1" rot="-5400000">
              <a:off x="248962" y="4263847"/>
              <a:ext cx="728687" cy="1012989"/>
            </a:xfrm>
            <a:prstGeom prst="rect">
              <a:avLst/>
            </a:prstGeom>
            <a:noFill/>
            <a:ln>
              <a:noFill/>
            </a:ln>
          </p:spPr>
        </p:pic>
        <p:pic>
          <p:nvPicPr>
            <p:cNvPr id="608" name="Google Shape;608;p84"/>
            <p:cNvPicPr preferRelativeResize="0"/>
            <p:nvPr/>
          </p:nvPicPr>
          <p:blipFill rotWithShape="1">
            <a:blip r:embed="rId4">
              <a:alphaModFix/>
            </a:blip>
            <a:srcRect b="-14600" l="11532" r="70118" t="33622"/>
            <a:stretch/>
          </p:blipFill>
          <p:spPr>
            <a:xfrm flipH="1">
              <a:off x="2" y="3312900"/>
              <a:ext cx="733896" cy="1821874"/>
            </a:xfrm>
            <a:prstGeom prst="rect">
              <a:avLst/>
            </a:prstGeom>
            <a:noFill/>
            <a:ln>
              <a:noFill/>
            </a:ln>
          </p:spPr>
        </p:pic>
      </p:gr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09" name="Shape 609"/>
        <p:cNvGrpSpPr/>
        <p:nvPr/>
      </p:nvGrpSpPr>
      <p:grpSpPr>
        <a:xfrm>
          <a:off x="0" y="0"/>
          <a:ext cx="0" cy="0"/>
          <a:chOff x="0" y="0"/>
          <a:chExt cx="0" cy="0"/>
        </a:xfrm>
      </p:grpSpPr>
      <p:sp>
        <p:nvSpPr>
          <p:cNvPr id="610" name="Google Shape;610;p85"/>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611" name="Google Shape;611;p85"/>
          <p:cNvSpPr txBox="1"/>
          <p:nvPr>
            <p:ph idx="1" type="subTitle"/>
          </p:nvPr>
        </p:nvSpPr>
        <p:spPr>
          <a:xfrm>
            <a:off x="720000" y="1541950"/>
            <a:ext cx="4552500" cy="229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2"/>
              </a:buClr>
              <a:buSzPts val="1600"/>
              <a:buFont typeface="Nunito Light"/>
              <a:buChar char="●"/>
              <a:defRPr sz="1600"/>
            </a:lvl1pPr>
            <a:lvl2pPr lvl="1" algn="ctr">
              <a:lnSpc>
                <a:spcPct val="100000"/>
              </a:lnSpc>
              <a:spcBef>
                <a:spcPts val="0"/>
              </a:spcBef>
              <a:spcAft>
                <a:spcPts val="0"/>
              </a:spcAft>
              <a:buClr>
                <a:srgbClr val="E76A28"/>
              </a:buClr>
              <a:buSzPts val="1600"/>
              <a:buFont typeface="Nunito Light"/>
              <a:buChar char="○"/>
              <a:defRPr/>
            </a:lvl2pPr>
            <a:lvl3pPr lvl="2" algn="ctr">
              <a:lnSpc>
                <a:spcPct val="100000"/>
              </a:lnSpc>
              <a:spcBef>
                <a:spcPts val="1600"/>
              </a:spcBef>
              <a:spcAft>
                <a:spcPts val="0"/>
              </a:spcAft>
              <a:buClr>
                <a:srgbClr val="E76A28"/>
              </a:buClr>
              <a:buSzPts val="1500"/>
              <a:buFont typeface="Nunito Light"/>
              <a:buChar char="■"/>
              <a:defRPr/>
            </a:lvl3pPr>
            <a:lvl4pPr lvl="3" algn="ctr">
              <a:lnSpc>
                <a:spcPct val="100000"/>
              </a:lnSpc>
              <a:spcBef>
                <a:spcPts val="1600"/>
              </a:spcBef>
              <a:spcAft>
                <a:spcPts val="0"/>
              </a:spcAft>
              <a:buClr>
                <a:srgbClr val="E76A28"/>
              </a:buClr>
              <a:buSzPts val="1500"/>
              <a:buFont typeface="Nunito Light"/>
              <a:buChar char="●"/>
              <a:defRPr/>
            </a:lvl4pPr>
            <a:lvl5pPr lvl="4" algn="ctr">
              <a:lnSpc>
                <a:spcPct val="100000"/>
              </a:lnSpc>
              <a:spcBef>
                <a:spcPts val="1600"/>
              </a:spcBef>
              <a:spcAft>
                <a:spcPts val="0"/>
              </a:spcAft>
              <a:buClr>
                <a:srgbClr val="E76A28"/>
              </a:buClr>
              <a:buSzPts val="1400"/>
              <a:buFont typeface="Nunito Light"/>
              <a:buChar char="○"/>
              <a:defRPr/>
            </a:lvl5pPr>
            <a:lvl6pPr lvl="5" algn="ctr">
              <a:lnSpc>
                <a:spcPct val="100000"/>
              </a:lnSpc>
              <a:spcBef>
                <a:spcPts val="1600"/>
              </a:spcBef>
              <a:spcAft>
                <a:spcPts val="0"/>
              </a:spcAft>
              <a:buClr>
                <a:srgbClr val="999999"/>
              </a:buClr>
              <a:buSzPts val="1400"/>
              <a:buFont typeface="Nunito Light"/>
              <a:buChar char="■"/>
              <a:defRPr/>
            </a:lvl6pPr>
            <a:lvl7pPr lvl="6" algn="ctr">
              <a:lnSpc>
                <a:spcPct val="100000"/>
              </a:lnSpc>
              <a:spcBef>
                <a:spcPts val="1600"/>
              </a:spcBef>
              <a:spcAft>
                <a:spcPts val="0"/>
              </a:spcAft>
              <a:buClr>
                <a:srgbClr val="999999"/>
              </a:buClr>
              <a:buSzPts val="1300"/>
              <a:buFont typeface="Nunito Light"/>
              <a:buChar char="●"/>
              <a:defRPr/>
            </a:lvl7pPr>
            <a:lvl8pPr lvl="7" algn="ctr">
              <a:lnSpc>
                <a:spcPct val="100000"/>
              </a:lnSpc>
              <a:spcBef>
                <a:spcPts val="1600"/>
              </a:spcBef>
              <a:spcAft>
                <a:spcPts val="0"/>
              </a:spcAft>
              <a:buClr>
                <a:srgbClr val="999999"/>
              </a:buClr>
              <a:buSzPts val="1300"/>
              <a:buFont typeface="Nunito Light"/>
              <a:buChar char="○"/>
              <a:defRPr/>
            </a:lvl8pPr>
            <a:lvl9pPr lvl="8" algn="ctr">
              <a:lnSpc>
                <a:spcPct val="100000"/>
              </a:lnSpc>
              <a:spcBef>
                <a:spcPts val="1600"/>
              </a:spcBef>
              <a:spcAft>
                <a:spcPts val="1600"/>
              </a:spcAft>
              <a:buClr>
                <a:srgbClr val="999999"/>
              </a:buClr>
              <a:buSzPts val="1400"/>
              <a:buFont typeface="Nunito Light"/>
              <a:buChar char="■"/>
              <a:defRPr/>
            </a:lvl9pPr>
          </a:lstStyle>
          <a:p/>
        </p:txBody>
      </p:sp>
      <p:grpSp>
        <p:nvGrpSpPr>
          <p:cNvPr id="612" name="Google Shape;612;p85"/>
          <p:cNvGrpSpPr/>
          <p:nvPr/>
        </p:nvGrpSpPr>
        <p:grpSpPr>
          <a:xfrm>
            <a:off x="0" y="0"/>
            <a:ext cx="9143996" cy="5160900"/>
            <a:chOff x="0" y="0"/>
            <a:chExt cx="9143996" cy="5160900"/>
          </a:xfrm>
        </p:grpSpPr>
        <p:pic>
          <p:nvPicPr>
            <p:cNvPr id="613" name="Google Shape;613;p85"/>
            <p:cNvPicPr preferRelativeResize="0"/>
            <p:nvPr/>
          </p:nvPicPr>
          <p:blipFill rotWithShape="1">
            <a:blip r:embed="rId2">
              <a:alphaModFix/>
            </a:blip>
            <a:srcRect b="33257" l="22218" r="54809" t="-31567"/>
            <a:stretch/>
          </p:blipFill>
          <p:spPr>
            <a:xfrm>
              <a:off x="0" y="0"/>
              <a:ext cx="817751" cy="1968474"/>
            </a:xfrm>
            <a:prstGeom prst="rect">
              <a:avLst/>
            </a:prstGeom>
            <a:noFill/>
            <a:ln>
              <a:noFill/>
            </a:ln>
          </p:spPr>
        </p:pic>
        <p:grpSp>
          <p:nvGrpSpPr>
            <p:cNvPr id="614" name="Google Shape;614;p85"/>
            <p:cNvGrpSpPr/>
            <p:nvPr/>
          </p:nvGrpSpPr>
          <p:grpSpPr>
            <a:xfrm flipH="1">
              <a:off x="5387550" y="2705868"/>
              <a:ext cx="3756446" cy="2455032"/>
              <a:chOff x="6" y="1434400"/>
              <a:chExt cx="5720186" cy="3738437"/>
            </a:xfrm>
          </p:grpSpPr>
          <p:pic>
            <p:nvPicPr>
              <p:cNvPr id="615" name="Google Shape;615;p85"/>
              <p:cNvPicPr preferRelativeResize="0"/>
              <p:nvPr/>
            </p:nvPicPr>
            <p:blipFill rotWithShape="1">
              <a:blip r:embed="rId3">
                <a:alphaModFix/>
              </a:blip>
              <a:srcRect b="0" l="-9429" r="57560" t="0"/>
              <a:stretch/>
            </p:blipFill>
            <p:spPr>
              <a:xfrm rot="5400000">
                <a:off x="4486010" y="3938655"/>
                <a:ext cx="1030341" cy="1438024"/>
              </a:xfrm>
              <a:prstGeom prst="rect">
                <a:avLst/>
              </a:prstGeom>
              <a:noFill/>
              <a:ln>
                <a:noFill/>
              </a:ln>
            </p:spPr>
          </p:pic>
          <p:pic>
            <p:nvPicPr>
              <p:cNvPr id="616" name="Google Shape;616;p85"/>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grpSp>
      </p:gr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17" name="Shape 617"/>
        <p:cNvGrpSpPr/>
        <p:nvPr/>
      </p:nvGrpSpPr>
      <p:grpSpPr>
        <a:xfrm>
          <a:off x="0" y="0"/>
          <a:ext cx="0" cy="0"/>
          <a:chOff x="0" y="0"/>
          <a:chExt cx="0" cy="0"/>
        </a:xfrm>
      </p:grpSpPr>
      <p:sp>
        <p:nvSpPr>
          <p:cNvPr id="618" name="Google Shape;618;p86"/>
          <p:cNvSpPr txBox="1"/>
          <p:nvPr>
            <p:ph type="title"/>
          </p:nvPr>
        </p:nvSpPr>
        <p:spPr>
          <a:xfrm>
            <a:off x="884250" y="1494625"/>
            <a:ext cx="7375500" cy="13824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619" name="Google Shape;619;p86"/>
          <p:cNvGrpSpPr/>
          <p:nvPr/>
        </p:nvGrpSpPr>
        <p:grpSpPr>
          <a:xfrm flipH="1" rot="10800000">
            <a:off x="0" y="-28677"/>
            <a:ext cx="9143996" cy="2466266"/>
            <a:chOff x="0" y="2705868"/>
            <a:chExt cx="9143996" cy="2466266"/>
          </a:xfrm>
        </p:grpSpPr>
        <p:pic>
          <p:nvPicPr>
            <p:cNvPr id="620" name="Google Shape;620;p86"/>
            <p:cNvPicPr preferRelativeResize="0"/>
            <p:nvPr/>
          </p:nvPicPr>
          <p:blipFill rotWithShape="1">
            <a:blip r:embed="rId2">
              <a:alphaModFix/>
            </a:blip>
            <a:srcRect b="37062" l="12051" r="57322" t="-35371"/>
            <a:stretch/>
          </p:blipFill>
          <p:spPr>
            <a:xfrm>
              <a:off x="0" y="3189582"/>
              <a:ext cx="1090227" cy="1968474"/>
            </a:xfrm>
            <a:prstGeom prst="rect">
              <a:avLst/>
            </a:prstGeom>
            <a:noFill/>
            <a:ln>
              <a:noFill/>
            </a:ln>
          </p:spPr>
        </p:pic>
        <p:grpSp>
          <p:nvGrpSpPr>
            <p:cNvPr id="621" name="Google Shape;621;p86"/>
            <p:cNvGrpSpPr/>
            <p:nvPr/>
          </p:nvGrpSpPr>
          <p:grpSpPr>
            <a:xfrm flipH="1">
              <a:off x="396445" y="2705868"/>
              <a:ext cx="8747551" cy="2466266"/>
              <a:chOff x="6" y="1434400"/>
              <a:chExt cx="13320468" cy="3755544"/>
            </a:xfrm>
          </p:grpSpPr>
          <p:pic>
            <p:nvPicPr>
              <p:cNvPr id="622" name="Google Shape;622;p86"/>
              <p:cNvPicPr preferRelativeResize="0"/>
              <p:nvPr/>
            </p:nvPicPr>
            <p:blipFill rotWithShape="1">
              <a:blip r:embed="rId3">
                <a:alphaModFix/>
              </a:blip>
              <a:srcRect b="0" l="-9430" r="59560" t="0"/>
              <a:stretch/>
            </p:blipFill>
            <p:spPr>
              <a:xfrm rot="5400000">
                <a:off x="12106162" y="3954193"/>
                <a:ext cx="990600" cy="1438025"/>
              </a:xfrm>
              <a:prstGeom prst="rect">
                <a:avLst/>
              </a:prstGeom>
              <a:noFill/>
              <a:ln>
                <a:noFill/>
              </a:ln>
            </p:spPr>
          </p:pic>
          <p:pic>
            <p:nvPicPr>
              <p:cNvPr id="623" name="Google Shape;623;p86"/>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624" name="Google Shape;624;p86"/>
              <p:cNvPicPr preferRelativeResize="0"/>
              <p:nvPr/>
            </p:nvPicPr>
            <p:blipFill rotWithShape="1">
              <a:blip r:embed="rId5">
                <a:alphaModFix/>
              </a:blip>
              <a:srcRect b="43438" l="7542" r="63436" t="4281"/>
              <a:stretch/>
            </p:blipFill>
            <p:spPr>
              <a:xfrm>
                <a:off x="1976643" y="3385244"/>
                <a:ext cx="1780977" cy="1804700"/>
              </a:xfrm>
              <a:prstGeom prst="rect">
                <a:avLst/>
              </a:prstGeom>
              <a:noFill/>
              <a:ln>
                <a:noFill/>
              </a:ln>
            </p:spPr>
          </p:pic>
        </p:grpSp>
      </p:gr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25" name="Shape 625"/>
        <p:cNvGrpSpPr/>
        <p:nvPr/>
      </p:nvGrpSpPr>
      <p:grpSpPr>
        <a:xfrm>
          <a:off x="0" y="0"/>
          <a:ext cx="0" cy="0"/>
          <a:chOff x="0" y="0"/>
          <a:chExt cx="0" cy="0"/>
        </a:xfrm>
      </p:grpSpPr>
      <p:sp>
        <p:nvSpPr>
          <p:cNvPr id="626" name="Google Shape;626;p87"/>
          <p:cNvSpPr txBox="1"/>
          <p:nvPr>
            <p:ph type="title"/>
          </p:nvPr>
        </p:nvSpPr>
        <p:spPr>
          <a:xfrm>
            <a:off x="2135550" y="1505850"/>
            <a:ext cx="4872900" cy="1460700"/>
          </a:xfrm>
          <a:prstGeom prst="rect">
            <a:avLst/>
          </a:prstGeom>
        </p:spPr>
        <p:txBody>
          <a:bodyPr anchorCtr="0" anchor="b" bIns="91425" lIns="91425" spcFirstLastPara="1" rIns="91425" wrap="square" tIns="91425">
            <a:noAutofit/>
          </a:bodyPr>
          <a:lstStyle>
            <a:lvl1pPr lvl="0" algn="ctr">
              <a:spcBef>
                <a:spcPts val="0"/>
              </a:spcBef>
              <a:spcAft>
                <a:spcPts val="0"/>
              </a:spcAft>
              <a:buSzPts val="3500"/>
              <a:buNone/>
              <a:defRPr sz="9600"/>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
        <p:nvSpPr>
          <p:cNvPr id="627" name="Google Shape;627;p87"/>
          <p:cNvSpPr txBox="1"/>
          <p:nvPr>
            <p:ph idx="1" type="subTitle"/>
          </p:nvPr>
        </p:nvSpPr>
        <p:spPr>
          <a:xfrm>
            <a:off x="2135550" y="2966550"/>
            <a:ext cx="4872900" cy="671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pic>
        <p:nvPicPr>
          <p:cNvPr id="628" name="Google Shape;628;p87"/>
          <p:cNvPicPr preferRelativeResize="0"/>
          <p:nvPr/>
        </p:nvPicPr>
        <p:blipFill rotWithShape="1">
          <a:blip r:embed="rId2">
            <a:alphaModFix/>
          </a:blip>
          <a:srcRect b="-61053" l="51987" r="6247" t="3820"/>
          <a:stretch/>
        </p:blipFill>
        <p:spPr>
          <a:xfrm rot="5400000">
            <a:off x="7337624" y="-836747"/>
            <a:ext cx="969625" cy="2643124"/>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29" name="Shape 629"/>
        <p:cNvGrpSpPr/>
        <p:nvPr/>
      </p:nvGrpSpPr>
      <p:grpSpPr>
        <a:xfrm>
          <a:off x="0" y="0"/>
          <a:ext cx="0" cy="0"/>
          <a:chOff x="0" y="0"/>
          <a:chExt cx="0" cy="0"/>
        </a:xfrm>
      </p:grpSpPr>
      <p:sp>
        <p:nvSpPr>
          <p:cNvPr id="630" name="Google Shape;630;p88"/>
          <p:cNvSpPr/>
          <p:nvPr>
            <p:ph idx="2" type="pic"/>
          </p:nvPr>
        </p:nvSpPr>
        <p:spPr>
          <a:xfrm>
            <a:off x="-3301" y="0"/>
            <a:ext cx="9150600" cy="5143500"/>
          </a:xfrm>
          <a:prstGeom prst="rect">
            <a:avLst/>
          </a:prstGeom>
          <a:noFill/>
          <a:ln>
            <a:noFill/>
          </a:ln>
        </p:spPr>
      </p:sp>
      <p:sp>
        <p:nvSpPr>
          <p:cNvPr id="631" name="Google Shape;631;p88"/>
          <p:cNvSpPr txBox="1"/>
          <p:nvPr>
            <p:ph type="title"/>
          </p:nvPr>
        </p:nvSpPr>
        <p:spPr>
          <a:xfrm>
            <a:off x="1055850" y="539500"/>
            <a:ext cx="7032300" cy="572700"/>
          </a:xfrm>
          <a:prstGeom prst="rect">
            <a:avLst/>
          </a:prstGeom>
          <a:solidFill>
            <a:schemeClr val="lt1"/>
          </a:solidFill>
        </p:spPr>
        <p:txBody>
          <a:bodyPr anchorCtr="0" anchor="ctr" bIns="91425" lIns="91425" spcFirstLastPara="1" rIns="91425" wrap="square" tIns="91425">
            <a:noAutofit/>
          </a:bodyPr>
          <a:lstStyle>
            <a:lvl1pPr lvl="0" algn="ctr">
              <a:spcBef>
                <a:spcPts val="0"/>
              </a:spcBef>
              <a:spcAft>
                <a:spcPts val="0"/>
              </a:spcAft>
              <a:buSzPts val="3500"/>
              <a:buNone/>
              <a:defRPr sz="3000"/>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32" name="Shape 632"/>
        <p:cNvGrpSpPr/>
        <p:nvPr/>
      </p:nvGrpSpPr>
      <p:grpSpPr>
        <a:xfrm>
          <a:off x="0" y="0"/>
          <a:ext cx="0" cy="0"/>
          <a:chOff x="0" y="0"/>
          <a:chExt cx="0" cy="0"/>
        </a:xfrm>
      </p:grpSpPr>
      <p:sp>
        <p:nvSpPr>
          <p:cNvPr id="633" name="Google Shape;633;p89"/>
          <p:cNvSpPr txBox="1"/>
          <p:nvPr>
            <p:ph hasCustomPrompt="1" type="title"/>
          </p:nvPr>
        </p:nvSpPr>
        <p:spPr>
          <a:xfrm>
            <a:off x="1284000" y="1668175"/>
            <a:ext cx="6576000" cy="13020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7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34" name="Google Shape;634;p89"/>
          <p:cNvSpPr txBox="1"/>
          <p:nvPr>
            <p:ph idx="1" type="subTitle"/>
          </p:nvPr>
        </p:nvSpPr>
        <p:spPr>
          <a:xfrm>
            <a:off x="1284000" y="3075375"/>
            <a:ext cx="6576000" cy="497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800"/>
            </a:lvl1pPr>
            <a:lvl2pPr lvl="1" algn="ctr">
              <a:lnSpc>
                <a:spcPct val="100000"/>
              </a:lnSpc>
              <a:spcBef>
                <a:spcPts val="0"/>
              </a:spcBef>
              <a:spcAft>
                <a:spcPts val="0"/>
              </a:spcAft>
              <a:buSzPts val="1600"/>
              <a:buNone/>
              <a:defRPr sz="1600"/>
            </a:lvl2pPr>
            <a:lvl3pPr lvl="2" algn="ctr">
              <a:lnSpc>
                <a:spcPct val="100000"/>
              </a:lnSpc>
              <a:spcBef>
                <a:spcPts val="1600"/>
              </a:spcBef>
              <a:spcAft>
                <a:spcPts val="0"/>
              </a:spcAft>
              <a:buSzPts val="1600"/>
              <a:buNone/>
              <a:defRPr sz="1600"/>
            </a:lvl3pPr>
            <a:lvl4pPr lvl="3" algn="ctr">
              <a:lnSpc>
                <a:spcPct val="100000"/>
              </a:lnSpc>
              <a:spcBef>
                <a:spcPts val="1600"/>
              </a:spcBef>
              <a:spcAft>
                <a:spcPts val="0"/>
              </a:spcAft>
              <a:buSzPts val="1600"/>
              <a:buNone/>
              <a:defRPr sz="1600"/>
            </a:lvl4pPr>
            <a:lvl5pPr lvl="4" algn="ctr">
              <a:lnSpc>
                <a:spcPct val="100000"/>
              </a:lnSpc>
              <a:spcBef>
                <a:spcPts val="1600"/>
              </a:spcBef>
              <a:spcAft>
                <a:spcPts val="0"/>
              </a:spcAft>
              <a:buSzPts val="1600"/>
              <a:buNone/>
              <a:defRPr sz="1600"/>
            </a:lvl5pPr>
            <a:lvl6pPr lvl="5" algn="ctr">
              <a:lnSpc>
                <a:spcPct val="100000"/>
              </a:lnSpc>
              <a:spcBef>
                <a:spcPts val="1600"/>
              </a:spcBef>
              <a:spcAft>
                <a:spcPts val="0"/>
              </a:spcAft>
              <a:buSzPts val="1600"/>
              <a:buNone/>
              <a:defRPr sz="1600"/>
            </a:lvl6pPr>
            <a:lvl7pPr lvl="6" algn="ctr">
              <a:lnSpc>
                <a:spcPct val="100000"/>
              </a:lnSpc>
              <a:spcBef>
                <a:spcPts val="1600"/>
              </a:spcBef>
              <a:spcAft>
                <a:spcPts val="0"/>
              </a:spcAft>
              <a:buSzPts val="1600"/>
              <a:buNone/>
              <a:defRPr sz="1600"/>
            </a:lvl7pPr>
            <a:lvl8pPr lvl="7" algn="ctr">
              <a:lnSpc>
                <a:spcPct val="100000"/>
              </a:lnSpc>
              <a:spcBef>
                <a:spcPts val="1600"/>
              </a:spcBef>
              <a:spcAft>
                <a:spcPts val="0"/>
              </a:spcAft>
              <a:buSzPts val="1600"/>
              <a:buNone/>
              <a:defRPr sz="1600"/>
            </a:lvl8pPr>
            <a:lvl9pPr lvl="8" algn="ctr">
              <a:lnSpc>
                <a:spcPct val="100000"/>
              </a:lnSpc>
              <a:spcBef>
                <a:spcPts val="1600"/>
              </a:spcBef>
              <a:spcAft>
                <a:spcPts val="1600"/>
              </a:spcAft>
              <a:buSzPts val="1600"/>
              <a:buNone/>
              <a:defRPr sz="1600"/>
            </a:lvl9pPr>
          </a:lstStyle>
          <a:p/>
        </p:txBody>
      </p:sp>
      <p:grpSp>
        <p:nvGrpSpPr>
          <p:cNvPr id="635" name="Google Shape;635;p89"/>
          <p:cNvGrpSpPr/>
          <p:nvPr/>
        </p:nvGrpSpPr>
        <p:grpSpPr>
          <a:xfrm>
            <a:off x="1" y="2016562"/>
            <a:ext cx="9190974" cy="3129935"/>
            <a:chOff x="1" y="2016562"/>
            <a:chExt cx="9190974" cy="3129935"/>
          </a:xfrm>
        </p:grpSpPr>
        <p:pic>
          <p:nvPicPr>
            <p:cNvPr id="636" name="Google Shape;636;p89"/>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637" name="Google Shape;637;p89"/>
            <p:cNvGrpSpPr/>
            <p:nvPr/>
          </p:nvGrpSpPr>
          <p:grpSpPr>
            <a:xfrm>
              <a:off x="1" y="3608474"/>
              <a:ext cx="9143999" cy="1538023"/>
              <a:chOff x="1" y="3608474"/>
              <a:chExt cx="9143999" cy="1538023"/>
            </a:xfrm>
          </p:grpSpPr>
          <p:pic>
            <p:nvPicPr>
              <p:cNvPr id="638" name="Google Shape;638;p89"/>
              <p:cNvPicPr preferRelativeResize="0"/>
              <p:nvPr/>
            </p:nvPicPr>
            <p:blipFill rotWithShape="1">
              <a:blip r:embed="rId3">
                <a:alphaModFix/>
              </a:blip>
              <a:srcRect b="62250" l="37584" r="-5820" t="-16263"/>
              <a:stretch/>
            </p:blipFill>
            <p:spPr>
              <a:xfrm flipH="1">
                <a:off x="7270001" y="3608474"/>
                <a:ext cx="1873999" cy="1538023"/>
              </a:xfrm>
              <a:prstGeom prst="rect">
                <a:avLst/>
              </a:prstGeom>
              <a:noFill/>
              <a:ln>
                <a:noFill/>
              </a:ln>
            </p:spPr>
          </p:pic>
          <p:pic>
            <p:nvPicPr>
              <p:cNvPr id="639" name="Google Shape;639;p89"/>
              <p:cNvPicPr preferRelativeResize="0"/>
              <p:nvPr/>
            </p:nvPicPr>
            <p:blipFill rotWithShape="1">
              <a:blip r:embed="rId4">
                <a:alphaModFix/>
              </a:blip>
              <a:srcRect b="0" l="-14301" r="33591" t="15261"/>
              <a:stretch/>
            </p:blipFill>
            <p:spPr>
              <a:xfrm rot="5400000">
                <a:off x="-179787" y="3824487"/>
                <a:ext cx="1498800" cy="1139225"/>
              </a:xfrm>
              <a:prstGeom prst="rect">
                <a:avLst/>
              </a:prstGeom>
              <a:noFill/>
              <a:ln>
                <a:noFill/>
              </a:ln>
            </p:spPr>
          </p:pic>
        </p:grpSp>
      </p:gr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640" name="Shape 640"/>
        <p:cNvGrpSpPr/>
        <p:nvPr/>
      </p:nvGrpSpPr>
      <p:grpSpPr>
        <a:xfrm>
          <a:off x="0" y="0"/>
          <a:ext cx="0" cy="0"/>
          <a:chOff x="0" y="0"/>
          <a:chExt cx="0" cy="0"/>
        </a:xfrm>
      </p:grpSpPr>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641" name="Shape 641"/>
        <p:cNvGrpSpPr/>
        <p:nvPr/>
      </p:nvGrpSpPr>
      <p:grpSpPr>
        <a:xfrm>
          <a:off x="0" y="0"/>
          <a:ext cx="0" cy="0"/>
          <a:chOff x="0" y="0"/>
          <a:chExt cx="0" cy="0"/>
        </a:xfrm>
      </p:grpSpPr>
      <p:sp>
        <p:nvSpPr>
          <p:cNvPr id="642" name="Google Shape;642;p9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643" name="Google Shape;643;p91"/>
          <p:cNvSpPr txBox="1"/>
          <p:nvPr>
            <p:ph idx="1" type="subTitle"/>
          </p:nvPr>
        </p:nvSpPr>
        <p:spPr>
          <a:xfrm>
            <a:off x="719975" y="3109813"/>
            <a:ext cx="23055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644" name="Google Shape;644;p91"/>
          <p:cNvSpPr txBox="1"/>
          <p:nvPr>
            <p:ph idx="2" type="subTitle"/>
          </p:nvPr>
        </p:nvSpPr>
        <p:spPr>
          <a:xfrm>
            <a:off x="3419246" y="3109813"/>
            <a:ext cx="23055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645" name="Google Shape;645;p91"/>
          <p:cNvSpPr txBox="1"/>
          <p:nvPr>
            <p:ph idx="3" type="subTitle"/>
          </p:nvPr>
        </p:nvSpPr>
        <p:spPr>
          <a:xfrm>
            <a:off x="6118524" y="3109813"/>
            <a:ext cx="23055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646" name="Google Shape;646;p91"/>
          <p:cNvSpPr txBox="1"/>
          <p:nvPr>
            <p:ph hasCustomPrompt="1" idx="4" type="title"/>
          </p:nvPr>
        </p:nvSpPr>
        <p:spPr>
          <a:xfrm>
            <a:off x="719975" y="1492300"/>
            <a:ext cx="1136100" cy="8250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4800">
                <a:solidFill>
                  <a:schemeClr val="dk2"/>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647" name="Google Shape;647;p91"/>
          <p:cNvSpPr txBox="1"/>
          <p:nvPr>
            <p:ph hasCustomPrompt="1" idx="5" type="title"/>
          </p:nvPr>
        </p:nvSpPr>
        <p:spPr>
          <a:xfrm>
            <a:off x="3419246" y="1492300"/>
            <a:ext cx="1136100" cy="8250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4800">
                <a:solidFill>
                  <a:schemeClr val="accen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648" name="Google Shape;648;p91"/>
          <p:cNvSpPr txBox="1"/>
          <p:nvPr>
            <p:ph hasCustomPrompt="1" idx="6" type="title"/>
          </p:nvPr>
        </p:nvSpPr>
        <p:spPr>
          <a:xfrm>
            <a:off x="6118525" y="1492300"/>
            <a:ext cx="1136100" cy="8250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4800">
                <a:solidFill>
                  <a:schemeClr val="accent3"/>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649" name="Google Shape;649;p91"/>
          <p:cNvSpPr txBox="1"/>
          <p:nvPr>
            <p:ph idx="7" type="subTitle"/>
          </p:nvPr>
        </p:nvSpPr>
        <p:spPr>
          <a:xfrm>
            <a:off x="719975" y="2317288"/>
            <a:ext cx="2305500" cy="86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50" name="Google Shape;650;p91"/>
          <p:cNvSpPr txBox="1"/>
          <p:nvPr>
            <p:ph idx="8" type="subTitle"/>
          </p:nvPr>
        </p:nvSpPr>
        <p:spPr>
          <a:xfrm>
            <a:off x="3419246" y="2317288"/>
            <a:ext cx="2305500" cy="86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51" name="Google Shape;651;p91"/>
          <p:cNvSpPr txBox="1"/>
          <p:nvPr>
            <p:ph idx="9" type="subTitle"/>
          </p:nvPr>
        </p:nvSpPr>
        <p:spPr>
          <a:xfrm>
            <a:off x="6118524" y="2317288"/>
            <a:ext cx="2305500" cy="86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pic>
        <p:nvPicPr>
          <p:cNvPr id="652" name="Google Shape;652;p91"/>
          <p:cNvPicPr preferRelativeResize="0"/>
          <p:nvPr/>
        </p:nvPicPr>
        <p:blipFill rotWithShape="1">
          <a:blip r:embed="rId2">
            <a:alphaModFix/>
          </a:blip>
          <a:srcRect b="22797" l="0" r="0" t="68350"/>
          <a:stretch/>
        </p:blipFill>
        <p:spPr>
          <a:xfrm>
            <a:off x="0" y="4604001"/>
            <a:ext cx="9143926" cy="539499"/>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_1">
    <p:spTree>
      <p:nvGrpSpPr>
        <p:cNvPr id="653" name="Shape 653"/>
        <p:cNvGrpSpPr/>
        <p:nvPr/>
      </p:nvGrpSpPr>
      <p:grpSpPr>
        <a:xfrm>
          <a:off x="0" y="0"/>
          <a:ext cx="0" cy="0"/>
          <a:chOff x="0" y="0"/>
          <a:chExt cx="0" cy="0"/>
        </a:xfrm>
      </p:grpSpPr>
      <p:sp>
        <p:nvSpPr>
          <p:cNvPr id="654" name="Google Shape;654;p92"/>
          <p:cNvSpPr txBox="1"/>
          <p:nvPr>
            <p:ph type="title"/>
          </p:nvPr>
        </p:nvSpPr>
        <p:spPr>
          <a:xfrm>
            <a:off x="1615950" y="1760950"/>
            <a:ext cx="2979600" cy="1200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55" name="Google Shape;655;p92"/>
          <p:cNvSpPr txBox="1"/>
          <p:nvPr>
            <p:ph hasCustomPrompt="1" idx="2" type="title"/>
          </p:nvPr>
        </p:nvSpPr>
        <p:spPr>
          <a:xfrm>
            <a:off x="1615950" y="781775"/>
            <a:ext cx="1447500" cy="11223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9600">
                <a:solidFill>
                  <a:schemeClr val="dk2"/>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656" name="Google Shape;656;p92"/>
          <p:cNvSpPr txBox="1"/>
          <p:nvPr>
            <p:ph idx="1" type="subTitle"/>
          </p:nvPr>
        </p:nvSpPr>
        <p:spPr>
          <a:xfrm>
            <a:off x="1615950" y="2908550"/>
            <a:ext cx="2979600" cy="70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657" name="Google Shape;657;p92"/>
          <p:cNvGrpSpPr/>
          <p:nvPr/>
        </p:nvGrpSpPr>
        <p:grpSpPr>
          <a:xfrm flipH="1">
            <a:off x="0" y="0"/>
            <a:ext cx="1365525" cy="5143501"/>
            <a:chOff x="7778480" y="0"/>
            <a:chExt cx="1365525" cy="5143501"/>
          </a:xfrm>
        </p:grpSpPr>
        <p:pic>
          <p:nvPicPr>
            <p:cNvPr id="658" name="Google Shape;658;p92"/>
            <p:cNvPicPr preferRelativeResize="0"/>
            <p:nvPr/>
          </p:nvPicPr>
          <p:blipFill rotWithShape="1">
            <a:blip r:embed="rId2">
              <a:alphaModFix/>
            </a:blip>
            <a:srcRect b="8152" l="10410" r="73804" t="13606"/>
            <a:stretch/>
          </p:blipFill>
          <p:spPr>
            <a:xfrm>
              <a:off x="8257350" y="2671525"/>
              <a:ext cx="886651" cy="2471976"/>
            </a:xfrm>
            <a:prstGeom prst="rect">
              <a:avLst/>
            </a:prstGeom>
            <a:noFill/>
            <a:ln>
              <a:noFill/>
            </a:ln>
          </p:spPr>
        </p:pic>
        <p:pic>
          <p:nvPicPr>
            <p:cNvPr id="659" name="Google Shape;659;p92"/>
            <p:cNvPicPr preferRelativeResize="0"/>
            <p:nvPr/>
          </p:nvPicPr>
          <p:blipFill rotWithShape="1">
            <a:blip r:embed="rId3">
              <a:alphaModFix/>
            </a:blip>
            <a:srcRect b="1773" l="64650" r="-14962" t="27006"/>
            <a:stretch/>
          </p:blipFill>
          <p:spPr>
            <a:xfrm flipH="1">
              <a:off x="7778480" y="0"/>
              <a:ext cx="1365525" cy="2004300"/>
            </a:xfrm>
            <a:prstGeom prst="rect">
              <a:avLst/>
            </a:prstGeom>
            <a:noFill/>
            <a:ln>
              <a:noFill/>
            </a:ln>
          </p:spPr>
        </p:pic>
      </p:grpSp>
      <p:pic>
        <p:nvPicPr>
          <p:cNvPr id="660" name="Google Shape;660;p92"/>
          <p:cNvPicPr preferRelativeResize="0"/>
          <p:nvPr/>
        </p:nvPicPr>
        <p:blipFill rotWithShape="1">
          <a:blip r:embed="rId4">
            <a:alphaModFix/>
          </a:blip>
          <a:srcRect b="-9926" l="35187" r="7587" t="-22069"/>
          <a:stretch/>
        </p:blipFill>
        <p:spPr>
          <a:xfrm flipH="1" rot="5400000">
            <a:off x="1294362" y="3721725"/>
            <a:ext cx="840626" cy="2002924"/>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0_1_1">
    <p:spTree>
      <p:nvGrpSpPr>
        <p:cNvPr id="661" name="Shape 661"/>
        <p:cNvGrpSpPr/>
        <p:nvPr/>
      </p:nvGrpSpPr>
      <p:grpSpPr>
        <a:xfrm>
          <a:off x="0" y="0"/>
          <a:ext cx="0" cy="0"/>
          <a:chOff x="0" y="0"/>
          <a:chExt cx="0" cy="0"/>
        </a:xfrm>
      </p:grpSpPr>
      <p:sp>
        <p:nvSpPr>
          <p:cNvPr id="662" name="Google Shape;662;p93"/>
          <p:cNvSpPr txBox="1"/>
          <p:nvPr>
            <p:ph type="title"/>
          </p:nvPr>
        </p:nvSpPr>
        <p:spPr>
          <a:xfrm>
            <a:off x="4229700" y="2281775"/>
            <a:ext cx="2979600" cy="1200000"/>
          </a:xfrm>
          <a:prstGeom prst="rect">
            <a:avLst/>
          </a:prstGeom>
        </p:spPr>
        <p:txBody>
          <a:bodyPr anchorCtr="0" anchor="b" bIns="91425" lIns="91425" spcFirstLastPara="1" rIns="91425" wrap="square" tIns="91425">
            <a:noAutofit/>
          </a:bodyPr>
          <a:lstStyle>
            <a:lvl1pPr lvl="0" algn="r">
              <a:spcBef>
                <a:spcPts val="0"/>
              </a:spcBef>
              <a:spcAft>
                <a:spcPts val="0"/>
              </a:spcAft>
              <a:buSzPts val="3600"/>
              <a:buNone/>
              <a:defRPr sz="3600"/>
            </a:lvl1pPr>
            <a:lvl2pPr lvl="1" algn="r">
              <a:spcBef>
                <a:spcPts val="0"/>
              </a:spcBef>
              <a:spcAft>
                <a:spcPts val="0"/>
              </a:spcAft>
              <a:buSzPts val="3600"/>
              <a:buNone/>
              <a:defRPr sz="3600"/>
            </a:lvl2pPr>
            <a:lvl3pPr lvl="2" algn="r">
              <a:spcBef>
                <a:spcPts val="0"/>
              </a:spcBef>
              <a:spcAft>
                <a:spcPts val="0"/>
              </a:spcAft>
              <a:buSzPts val="3600"/>
              <a:buNone/>
              <a:defRPr sz="3600"/>
            </a:lvl3pPr>
            <a:lvl4pPr lvl="3" algn="r">
              <a:spcBef>
                <a:spcPts val="0"/>
              </a:spcBef>
              <a:spcAft>
                <a:spcPts val="0"/>
              </a:spcAft>
              <a:buSzPts val="3600"/>
              <a:buNone/>
              <a:defRPr sz="3600"/>
            </a:lvl4pPr>
            <a:lvl5pPr lvl="4" algn="r">
              <a:spcBef>
                <a:spcPts val="0"/>
              </a:spcBef>
              <a:spcAft>
                <a:spcPts val="0"/>
              </a:spcAft>
              <a:buSzPts val="3600"/>
              <a:buNone/>
              <a:defRPr sz="3600"/>
            </a:lvl5pPr>
            <a:lvl6pPr lvl="5" algn="r">
              <a:spcBef>
                <a:spcPts val="0"/>
              </a:spcBef>
              <a:spcAft>
                <a:spcPts val="0"/>
              </a:spcAft>
              <a:buSzPts val="3600"/>
              <a:buNone/>
              <a:defRPr sz="3600"/>
            </a:lvl6pPr>
            <a:lvl7pPr lvl="6" algn="r">
              <a:spcBef>
                <a:spcPts val="0"/>
              </a:spcBef>
              <a:spcAft>
                <a:spcPts val="0"/>
              </a:spcAft>
              <a:buSzPts val="3600"/>
              <a:buNone/>
              <a:defRPr sz="3600"/>
            </a:lvl7pPr>
            <a:lvl8pPr lvl="7" algn="r">
              <a:spcBef>
                <a:spcPts val="0"/>
              </a:spcBef>
              <a:spcAft>
                <a:spcPts val="0"/>
              </a:spcAft>
              <a:buSzPts val="3600"/>
              <a:buNone/>
              <a:defRPr sz="3600"/>
            </a:lvl8pPr>
            <a:lvl9pPr lvl="8" algn="r">
              <a:spcBef>
                <a:spcPts val="0"/>
              </a:spcBef>
              <a:spcAft>
                <a:spcPts val="0"/>
              </a:spcAft>
              <a:buSzPts val="3600"/>
              <a:buNone/>
              <a:defRPr sz="3600"/>
            </a:lvl9pPr>
          </a:lstStyle>
          <a:p/>
        </p:txBody>
      </p:sp>
      <p:sp>
        <p:nvSpPr>
          <p:cNvPr id="663" name="Google Shape;663;p93"/>
          <p:cNvSpPr txBox="1"/>
          <p:nvPr>
            <p:ph hasCustomPrompt="1" idx="2" type="title"/>
          </p:nvPr>
        </p:nvSpPr>
        <p:spPr>
          <a:xfrm>
            <a:off x="5761800" y="990475"/>
            <a:ext cx="1447500" cy="1122300"/>
          </a:xfrm>
          <a:prstGeom prst="rect">
            <a:avLst/>
          </a:prstGeom>
          <a:noFill/>
        </p:spPr>
        <p:txBody>
          <a:bodyPr anchorCtr="0" anchor="b" bIns="91425" lIns="91425" spcFirstLastPara="1" rIns="91425" wrap="square" tIns="91425">
            <a:noAutofit/>
          </a:bodyPr>
          <a:lstStyle>
            <a:lvl1pPr lvl="0" algn="r">
              <a:spcBef>
                <a:spcPts val="0"/>
              </a:spcBef>
              <a:spcAft>
                <a:spcPts val="0"/>
              </a:spcAft>
              <a:buClr>
                <a:schemeClr val="lt1"/>
              </a:buClr>
              <a:buSzPts val="6000"/>
              <a:buNone/>
              <a:defRPr sz="9600">
                <a:solidFill>
                  <a:schemeClr val="dk2"/>
                </a:solidFill>
              </a:defRPr>
            </a:lvl1pPr>
            <a:lvl2pPr lvl="1" algn="r">
              <a:spcBef>
                <a:spcPts val="0"/>
              </a:spcBef>
              <a:spcAft>
                <a:spcPts val="0"/>
              </a:spcAft>
              <a:buClr>
                <a:schemeClr val="lt1"/>
              </a:buClr>
              <a:buSzPts val="6000"/>
              <a:buNone/>
              <a:defRPr sz="6000">
                <a:solidFill>
                  <a:schemeClr val="lt1"/>
                </a:solidFill>
              </a:defRPr>
            </a:lvl2pPr>
            <a:lvl3pPr lvl="2" algn="r">
              <a:spcBef>
                <a:spcPts val="0"/>
              </a:spcBef>
              <a:spcAft>
                <a:spcPts val="0"/>
              </a:spcAft>
              <a:buClr>
                <a:schemeClr val="lt1"/>
              </a:buClr>
              <a:buSzPts val="6000"/>
              <a:buNone/>
              <a:defRPr sz="6000">
                <a:solidFill>
                  <a:schemeClr val="lt1"/>
                </a:solidFill>
              </a:defRPr>
            </a:lvl3pPr>
            <a:lvl4pPr lvl="3" algn="r">
              <a:spcBef>
                <a:spcPts val="0"/>
              </a:spcBef>
              <a:spcAft>
                <a:spcPts val="0"/>
              </a:spcAft>
              <a:buClr>
                <a:schemeClr val="lt1"/>
              </a:buClr>
              <a:buSzPts val="6000"/>
              <a:buNone/>
              <a:defRPr sz="6000">
                <a:solidFill>
                  <a:schemeClr val="lt1"/>
                </a:solidFill>
              </a:defRPr>
            </a:lvl4pPr>
            <a:lvl5pPr lvl="4" algn="r">
              <a:spcBef>
                <a:spcPts val="0"/>
              </a:spcBef>
              <a:spcAft>
                <a:spcPts val="0"/>
              </a:spcAft>
              <a:buClr>
                <a:schemeClr val="lt1"/>
              </a:buClr>
              <a:buSzPts val="6000"/>
              <a:buNone/>
              <a:defRPr sz="6000">
                <a:solidFill>
                  <a:schemeClr val="lt1"/>
                </a:solidFill>
              </a:defRPr>
            </a:lvl5pPr>
            <a:lvl6pPr lvl="5" algn="r">
              <a:spcBef>
                <a:spcPts val="0"/>
              </a:spcBef>
              <a:spcAft>
                <a:spcPts val="0"/>
              </a:spcAft>
              <a:buClr>
                <a:schemeClr val="lt1"/>
              </a:buClr>
              <a:buSzPts val="6000"/>
              <a:buNone/>
              <a:defRPr sz="6000">
                <a:solidFill>
                  <a:schemeClr val="lt1"/>
                </a:solidFill>
              </a:defRPr>
            </a:lvl6pPr>
            <a:lvl7pPr lvl="6" algn="r">
              <a:spcBef>
                <a:spcPts val="0"/>
              </a:spcBef>
              <a:spcAft>
                <a:spcPts val="0"/>
              </a:spcAft>
              <a:buClr>
                <a:schemeClr val="lt1"/>
              </a:buClr>
              <a:buSzPts val="6000"/>
              <a:buNone/>
              <a:defRPr sz="6000">
                <a:solidFill>
                  <a:schemeClr val="lt1"/>
                </a:solidFill>
              </a:defRPr>
            </a:lvl7pPr>
            <a:lvl8pPr lvl="7" algn="r">
              <a:spcBef>
                <a:spcPts val="0"/>
              </a:spcBef>
              <a:spcAft>
                <a:spcPts val="0"/>
              </a:spcAft>
              <a:buClr>
                <a:schemeClr val="lt1"/>
              </a:buClr>
              <a:buSzPts val="6000"/>
              <a:buNone/>
              <a:defRPr sz="6000">
                <a:solidFill>
                  <a:schemeClr val="lt1"/>
                </a:solidFill>
              </a:defRPr>
            </a:lvl8pPr>
            <a:lvl9pPr lvl="8" algn="r">
              <a:spcBef>
                <a:spcPts val="0"/>
              </a:spcBef>
              <a:spcAft>
                <a:spcPts val="0"/>
              </a:spcAft>
              <a:buClr>
                <a:schemeClr val="lt1"/>
              </a:buClr>
              <a:buSzPts val="6000"/>
              <a:buNone/>
              <a:defRPr sz="6000">
                <a:solidFill>
                  <a:schemeClr val="lt1"/>
                </a:solidFill>
              </a:defRPr>
            </a:lvl9pPr>
          </a:lstStyle>
          <a:p>
            <a:r>
              <a:t>xx%</a:t>
            </a:r>
          </a:p>
        </p:txBody>
      </p:sp>
      <p:sp>
        <p:nvSpPr>
          <p:cNvPr id="664" name="Google Shape;664;p93"/>
          <p:cNvSpPr txBox="1"/>
          <p:nvPr>
            <p:ph idx="1" type="subTitle"/>
          </p:nvPr>
        </p:nvSpPr>
        <p:spPr>
          <a:xfrm>
            <a:off x="4229700" y="3429375"/>
            <a:ext cx="2979600" cy="7083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600"/>
            </a:lvl1pPr>
            <a:lvl2pPr lvl="1" algn="r">
              <a:lnSpc>
                <a:spcPct val="100000"/>
              </a:lnSpc>
              <a:spcBef>
                <a:spcPts val="0"/>
              </a:spcBef>
              <a:spcAft>
                <a:spcPts val="0"/>
              </a:spcAft>
              <a:buSzPts val="1400"/>
              <a:buNone/>
              <a:defRPr/>
            </a:lvl2pPr>
            <a:lvl3pPr lvl="2" algn="r">
              <a:lnSpc>
                <a:spcPct val="100000"/>
              </a:lnSpc>
              <a:spcBef>
                <a:spcPts val="1600"/>
              </a:spcBef>
              <a:spcAft>
                <a:spcPts val="0"/>
              </a:spcAft>
              <a:buSzPts val="1400"/>
              <a:buNone/>
              <a:defRPr/>
            </a:lvl3pPr>
            <a:lvl4pPr lvl="3" algn="r">
              <a:lnSpc>
                <a:spcPct val="100000"/>
              </a:lnSpc>
              <a:spcBef>
                <a:spcPts val="1600"/>
              </a:spcBef>
              <a:spcAft>
                <a:spcPts val="0"/>
              </a:spcAft>
              <a:buSzPts val="1400"/>
              <a:buNone/>
              <a:defRPr/>
            </a:lvl4pPr>
            <a:lvl5pPr lvl="4" algn="r">
              <a:lnSpc>
                <a:spcPct val="100000"/>
              </a:lnSpc>
              <a:spcBef>
                <a:spcPts val="1600"/>
              </a:spcBef>
              <a:spcAft>
                <a:spcPts val="0"/>
              </a:spcAft>
              <a:buSzPts val="1400"/>
              <a:buNone/>
              <a:defRPr/>
            </a:lvl5pPr>
            <a:lvl6pPr lvl="5" algn="r">
              <a:lnSpc>
                <a:spcPct val="100000"/>
              </a:lnSpc>
              <a:spcBef>
                <a:spcPts val="1600"/>
              </a:spcBef>
              <a:spcAft>
                <a:spcPts val="0"/>
              </a:spcAft>
              <a:buSzPts val="1400"/>
              <a:buNone/>
              <a:defRPr/>
            </a:lvl6pPr>
            <a:lvl7pPr lvl="6" algn="r">
              <a:lnSpc>
                <a:spcPct val="100000"/>
              </a:lnSpc>
              <a:spcBef>
                <a:spcPts val="1600"/>
              </a:spcBef>
              <a:spcAft>
                <a:spcPts val="0"/>
              </a:spcAft>
              <a:buSzPts val="1400"/>
              <a:buNone/>
              <a:defRPr/>
            </a:lvl7pPr>
            <a:lvl8pPr lvl="7" algn="r">
              <a:lnSpc>
                <a:spcPct val="100000"/>
              </a:lnSpc>
              <a:spcBef>
                <a:spcPts val="1600"/>
              </a:spcBef>
              <a:spcAft>
                <a:spcPts val="0"/>
              </a:spcAft>
              <a:buSzPts val="1400"/>
              <a:buNone/>
              <a:defRPr/>
            </a:lvl8pPr>
            <a:lvl9pPr lvl="8" algn="r">
              <a:lnSpc>
                <a:spcPct val="100000"/>
              </a:lnSpc>
              <a:spcBef>
                <a:spcPts val="1600"/>
              </a:spcBef>
              <a:spcAft>
                <a:spcPts val="1600"/>
              </a:spcAft>
              <a:buSzPts val="1400"/>
              <a:buNone/>
              <a:defRPr/>
            </a:lvl9pPr>
          </a:lstStyle>
          <a:p/>
        </p:txBody>
      </p:sp>
      <p:grpSp>
        <p:nvGrpSpPr>
          <p:cNvPr id="665" name="Google Shape;665;p93"/>
          <p:cNvGrpSpPr/>
          <p:nvPr/>
        </p:nvGrpSpPr>
        <p:grpSpPr>
          <a:xfrm>
            <a:off x="7510875" y="0"/>
            <a:ext cx="1639025" cy="5146501"/>
            <a:chOff x="7510875" y="0"/>
            <a:chExt cx="1639025" cy="5146501"/>
          </a:xfrm>
        </p:grpSpPr>
        <p:pic>
          <p:nvPicPr>
            <p:cNvPr id="666" name="Google Shape;666;p93"/>
            <p:cNvPicPr preferRelativeResize="0"/>
            <p:nvPr/>
          </p:nvPicPr>
          <p:blipFill rotWithShape="1">
            <a:blip r:embed="rId2">
              <a:alphaModFix/>
            </a:blip>
            <a:srcRect b="14310" l="14530" r="66251" t="-21422"/>
            <a:stretch/>
          </p:blipFill>
          <p:spPr>
            <a:xfrm flipH="1">
              <a:off x="8366924" y="2409025"/>
              <a:ext cx="782976" cy="2454751"/>
            </a:xfrm>
            <a:prstGeom prst="rect">
              <a:avLst/>
            </a:prstGeom>
            <a:noFill/>
            <a:ln>
              <a:noFill/>
            </a:ln>
          </p:spPr>
        </p:pic>
        <p:pic>
          <p:nvPicPr>
            <p:cNvPr id="667" name="Google Shape;667;p93"/>
            <p:cNvPicPr preferRelativeResize="0"/>
            <p:nvPr/>
          </p:nvPicPr>
          <p:blipFill rotWithShape="1">
            <a:blip r:embed="rId3">
              <a:alphaModFix/>
            </a:blip>
            <a:srcRect b="62250" l="37584" r="-5820" t="-16263"/>
            <a:stretch/>
          </p:blipFill>
          <p:spPr>
            <a:xfrm flipH="1">
              <a:off x="7510875" y="3801328"/>
              <a:ext cx="1639016" cy="1345173"/>
            </a:xfrm>
            <a:prstGeom prst="rect">
              <a:avLst/>
            </a:prstGeom>
            <a:noFill/>
            <a:ln>
              <a:noFill/>
            </a:ln>
          </p:spPr>
        </p:pic>
        <p:pic>
          <p:nvPicPr>
            <p:cNvPr id="668" name="Google Shape;668;p93"/>
            <p:cNvPicPr preferRelativeResize="0"/>
            <p:nvPr/>
          </p:nvPicPr>
          <p:blipFill rotWithShape="1">
            <a:blip r:embed="rId4">
              <a:alphaModFix/>
            </a:blip>
            <a:srcRect b="33035" l="-25346" r="-25346" t="1703"/>
            <a:stretch/>
          </p:blipFill>
          <p:spPr>
            <a:xfrm flipH="1" rot="-5400000">
              <a:off x="7828525" y="153400"/>
              <a:ext cx="1474774" cy="1167974"/>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669" name="Shape 669"/>
        <p:cNvGrpSpPr/>
        <p:nvPr/>
      </p:nvGrpSpPr>
      <p:grpSpPr>
        <a:xfrm>
          <a:off x="0" y="0"/>
          <a:ext cx="0" cy="0"/>
          <a:chOff x="0" y="0"/>
          <a:chExt cx="0" cy="0"/>
        </a:xfrm>
      </p:grpSpPr>
      <p:sp>
        <p:nvSpPr>
          <p:cNvPr id="670" name="Google Shape;670;p94"/>
          <p:cNvSpPr txBox="1"/>
          <p:nvPr>
            <p:ph type="title"/>
          </p:nvPr>
        </p:nvSpPr>
        <p:spPr>
          <a:xfrm>
            <a:off x="1401750" y="2971729"/>
            <a:ext cx="6691200" cy="680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p:txBody>
      </p:sp>
      <p:sp>
        <p:nvSpPr>
          <p:cNvPr id="671" name="Google Shape;671;p94"/>
          <p:cNvSpPr txBox="1"/>
          <p:nvPr>
            <p:ph idx="1" type="subTitle"/>
          </p:nvPr>
        </p:nvSpPr>
        <p:spPr>
          <a:xfrm>
            <a:off x="1401750" y="1382725"/>
            <a:ext cx="6691200" cy="14784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1600"/>
              </a:spcBef>
              <a:spcAft>
                <a:spcPts val="0"/>
              </a:spcAft>
              <a:buSzPts val="3000"/>
              <a:buNone/>
              <a:defRPr sz="3000"/>
            </a:lvl3pPr>
            <a:lvl4pPr lvl="3" algn="ctr">
              <a:lnSpc>
                <a:spcPct val="100000"/>
              </a:lnSpc>
              <a:spcBef>
                <a:spcPts val="1600"/>
              </a:spcBef>
              <a:spcAft>
                <a:spcPts val="0"/>
              </a:spcAft>
              <a:buSzPts val="3000"/>
              <a:buNone/>
              <a:defRPr sz="3000"/>
            </a:lvl4pPr>
            <a:lvl5pPr lvl="4" algn="ctr">
              <a:lnSpc>
                <a:spcPct val="100000"/>
              </a:lnSpc>
              <a:spcBef>
                <a:spcPts val="1600"/>
              </a:spcBef>
              <a:spcAft>
                <a:spcPts val="0"/>
              </a:spcAft>
              <a:buSzPts val="3000"/>
              <a:buNone/>
              <a:defRPr sz="3000"/>
            </a:lvl5pPr>
            <a:lvl6pPr lvl="5" algn="ctr">
              <a:lnSpc>
                <a:spcPct val="100000"/>
              </a:lnSpc>
              <a:spcBef>
                <a:spcPts val="1600"/>
              </a:spcBef>
              <a:spcAft>
                <a:spcPts val="0"/>
              </a:spcAft>
              <a:buSzPts val="3000"/>
              <a:buNone/>
              <a:defRPr sz="3000"/>
            </a:lvl6pPr>
            <a:lvl7pPr lvl="6" algn="ctr">
              <a:lnSpc>
                <a:spcPct val="100000"/>
              </a:lnSpc>
              <a:spcBef>
                <a:spcPts val="1600"/>
              </a:spcBef>
              <a:spcAft>
                <a:spcPts val="0"/>
              </a:spcAft>
              <a:buSzPts val="3000"/>
              <a:buNone/>
              <a:defRPr sz="3000"/>
            </a:lvl7pPr>
            <a:lvl8pPr lvl="7" algn="ctr">
              <a:lnSpc>
                <a:spcPct val="100000"/>
              </a:lnSpc>
              <a:spcBef>
                <a:spcPts val="1600"/>
              </a:spcBef>
              <a:spcAft>
                <a:spcPts val="0"/>
              </a:spcAft>
              <a:buSzPts val="3000"/>
              <a:buNone/>
              <a:defRPr sz="3000"/>
            </a:lvl8pPr>
            <a:lvl9pPr lvl="8" algn="ctr">
              <a:lnSpc>
                <a:spcPct val="100000"/>
              </a:lnSpc>
              <a:spcBef>
                <a:spcPts val="1600"/>
              </a:spcBef>
              <a:spcAft>
                <a:spcPts val="1600"/>
              </a:spcAft>
              <a:buSzPts val="3000"/>
              <a:buNone/>
              <a:defRPr sz="3000"/>
            </a:lvl9pPr>
          </a:lstStyle>
          <a:p/>
        </p:txBody>
      </p:sp>
      <p:grpSp>
        <p:nvGrpSpPr>
          <p:cNvPr id="672" name="Google Shape;672;p94"/>
          <p:cNvGrpSpPr/>
          <p:nvPr/>
        </p:nvGrpSpPr>
        <p:grpSpPr>
          <a:xfrm>
            <a:off x="0" y="-12"/>
            <a:ext cx="9157525" cy="5146513"/>
            <a:chOff x="0" y="-12"/>
            <a:chExt cx="9157525" cy="5146513"/>
          </a:xfrm>
        </p:grpSpPr>
        <p:pic>
          <p:nvPicPr>
            <p:cNvPr id="673" name="Google Shape;673;p94"/>
            <p:cNvPicPr preferRelativeResize="0"/>
            <p:nvPr/>
          </p:nvPicPr>
          <p:blipFill rotWithShape="1">
            <a:blip r:embed="rId2">
              <a:alphaModFix/>
            </a:blip>
            <a:srcRect b="0" l="54322" r="36434" t="0"/>
            <a:stretch/>
          </p:blipFill>
          <p:spPr>
            <a:xfrm>
              <a:off x="0" y="0"/>
              <a:ext cx="713226" cy="5143501"/>
            </a:xfrm>
            <a:prstGeom prst="rect">
              <a:avLst/>
            </a:prstGeom>
            <a:noFill/>
            <a:ln>
              <a:noFill/>
            </a:ln>
          </p:spPr>
        </p:pic>
        <p:pic>
          <p:nvPicPr>
            <p:cNvPr id="674" name="Google Shape;674;p94"/>
            <p:cNvPicPr preferRelativeResize="0"/>
            <p:nvPr/>
          </p:nvPicPr>
          <p:blipFill rotWithShape="1">
            <a:blip r:embed="rId3">
              <a:alphaModFix/>
            </a:blip>
            <a:srcRect b="14310" l="14344" r="66250" t="-21422"/>
            <a:stretch/>
          </p:blipFill>
          <p:spPr>
            <a:xfrm flipH="1">
              <a:off x="8366925" y="2409025"/>
              <a:ext cx="790600" cy="2454751"/>
            </a:xfrm>
            <a:prstGeom prst="rect">
              <a:avLst/>
            </a:prstGeom>
            <a:noFill/>
            <a:ln>
              <a:noFill/>
            </a:ln>
          </p:spPr>
        </p:pic>
        <p:pic>
          <p:nvPicPr>
            <p:cNvPr id="675" name="Google Shape;675;p94"/>
            <p:cNvPicPr preferRelativeResize="0"/>
            <p:nvPr/>
          </p:nvPicPr>
          <p:blipFill rotWithShape="1">
            <a:blip r:embed="rId4">
              <a:alphaModFix/>
            </a:blip>
            <a:srcRect b="62250" l="37584" r="-5820" t="-16263"/>
            <a:stretch/>
          </p:blipFill>
          <p:spPr>
            <a:xfrm flipH="1">
              <a:off x="7510875" y="3801328"/>
              <a:ext cx="1639016" cy="1345173"/>
            </a:xfrm>
            <a:prstGeom prst="rect">
              <a:avLst/>
            </a:prstGeom>
            <a:noFill/>
            <a:ln>
              <a:noFill/>
            </a:ln>
          </p:spPr>
        </p:pic>
        <p:pic>
          <p:nvPicPr>
            <p:cNvPr id="676" name="Google Shape;676;p94"/>
            <p:cNvPicPr preferRelativeResize="0"/>
            <p:nvPr/>
          </p:nvPicPr>
          <p:blipFill rotWithShape="1">
            <a:blip r:embed="rId5">
              <a:alphaModFix/>
            </a:blip>
            <a:srcRect b="52928" l="-25346" r="-25346" t="-6959"/>
            <a:stretch/>
          </p:blipFill>
          <p:spPr>
            <a:xfrm flipH="1" rot="-5400000">
              <a:off x="7929012" y="253876"/>
              <a:ext cx="1474774" cy="966999"/>
            </a:xfrm>
            <a:prstGeom prst="rect">
              <a:avLst/>
            </a:prstGeom>
            <a:noFill/>
            <a:ln>
              <a:noFill/>
            </a:ln>
          </p:spPr>
        </p:pic>
      </p:gr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677" name="Shape 677"/>
        <p:cNvGrpSpPr/>
        <p:nvPr/>
      </p:nvGrpSpPr>
      <p:grpSpPr>
        <a:xfrm>
          <a:off x="0" y="0"/>
          <a:ext cx="0" cy="0"/>
          <a:chOff x="0" y="0"/>
          <a:chExt cx="0" cy="0"/>
        </a:xfrm>
      </p:grpSpPr>
      <p:sp>
        <p:nvSpPr>
          <p:cNvPr id="678" name="Google Shape;678;p9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grpSp>
        <p:nvGrpSpPr>
          <p:cNvPr id="679" name="Google Shape;679;p95"/>
          <p:cNvGrpSpPr/>
          <p:nvPr/>
        </p:nvGrpSpPr>
        <p:grpSpPr>
          <a:xfrm>
            <a:off x="-8598" y="-7175"/>
            <a:ext cx="9161698" cy="5159312"/>
            <a:chOff x="-34423" y="0"/>
            <a:chExt cx="9161698" cy="5159312"/>
          </a:xfrm>
        </p:grpSpPr>
        <p:pic>
          <p:nvPicPr>
            <p:cNvPr id="680" name="Google Shape;680;p95"/>
            <p:cNvPicPr preferRelativeResize="0"/>
            <p:nvPr/>
          </p:nvPicPr>
          <p:blipFill rotWithShape="1">
            <a:blip r:embed="rId2">
              <a:alphaModFix/>
            </a:blip>
            <a:srcRect b="-5750" l="60516" r="-3303" t="49541"/>
            <a:stretch/>
          </p:blipFill>
          <p:spPr>
            <a:xfrm flipH="1">
              <a:off x="7954325" y="0"/>
              <a:ext cx="1172950" cy="1597726"/>
            </a:xfrm>
            <a:prstGeom prst="rect">
              <a:avLst/>
            </a:prstGeom>
            <a:noFill/>
            <a:ln>
              <a:noFill/>
            </a:ln>
          </p:spPr>
        </p:pic>
        <p:pic>
          <p:nvPicPr>
            <p:cNvPr id="681" name="Google Shape;681;p95"/>
            <p:cNvPicPr preferRelativeResize="0"/>
            <p:nvPr/>
          </p:nvPicPr>
          <p:blipFill rotWithShape="1">
            <a:blip r:embed="rId3">
              <a:alphaModFix/>
            </a:blip>
            <a:srcRect b="19340" l="-4553" r="80973" t="-44200"/>
            <a:stretch/>
          </p:blipFill>
          <p:spPr>
            <a:xfrm flipH="1">
              <a:off x="-34423" y="2352637"/>
              <a:ext cx="942198" cy="2806675"/>
            </a:xfrm>
            <a:prstGeom prst="rect">
              <a:avLst/>
            </a:prstGeom>
            <a:noFill/>
            <a:ln>
              <a:noFill/>
            </a:ln>
          </p:spPr>
        </p:pic>
      </p:gr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682" name="Shape 682"/>
        <p:cNvGrpSpPr/>
        <p:nvPr/>
      </p:nvGrpSpPr>
      <p:grpSpPr>
        <a:xfrm>
          <a:off x="0" y="0"/>
          <a:ext cx="0" cy="0"/>
          <a:chOff x="0" y="0"/>
          <a:chExt cx="0" cy="0"/>
        </a:xfrm>
      </p:grpSpPr>
      <p:sp>
        <p:nvSpPr>
          <p:cNvPr id="683" name="Google Shape;683;p96"/>
          <p:cNvSpPr txBox="1"/>
          <p:nvPr>
            <p:ph type="title"/>
          </p:nvPr>
        </p:nvSpPr>
        <p:spPr>
          <a:xfrm>
            <a:off x="713225" y="714775"/>
            <a:ext cx="2785500" cy="22962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684" name="Google Shape;684;p96"/>
          <p:cNvSpPr txBox="1"/>
          <p:nvPr>
            <p:ph idx="1" type="subTitle"/>
          </p:nvPr>
        </p:nvSpPr>
        <p:spPr>
          <a:xfrm>
            <a:off x="713225" y="3010825"/>
            <a:ext cx="2785500" cy="1116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685" name="Google Shape;685;p96"/>
          <p:cNvSpPr/>
          <p:nvPr>
            <p:ph idx="2" type="pic"/>
          </p:nvPr>
        </p:nvSpPr>
        <p:spPr>
          <a:xfrm>
            <a:off x="4239450" y="539500"/>
            <a:ext cx="4191300" cy="3762900"/>
          </a:xfrm>
          <a:prstGeom prst="rect">
            <a:avLst/>
          </a:prstGeom>
          <a:noFill/>
          <a:ln>
            <a:noFill/>
          </a:ln>
        </p:spPr>
      </p:sp>
      <p:grpSp>
        <p:nvGrpSpPr>
          <p:cNvPr id="686" name="Google Shape;686;p96"/>
          <p:cNvGrpSpPr/>
          <p:nvPr/>
        </p:nvGrpSpPr>
        <p:grpSpPr>
          <a:xfrm>
            <a:off x="0" y="0"/>
            <a:ext cx="9413376" cy="5143500"/>
            <a:chOff x="0" y="0"/>
            <a:chExt cx="9413376" cy="5143500"/>
          </a:xfrm>
        </p:grpSpPr>
        <p:pic>
          <p:nvPicPr>
            <p:cNvPr id="687" name="Google Shape;687;p96"/>
            <p:cNvPicPr preferRelativeResize="0"/>
            <p:nvPr/>
          </p:nvPicPr>
          <p:blipFill rotWithShape="1">
            <a:blip r:embed="rId2">
              <a:alphaModFix/>
            </a:blip>
            <a:srcRect b="33257" l="22218" r="54809" t="-31567"/>
            <a:stretch/>
          </p:blipFill>
          <p:spPr>
            <a:xfrm flipH="1">
              <a:off x="8326249" y="0"/>
              <a:ext cx="817751" cy="1968474"/>
            </a:xfrm>
            <a:prstGeom prst="rect">
              <a:avLst/>
            </a:prstGeom>
            <a:noFill/>
            <a:ln>
              <a:noFill/>
            </a:ln>
          </p:spPr>
        </p:pic>
        <p:pic>
          <p:nvPicPr>
            <p:cNvPr id="688" name="Google Shape;688;p96"/>
            <p:cNvPicPr preferRelativeResize="0"/>
            <p:nvPr/>
          </p:nvPicPr>
          <p:blipFill rotWithShape="1">
            <a:blip r:embed="rId3">
              <a:alphaModFix/>
            </a:blip>
            <a:srcRect b="0" l="-9430" r="59560" t="0"/>
            <a:stretch/>
          </p:blipFill>
          <p:spPr>
            <a:xfrm rot="5400000">
              <a:off x="8583638" y="4313761"/>
              <a:ext cx="676875" cy="982600"/>
            </a:xfrm>
            <a:prstGeom prst="rect">
              <a:avLst/>
            </a:prstGeom>
            <a:noFill/>
            <a:ln>
              <a:noFill/>
            </a:ln>
          </p:spPr>
        </p:pic>
        <p:pic>
          <p:nvPicPr>
            <p:cNvPr id="689" name="Google Shape;689;p96"/>
            <p:cNvPicPr preferRelativeResize="0"/>
            <p:nvPr/>
          </p:nvPicPr>
          <p:blipFill rotWithShape="1">
            <a:blip r:embed="rId4">
              <a:alphaModFix/>
            </a:blip>
            <a:srcRect b="66346" l="22766" r="-8743" t="-15793"/>
            <a:stretch/>
          </p:blipFill>
          <p:spPr>
            <a:xfrm>
              <a:off x="0" y="4200729"/>
              <a:ext cx="1580890" cy="942721"/>
            </a:xfrm>
            <a:prstGeom prst="rect">
              <a:avLst/>
            </a:prstGeom>
            <a:noFill/>
            <a:ln>
              <a:noFill/>
            </a:ln>
          </p:spPr>
        </p:pic>
        <p:pic>
          <p:nvPicPr>
            <p:cNvPr id="690" name="Google Shape;690;p96"/>
            <p:cNvPicPr preferRelativeResize="0"/>
            <p:nvPr/>
          </p:nvPicPr>
          <p:blipFill rotWithShape="1">
            <a:blip r:embed="rId5">
              <a:alphaModFix/>
            </a:blip>
            <a:srcRect b="-7426" l="52876" r="-4940" t="-19091"/>
            <a:stretch/>
          </p:blipFill>
          <p:spPr>
            <a:xfrm>
              <a:off x="3" y="3256902"/>
              <a:ext cx="362498" cy="1610939"/>
            </a:xfrm>
            <a:prstGeom prst="rect">
              <a:avLst/>
            </a:prstGeom>
            <a:noFill/>
            <a:ln>
              <a:noFill/>
            </a:ln>
          </p:spPr>
        </p:pic>
        <p:pic>
          <p:nvPicPr>
            <p:cNvPr id="691" name="Google Shape;691;p96"/>
            <p:cNvPicPr preferRelativeResize="0"/>
            <p:nvPr/>
          </p:nvPicPr>
          <p:blipFill rotWithShape="1">
            <a:blip r:embed="rId6">
              <a:alphaModFix/>
            </a:blip>
            <a:srcRect b="-10429" l="27978" r="10960" t="65219"/>
            <a:stretch/>
          </p:blipFill>
          <p:spPr>
            <a:xfrm flipH="1">
              <a:off x="813401" y="4226275"/>
              <a:ext cx="2202291" cy="917225"/>
            </a:xfrm>
            <a:prstGeom prst="rect">
              <a:avLst/>
            </a:prstGeom>
            <a:noFill/>
            <a:ln>
              <a:noFill/>
            </a:ln>
          </p:spPr>
        </p:pic>
      </p:gr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692" name="Shape 692"/>
        <p:cNvGrpSpPr/>
        <p:nvPr/>
      </p:nvGrpSpPr>
      <p:grpSpPr>
        <a:xfrm>
          <a:off x="0" y="0"/>
          <a:ext cx="0" cy="0"/>
          <a:chOff x="0" y="0"/>
          <a:chExt cx="0" cy="0"/>
        </a:xfrm>
      </p:grpSpPr>
      <p:sp>
        <p:nvSpPr>
          <p:cNvPr id="693" name="Google Shape;693;p97"/>
          <p:cNvSpPr txBox="1"/>
          <p:nvPr>
            <p:ph type="title"/>
          </p:nvPr>
        </p:nvSpPr>
        <p:spPr>
          <a:xfrm>
            <a:off x="915175" y="1506438"/>
            <a:ext cx="2623500" cy="12186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694" name="Google Shape;694;p97"/>
          <p:cNvSpPr txBox="1"/>
          <p:nvPr>
            <p:ph idx="1" type="subTitle"/>
          </p:nvPr>
        </p:nvSpPr>
        <p:spPr>
          <a:xfrm>
            <a:off x="915175" y="2648813"/>
            <a:ext cx="2623500" cy="1107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695" name="Google Shape;695;p97"/>
          <p:cNvGrpSpPr/>
          <p:nvPr/>
        </p:nvGrpSpPr>
        <p:grpSpPr>
          <a:xfrm flipH="1">
            <a:off x="-338989" y="-3012"/>
            <a:ext cx="9453765" cy="5149510"/>
            <a:chOff x="76199" y="-3012"/>
            <a:chExt cx="9453765" cy="5149510"/>
          </a:xfrm>
        </p:grpSpPr>
        <p:pic>
          <p:nvPicPr>
            <p:cNvPr id="696" name="Google Shape;696;p97"/>
            <p:cNvPicPr preferRelativeResize="0"/>
            <p:nvPr/>
          </p:nvPicPr>
          <p:blipFill rotWithShape="1">
            <a:blip r:embed="rId2">
              <a:alphaModFix/>
            </a:blip>
            <a:srcRect b="14310" l="18039" r="61734" t="-21422"/>
            <a:stretch/>
          </p:blipFill>
          <p:spPr>
            <a:xfrm flipH="1" rot="-5400000">
              <a:off x="7655527" y="-935250"/>
              <a:ext cx="942198" cy="2806675"/>
            </a:xfrm>
            <a:prstGeom prst="rect">
              <a:avLst/>
            </a:prstGeom>
            <a:noFill/>
            <a:ln>
              <a:noFill/>
            </a:ln>
          </p:spPr>
        </p:pic>
        <p:grpSp>
          <p:nvGrpSpPr>
            <p:cNvPr id="697" name="Google Shape;697;p97"/>
            <p:cNvGrpSpPr/>
            <p:nvPr/>
          </p:nvGrpSpPr>
          <p:grpSpPr>
            <a:xfrm>
              <a:off x="76199" y="3608475"/>
              <a:ext cx="9128776" cy="1538023"/>
              <a:chOff x="76199" y="3608475"/>
              <a:chExt cx="9128776" cy="1538023"/>
            </a:xfrm>
          </p:grpSpPr>
          <p:pic>
            <p:nvPicPr>
              <p:cNvPr id="698" name="Google Shape;698;p97"/>
              <p:cNvPicPr preferRelativeResize="0"/>
              <p:nvPr/>
            </p:nvPicPr>
            <p:blipFill rotWithShape="1">
              <a:blip r:embed="rId3">
                <a:alphaModFix/>
              </a:blip>
              <a:srcRect b="62250" l="35362" r="-5819" t="-16263"/>
              <a:stretch/>
            </p:blipFill>
            <p:spPr>
              <a:xfrm flipH="1">
                <a:off x="7270000" y="3608475"/>
                <a:ext cx="1934975" cy="1538023"/>
              </a:xfrm>
              <a:prstGeom prst="rect">
                <a:avLst/>
              </a:prstGeom>
              <a:noFill/>
              <a:ln>
                <a:noFill/>
              </a:ln>
            </p:spPr>
          </p:pic>
          <p:pic>
            <p:nvPicPr>
              <p:cNvPr id="699" name="Google Shape;699;p97"/>
              <p:cNvPicPr preferRelativeResize="0"/>
              <p:nvPr/>
            </p:nvPicPr>
            <p:blipFill rotWithShape="1">
              <a:blip r:embed="rId4">
                <a:alphaModFix/>
              </a:blip>
              <a:srcRect b="0" l="-9430" r="59560" t="0"/>
              <a:stretch/>
            </p:blipFill>
            <p:spPr>
              <a:xfrm rot="5400000">
                <a:off x="317149" y="3835600"/>
                <a:ext cx="1066951" cy="1548850"/>
              </a:xfrm>
              <a:prstGeom prst="rect">
                <a:avLst/>
              </a:prstGeom>
              <a:noFill/>
              <a:ln>
                <a:noFill/>
              </a:ln>
            </p:spPr>
          </p:pic>
        </p:grpSp>
      </p:grpSp>
      <p:pic>
        <p:nvPicPr>
          <p:cNvPr id="700" name="Google Shape;700;p97"/>
          <p:cNvPicPr preferRelativeResize="0"/>
          <p:nvPr/>
        </p:nvPicPr>
        <p:blipFill rotWithShape="1">
          <a:blip r:embed="rId5">
            <a:alphaModFix/>
          </a:blip>
          <a:srcRect b="-9926" l="35187" r="7587" t="-22069"/>
          <a:stretch/>
        </p:blipFill>
        <p:spPr>
          <a:xfrm flipH="1">
            <a:off x="8303375" y="0"/>
            <a:ext cx="840626" cy="2002924"/>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701" name="Shape 701"/>
        <p:cNvGrpSpPr/>
        <p:nvPr/>
      </p:nvGrpSpPr>
      <p:grpSpPr>
        <a:xfrm>
          <a:off x="0" y="0"/>
          <a:ext cx="0" cy="0"/>
          <a:chOff x="0" y="0"/>
          <a:chExt cx="0" cy="0"/>
        </a:xfrm>
      </p:grpSpPr>
      <p:sp>
        <p:nvSpPr>
          <p:cNvPr id="702" name="Google Shape;702;p98"/>
          <p:cNvSpPr txBox="1"/>
          <p:nvPr>
            <p:ph type="title"/>
          </p:nvPr>
        </p:nvSpPr>
        <p:spPr>
          <a:xfrm>
            <a:off x="5770975" y="1575200"/>
            <a:ext cx="2630400" cy="1149600"/>
          </a:xfrm>
          <a:prstGeom prst="rect">
            <a:avLst/>
          </a:prstGeom>
        </p:spPr>
        <p:txBody>
          <a:bodyPr anchorCtr="0" anchor="b" bIns="91425" lIns="91425" spcFirstLastPara="1" rIns="91425" wrap="square" tIns="91425">
            <a:noAutofit/>
          </a:bodyPr>
          <a:lstStyle>
            <a:lvl1pPr lvl="0" algn="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03" name="Google Shape;703;p98"/>
          <p:cNvSpPr txBox="1"/>
          <p:nvPr>
            <p:ph idx="1" type="subTitle"/>
          </p:nvPr>
        </p:nvSpPr>
        <p:spPr>
          <a:xfrm>
            <a:off x="5771100" y="2648700"/>
            <a:ext cx="2630400" cy="10803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704" name="Google Shape;704;p98"/>
          <p:cNvGrpSpPr/>
          <p:nvPr/>
        </p:nvGrpSpPr>
        <p:grpSpPr>
          <a:xfrm>
            <a:off x="0" y="0"/>
            <a:ext cx="9143997" cy="5143500"/>
            <a:chOff x="0" y="0"/>
            <a:chExt cx="9143997" cy="5143500"/>
          </a:xfrm>
        </p:grpSpPr>
        <p:pic>
          <p:nvPicPr>
            <p:cNvPr id="705" name="Google Shape;705;p98"/>
            <p:cNvPicPr preferRelativeResize="0"/>
            <p:nvPr/>
          </p:nvPicPr>
          <p:blipFill rotWithShape="1">
            <a:blip r:embed="rId2">
              <a:alphaModFix/>
            </a:blip>
            <a:srcRect b="-1178" l="42194" r="-40070" t="61886"/>
            <a:stretch/>
          </p:blipFill>
          <p:spPr>
            <a:xfrm>
              <a:off x="0" y="0"/>
              <a:ext cx="2762065" cy="1149600"/>
            </a:xfrm>
            <a:prstGeom prst="rect">
              <a:avLst/>
            </a:prstGeom>
            <a:noFill/>
            <a:ln>
              <a:noFill/>
            </a:ln>
          </p:spPr>
        </p:pic>
        <p:pic>
          <p:nvPicPr>
            <p:cNvPr id="706" name="Google Shape;706;p98"/>
            <p:cNvPicPr preferRelativeResize="0"/>
            <p:nvPr/>
          </p:nvPicPr>
          <p:blipFill rotWithShape="1">
            <a:blip r:embed="rId3">
              <a:alphaModFix/>
            </a:blip>
            <a:srcRect b="1434" l="22543" r="60782" t="9486"/>
            <a:stretch/>
          </p:blipFill>
          <p:spPr>
            <a:xfrm rot="-5400000">
              <a:off x="7422435" y="3421937"/>
              <a:ext cx="859725" cy="2583400"/>
            </a:xfrm>
            <a:prstGeom prst="rect">
              <a:avLst/>
            </a:prstGeom>
            <a:noFill/>
            <a:ln>
              <a:noFill/>
            </a:ln>
          </p:spPr>
        </p:pic>
      </p:gr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707" name="Shape 707"/>
        <p:cNvGrpSpPr/>
        <p:nvPr/>
      </p:nvGrpSpPr>
      <p:grpSpPr>
        <a:xfrm>
          <a:off x="0" y="0"/>
          <a:ext cx="0" cy="0"/>
          <a:chOff x="0" y="0"/>
          <a:chExt cx="0" cy="0"/>
        </a:xfrm>
      </p:grpSpPr>
      <p:grpSp>
        <p:nvGrpSpPr>
          <p:cNvPr id="708" name="Google Shape;708;p99"/>
          <p:cNvGrpSpPr/>
          <p:nvPr/>
        </p:nvGrpSpPr>
        <p:grpSpPr>
          <a:xfrm>
            <a:off x="0" y="-10025"/>
            <a:ext cx="9143997" cy="5153525"/>
            <a:chOff x="0" y="-10025"/>
            <a:chExt cx="9143997" cy="5153525"/>
          </a:xfrm>
        </p:grpSpPr>
        <p:pic>
          <p:nvPicPr>
            <p:cNvPr id="709" name="Google Shape;709;p99"/>
            <p:cNvPicPr preferRelativeResize="0"/>
            <p:nvPr/>
          </p:nvPicPr>
          <p:blipFill rotWithShape="1">
            <a:blip r:embed="rId2">
              <a:alphaModFix/>
            </a:blip>
            <a:srcRect b="-10109" l="38827" r="-36703" t="58740"/>
            <a:stretch/>
          </p:blipFill>
          <p:spPr>
            <a:xfrm>
              <a:off x="0" y="-10025"/>
              <a:ext cx="2065600" cy="1123977"/>
            </a:xfrm>
            <a:prstGeom prst="rect">
              <a:avLst/>
            </a:prstGeom>
            <a:noFill/>
            <a:ln>
              <a:noFill/>
            </a:ln>
          </p:spPr>
        </p:pic>
        <p:pic>
          <p:nvPicPr>
            <p:cNvPr id="710" name="Google Shape;710;p99"/>
            <p:cNvPicPr preferRelativeResize="0"/>
            <p:nvPr/>
          </p:nvPicPr>
          <p:blipFill rotWithShape="1">
            <a:blip r:embed="rId3">
              <a:alphaModFix/>
            </a:blip>
            <a:srcRect b="204" l="22541" r="60784" t="10716"/>
            <a:stretch/>
          </p:blipFill>
          <p:spPr>
            <a:xfrm rot="-5400000">
              <a:off x="7422435" y="3421937"/>
              <a:ext cx="859725" cy="2583400"/>
            </a:xfrm>
            <a:prstGeom prst="rect">
              <a:avLst/>
            </a:prstGeom>
            <a:noFill/>
            <a:ln>
              <a:noFill/>
            </a:ln>
          </p:spPr>
        </p:pic>
      </p:grpSp>
      <p:sp>
        <p:nvSpPr>
          <p:cNvPr id="711" name="Google Shape;711;p9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12" name="Google Shape;712;p99"/>
          <p:cNvSpPr txBox="1"/>
          <p:nvPr>
            <p:ph idx="1" type="body"/>
          </p:nvPr>
        </p:nvSpPr>
        <p:spPr>
          <a:xfrm>
            <a:off x="780800" y="1188575"/>
            <a:ext cx="6408300" cy="15087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2"/>
              </a:buClr>
              <a:buSzPts val="1200"/>
              <a:buChar char="●"/>
              <a:defRPr sz="1200"/>
            </a:lvl1pPr>
            <a:lvl2pPr indent="-317500" lvl="1" marL="914400">
              <a:lnSpc>
                <a:spcPct val="100000"/>
              </a:lnSpc>
              <a:spcBef>
                <a:spcPts val="0"/>
              </a:spcBef>
              <a:spcAft>
                <a:spcPts val="0"/>
              </a:spcAft>
              <a:buSzPts val="1400"/>
              <a:buFont typeface="Nunito Light"/>
              <a:buChar char="○"/>
              <a:defRPr/>
            </a:lvl2pPr>
            <a:lvl3pPr indent="-317500" lvl="2" marL="1371600">
              <a:lnSpc>
                <a:spcPct val="100000"/>
              </a:lnSpc>
              <a:spcBef>
                <a:spcPts val="0"/>
              </a:spcBef>
              <a:spcAft>
                <a:spcPts val="0"/>
              </a:spcAft>
              <a:buSzPts val="1400"/>
              <a:buFont typeface="Nunito Light"/>
              <a:buChar char="■"/>
              <a:defRPr/>
            </a:lvl3pPr>
            <a:lvl4pPr indent="-317500" lvl="3" marL="1828800">
              <a:lnSpc>
                <a:spcPct val="100000"/>
              </a:lnSpc>
              <a:spcBef>
                <a:spcPts val="0"/>
              </a:spcBef>
              <a:spcAft>
                <a:spcPts val="0"/>
              </a:spcAft>
              <a:buSzPts val="1400"/>
              <a:buFont typeface="Nunito Light"/>
              <a:buChar char="●"/>
              <a:defRPr/>
            </a:lvl4pPr>
            <a:lvl5pPr indent="-317500" lvl="4" marL="2286000">
              <a:lnSpc>
                <a:spcPct val="100000"/>
              </a:lnSpc>
              <a:spcBef>
                <a:spcPts val="0"/>
              </a:spcBef>
              <a:spcAft>
                <a:spcPts val="0"/>
              </a:spcAft>
              <a:buSzPts val="1400"/>
              <a:buFont typeface="Nunito Light"/>
              <a:buChar char="○"/>
              <a:defRPr/>
            </a:lvl5pPr>
            <a:lvl6pPr indent="-317500" lvl="5" marL="2743200">
              <a:lnSpc>
                <a:spcPct val="100000"/>
              </a:lnSpc>
              <a:spcBef>
                <a:spcPts val="0"/>
              </a:spcBef>
              <a:spcAft>
                <a:spcPts val="0"/>
              </a:spcAft>
              <a:buSzPts val="1400"/>
              <a:buFont typeface="Nunito Light"/>
              <a:buChar char="■"/>
              <a:defRPr/>
            </a:lvl6pPr>
            <a:lvl7pPr indent="-317500" lvl="6" marL="3200400">
              <a:lnSpc>
                <a:spcPct val="100000"/>
              </a:lnSpc>
              <a:spcBef>
                <a:spcPts val="0"/>
              </a:spcBef>
              <a:spcAft>
                <a:spcPts val="0"/>
              </a:spcAft>
              <a:buSzPts val="1400"/>
              <a:buFont typeface="Nunito Light"/>
              <a:buChar char="●"/>
              <a:defRPr/>
            </a:lvl7pPr>
            <a:lvl8pPr indent="-317500" lvl="7" marL="3657600">
              <a:lnSpc>
                <a:spcPct val="100000"/>
              </a:lnSpc>
              <a:spcBef>
                <a:spcPts val="0"/>
              </a:spcBef>
              <a:spcAft>
                <a:spcPts val="0"/>
              </a:spcAft>
              <a:buSzPts val="1400"/>
              <a:buFont typeface="Nunito Light"/>
              <a:buChar char="○"/>
              <a:defRPr/>
            </a:lvl8pPr>
            <a:lvl9pPr indent="-317500" lvl="8" marL="411480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4_1_1_1">
    <p:spTree>
      <p:nvGrpSpPr>
        <p:cNvPr id="713" name="Shape 713"/>
        <p:cNvGrpSpPr/>
        <p:nvPr/>
      </p:nvGrpSpPr>
      <p:grpSpPr>
        <a:xfrm>
          <a:off x="0" y="0"/>
          <a:ext cx="0" cy="0"/>
          <a:chOff x="0" y="0"/>
          <a:chExt cx="0" cy="0"/>
        </a:xfrm>
      </p:grpSpPr>
      <p:sp>
        <p:nvSpPr>
          <p:cNvPr id="714" name="Google Shape;714;p10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15" name="Google Shape;715;p100"/>
          <p:cNvSpPr txBox="1"/>
          <p:nvPr>
            <p:ph idx="1" type="body"/>
          </p:nvPr>
        </p:nvSpPr>
        <p:spPr>
          <a:xfrm>
            <a:off x="780800" y="1188575"/>
            <a:ext cx="6408300" cy="31449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2"/>
              </a:buClr>
              <a:buSzPts val="1200"/>
              <a:buChar char="●"/>
              <a:defRPr sz="1200"/>
            </a:lvl1pPr>
            <a:lvl2pPr indent="-317500" lvl="1" marL="914400">
              <a:lnSpc>
                <a:spcPct val="100000"/>
              </a:lnSpc>
              <a:spcBef>
                <a:spcPts val="0"/>
              </a:spcBef>
              <a:spcAft>
                <a:spcPts val="0"/>
              </a:spcAft>
              <a:buSzPts val="1400"/>
              <a:buFont typeface="Nunito Light"/>
              <a:buChar char="○"/>
              <a:defRPr/>
            </a:lvl2pPr>
            <a:lvl3pPr indent="-317500" lvl="2" marL="1371600">
              <a:lnSpc>
                <a:spcPct val="100000"/>
              </a:lnSpc>
              <a:spcBef>
                <a:spcPts val="0"/>
              </a:spcBef>
              <a:spcAft>
                <a:spcPts val="0"/>
              </a:spcAft>
              <a:buSzPts val="1400"/>
              <a:buFont typeface="Nunito Light"/>
              <a:buChar char="■"/>
              <a:defRPr/>
            </a:lvl3pPr>
            <a:lvl4pPr indent="-317500" lvl="3" marL="1828800">
              <a:lnSpc>
                <a:spcPct val="100000"/>
              </a:lnSpc>
              <a:spcBef>
                <a:spcPts val="0"/>
              </a:spcBef>
              <a:spcAft>
                <a:spcPts val="0"/>
              </a:spcAft>
              <a:buSzPts val="1400"/>
              <a:buFont typeface="Nunito Light"/>
              <a:buChar char="●"/>
              <a:defRPr/>
            </a:lvl4pPr>
            <a:lvl5pPr indent="-317500" lvl="4" marL="2286000">
              <a:lnSpc>
                <a:spcPct val="100000"/>
              </a:lnSpc>
              <a:spcBef>
                <a:spcPts val="0"/>
              </a:spcBef>
              <a:spcAft>
                <a:spcPts val="0"/>
              </a:spcAft>
              <a:buSzPts val="1400"/>
              <a:buFont typeface="Nunito Light"/>
              <a:buChar char="○"/>
              <a:defRPr/>
            </a:lvl5pPr>
            <a:lvl6pPr indent="-317500" lvl="5" marL="2743200">
              <a:lnSpc>
                <a:spcPct val="100000"/>
              </a:lnSpc>
              <a:spcBef>
                <a:spcPts val="0"/>
              </a:spcBef>
              <a:spcAft>
                <a:spcPts val="0"/>
              </a:spcAft>
              <a:buSzPts val="1400"/>
              <a:buFont typeface="Nunito Light"/>
              <a:buChar char="■"/>
              <a:defRPr/>
            </a:lvl6pPr>
            <a:lvl7pPr indent="-317500" lvl="6" marL="3200400">
              <a:lnSpc>
                <a:spcPct val="100000"/>
              </a:lnSpc>
              <a:spcBef>
                <a:spcPts val="0"/>
              </a:spcBef>
              <a:spcAft>
                <a:spcPts val="0"/>
              </a:spcAft>
              <a:buSzPts val="1400"/>
              <a:buFont typeface="Nunito Light"/>
              <a:buChar char="●"/>
              <a:defRPr/>
            </a:lvl7pPr>
            <a:lvl8pPr indent="-317500" lvl="7" marL="3657600">
              <a:lnSpc>
                <a:spcPct val="100000"/>
              </a:lnSpc>
              <a:spcBef>
                <a:spcPts val="0"/>
              </a:spcBef>
              <a:spcAft>
                <a:spcPts val="0"/>
              </a:spcAft>
              <a:buSzPts val="1400"/>
              <a:buFont typeface="Nunito Light"/>
              <a:buChar char="○"/>
              <a:defRPr/>
            </a:lvl8pPr>
            <a:lvl9pPr indent="-317500" lvl="8" marL="4114800">
              <a:lnSpc>
                <a:spcPct val="100000"/>
              </a:lnSpc>
              <a:spcBef>
                <a:spcPts val="0"/>
              </a:spcBef>
              <a:spcAft>
                <a:spcPts val="0"/>
              </a:spcAft>
              <a:buSzPts val="1400"/>
              <a:buFont typeface="Nunito Light"/>
              <a:buChar char="■"/>
              <a:defRPr/>
            </a:lvl9pPr>
          </a:lstStyle>
          <a:p/>
        </p:txBody>
      </p:sp>
      <p:grpSp>
        <p:nvGrpSpPr>
          <p:cNvPr id="716" name="Google Shape;716;p100"/>
          <p:cNvGrpSpPr/>
          <p:nvPr/>
        </p:nvGrpSpPr>
        <p:grpSpPr>
          <a:xfrm flipH="1">
            <a:off x="-4300" y="-2912"/>
            <a:ext cx="9154199" cy="5137687"/>
            <a:chOff x="-4300" y="-2912"/>
            <a:chExt cx="9154199" cy="5137687"/>
          </a:xfrm>
        </p:grpSpPr>
        <p:grpSp>
          <p:nvGrpSpPr>
            <p:cNvPr id="717" name="Google Shape;717;p100"/>
            <p:cNvGrpSpPr/>
            <p:nvPr/>
          </p:nvGrpSpPr>
          <p:grpSpPr>
            <a:xfrm flipH="1" rot="10800000">
              <a:off x="-4300" y="-2912"/>
              <a:ext cx="1862525" cy="2002925"/>
              <a:chOff x="0" y="3131850"/>
              <a:chExt cx="1862525" cy="2002925"/>
            </a:xfrm>
          </p:grpSpPr>
          <p:pic>
            <p:nvPicPr>
              <p:cNvPr id="718" name="Google Shape;718;p100"/>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719" name="Google Shape;719;p100"/>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720" name="Google Shape;720;p100"/>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721" name="Shape 721"/>
        <p:cNvGrpSpPr/>
        <p:nvPr/>
      </p:nvGrpSpPr>
      <p:grpSpPr>
        <a:xfrm>
          <a:off x="0" y="0"/>
          <a:ext cx="0" cy="0"/>
          <a:chOff x="0" y="0"/>
          <a:chExt cx="0" cy="0"/>
        </a:xfrm>
      </p:grpSpPr>
      <p:sp>
        <p:nvSpPr>
          <p:cNvPr id="722" name="Google Shape;722;p10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23" name="Google Shape;723;p101"/>
          <p:cNvSpPr txBox="1"/>
          <p:nvPr>
            <p:ph idx="1" type="subTitle"/>
          </p:nvPr>
        </p:nvSpPr>
        <p:spPr>
          <a:xfrm>
            <a:off x="4923150" y="2898323"/>
            <a:ext cx="2852100" cy="1010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24" name="Google Shape;724;p101"/>
          <p:cNvSpPr txBox="1"/>
          <p:nvPr>
            <p:ph idx="2" type="subTitle"/>
          </p:nvPr>
        </p:nvSpPr>
        <p:spPr>
          <a:xfrm>
            <a:off x="1368750" y="2898323"/>
            <a:ext cx="2852100" cy="1010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25" name="Google Shape;725;p101"/>
          <p:cNvSpPr txBox="1"/>
          <p:nvPr>
            <p:ph idx="3" type="subTitle"/>
          </p:nvPr>
        </p:nvSpPr>
        <p:spPr>
          <a:xfrm>
            <a:off x="1368750" y="2410700"/>
            <a:ext cx="2852100" cy="5589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26" name="Google Shape;726;p101"/>
          <p:cNvSpPr txBox="1"/>
          <p:nvPr>
            <p:ph idx="4" type="subTitle"/>
          </p:nvPr>
        </p:nvSpPr>
        <p:spPr>
          <a:xfrm>
            <a:off x="4923154" y="2410700"/>
            <a:ext cx="2852100" cy="5589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727" name="Google Shape;727;p101"/>
          <p:cNvGrpSpPr/>
          <p:nvPr/>
        </p:nvGrpSpPr>
        <p:grpSpPr>
          <a:xfrm>
            <a:off x="0" y="0"/>
            <a:ext cx="9144000" cy="5143499"/>
            <a:chOff x="0" y="0"/>
            <a:chExt cx="9144000" cy="5143499"/>
          </a:xfrm>
        </p:grpSpPr>
        <p:pic>
          <p:nvPicPr>
            <p:cNvPr id="728" name="Google Shape;728;p101"/>
            <p:cNvPicPr preferRelativeResize="0"/>
            <p:nvPr/>
          </p:nvPicPr>
          <p:blipFill rotWithShape="1">
            <a:blip r:embed="rId2">
              <a:alphaModFix/>
            </a:blip>
            <a:srcRect b="-9926" l="35187" r="7587" t="-22069"/>
            <a:stretch/>
          </p:blipFill>
          <p:spPr>
            <a:xfrm flipH="1">
              <a:off x="8303375" y="0"/>
              <a:ext cx="840626" cy="2002924"/>
            </a:xfrm>
            <a:prstGeom prst="rect">
              <a:avLst/>
            </a:prstGeom>
            <a:noFill/>
            <a:ln>
              <a:noFill/>
            </a:ln>
          </p:spPr>
        </p:pic>
        <p:pic>
          <p:nvPicPr>
            <p:cNvPr id="729" name="Google Shape;729;p101"/>
            <p:cNvPicPr preferRelativeResize="0"/>
            <p:nvPr/>
          </p:nvPicPr>
          <p:blipFill rotWithShape="1">
            <a:blip r:embed="rId3">
              <a:alphaModFix/>
            </a:blip>
            <a:srcRect b="-20786" l="-16649" r="60362" t="12690"/>
            <a:stretch/>
          </p:blipFill>
          <p:spPr>
            <a:xfrm flipH="1" rot="-5400000">
              <a:off x="273700" y="4186125"/>
              <a:ext cx="801099" cy="1113650"/>
            </a:xfrm>
            <a:prstGeom prst="rect">
              <a:avLst/>
            </a:prstGeom>
            <a:noFill/>
            <a:ln>
              <a:noFill/>
            </a:ln>
          </p:spPr>
        </p:pic>
        <p:pic>
          <p:nvPicPr>
            <p:cNvPr id="730" name="Google Shape;730;p101"/>
            <p:cNvPicPr preferRelativeResize="0"/>
            <p:nvPr/>
          </p:nvPicPr>
          <p:blipFill rotWithShape="1">
            <a:blip r:embed="rId4">
              <a:alphaModFix/>
            </a:blip>
            <a:srcRect b="-13733" l="11565" r="70085" t="32755"/>
            <a:stretch/>
          </p:blipFill>
          <p:spPr>
            <a:xfrm flipH="1">
              <a:off x="0" y="3131850"/>
              <a:ext cx="806825" cy="2002925"/>
            </a:xfrm>
            <a:prstGeom prst="rect">
              <a:avLst/>
            </a:prstGeom>
            <a:noFill/>
            <a:ln>
              <a:noFill/>
            </a:ln>
          </p:spPr>
        </p:pic>
      </p:gr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731" name="Shape 731"/>
        <p:cNvGrpSpPr/>
        <p:nvPr/>
      </p:nvGrpSpPr>
      <p:grpSpPr>
        <a:xfrm>
          <a:off x="0" y="0"/>
          <a:ext cx="0" cy="0"/>
          <a:chOff x="0" y="0"/>
          <a:chExt cx="0" cy="0"/>
        </a:xfrm>
      </p:grpSpPr>
      <p:sp>
        <p:nvSpPr>
          <p:cNvPr id="732" name="Google Shape;732;p10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33" name="Google Shape;733;p102"/>
          <p:cNvSpPr txBox="1"/>
          <p:nvPr>
            <p:ph idx="1" type="subTitle"/>
          </p:nvPr>
        </p:nvSpPr>
        <p:spPr>
          <a:xfrm>
            <a:off x="4985200" y="1426525"/>
            <a:ext cx="3065700" cy="2875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34" name="Google Shape;734;p102"/>
          <p:cNvSpPr txBox="1"/>
          <p:nvPr>
            <p:ph idx="2" type="subTitle"/>
          </p:nvPr>
        </p:nvSpPr>
        <p:spPr>
          <a:xfrm>
            <a:off x="1093100" y="1426525"/>
            <a:ext cx="3065700" cy="2875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735" name="Google Shape;735;p102"/>
          <p:cNvGrpSpPr/>
          <p:nvPr/>
        </p:nvGrpSpPr>
        <p:grpSpPr>
          <a:xfrm>
            <a:off x="0" y="1934025"/>
            <a:ext cx="9144001" cy="3209476"/>
            <a:chOff x="0" y="1934025"/>
            <a:chExt cx="9144001" cy="3209476"/>
          </a:xfrm>
        </p:grpSpPr>
        <p:pic>
          <p:nvPicPr>
            <p:cNvPr id="736" name="Google Shape;736;p102"/>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737" name="Google Shape;737;p102"/>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2">
    <p:spTree>
      <p:nvGrpSpPr>
        <p:cNvPr id="738" name="Shape 738"/>
        <p:cNvGrpSpPr/>
        <p:nvPr/>
      </p:nvGrpSpPr>
      <p:grpSpPr>
        <a:xfrm>
          <a:off x="0" y="0"/>
          <a:ext cx="0" cy="0"/>
          <a:chOff x="0" y="0"/>
          <a:chExt cx="0" cy="0"/>
        </a:xfrm>
      </p:grpSpPr>
      <p:sp>
        <p:nvSpPr>
          <p:cNvPr id="739" name="Google Shape;739;p10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40" name="Google Shape;740;p103"/>
          <p:cNvSpPr txBox="1"/>
          <p:nvPr>
            <p:ph idx="1" type="subTitle"/>
          </p:nvPr>
        </p:nvSpPr>
        <p:spPr>
          <a:xfrm>
            <a:off x="4849720" y="2269451"/>
            <a:ext cx="3076200" cy="18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741" name="Google Shape;741;p103"/>
          <p:cNvSpPr txBox="1"/>
          <p:nvPr>
            <p:ph idx="2" type="subTitle"/>
          </p:nvPr>
        </p:nvSpPr>
        <p:spPr>
          <a:xfrm>
            <a:off x="1218080" y="2269451"/>
            <a:ext cx="3076200" cy="18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742" name="Google Shape;742;p103"/>
          <p:cNvSpPr txBox="1"/>
          <p:nvPr>
            <p:ph idx="3" type="subTitle"/>
          </p:nvPr>
        </p:nvSpPr>
        <p:spPr>
          <a:xfrm>
            <a:off x="4849705" y="1707025"/>
            <a:ext cx="3076200" cy="5727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43" name="Google Shape;743;p103"/>
          <p:cNvSpPr txBox="1"/>
          <p:nvPr>
            <p:ph idx="4" type="subTitle"/>
          </p:nvPr>
        </p:nvSpPr>
        <p:spPr>
          <a:xfrm>
            <a:off x="1218080" y="1707025"/>
            <a:ext cx="3076200" cy="5727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744" name="Google Shape;744;p103"/>
          <p:cNvGrpSpPr/>
          <p:nvPr/>
        </p:nvGrpSpPr>
        <p:grpSpPr>
          <a:xfrm>
            <a:off x="-4300" y="-2912"/>
            <a:ext cx="9154199" cy="5137687"/>
            <a:chOff x="-4300" y="-2912"/>
            <a:chExt cx="9154199" cy="5137687"/>
          </a:xfrm>
        </p:grpSpPr>
        <p:grpSp>
          <p:nvGrpSpPr>
            <p:cNvPr id="745" name="Google Shape;745;p103"/>
            <p:cNvGrpSpPr/>
            <p:nvPr/>
          </p:nvGrpSpPr>
          <p:grpSpPr>
            <a:xfrm flipH="1" rot="10800000">
              <a:off x="-4300" y="-2912"/>
              <a:ext cx="1862525" cy="2002925"/>
              <a:chOff x="0" y="3131850"/>
              <a:chExt cx="1862525" cy="2002925"/>
            </a:xfrm>
          </p:grpSpPr>
          <p:pic>
            <p:nvPicPr>
              <p:cNvPr id="746" name="Google Shape;746;p103"/>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747" name="Google Shape;747;p103"/>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748" name="Google Shape;748;p103"/>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33" Type="http://schemas.openxmlformats.org/officeDocument/2006/relationships/theme" Target="../theme/theme7.xml"/><Relationship Id="rId10" Type="http://schemas.openxmlformats.org/officeDocument/2006/relationships/slideLayout" Target="../slideLayouts/slideLayout21.xml"/><Relationship Id="rId32" Type="http://schemas.openxmlformats.org/officeDocument/2006/relationships/slideLayout" Target="../slideLayouts/slideLayout43.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3.xml"/><Relationship Id="rId22" Type="http://schemas.openxmlformats.org/officeDocument/2006/relationships/slideLayout" Target="../slideLayouts/slideLayout65.xml"/><Relationship Id="rId21" Type="http://schemas.openxmlformats.org/officeDocument/2006/relationships/slideLayout" Target="../slideLayouts/slideLayout64.xml"/><Relationship Id="rId24" Type="http://schemas.openxmlformats.org/officeDocument/2006/relationships/slideLayout" Target="../slideLayouts/slideLayout67.xml"/><Relationship Id="rId23" Type="http://schemas.openxmlformats.org/officeDocument/2006/relationships/slideLayout" Target="../slideLayouts/slideLayout66.xml"/><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26" Type="http://schemas.openxmlformats.org/officeDocument/2006/relationships/slideLayout" Target="../slideLayouts/slideLayout69.xml"/><Relationship Id="rId25" Type="http://schemas.openxmlformats.org/officeDocument/2006/relationships/slideLayout" Target="../slideLayouts/slideLayout68.xml"/><Relationship Id="rId28" Type="http://schemas.openxmlformats.org/officeDocument/2006/relationships/slideLayout" Target="../slideLayouts/slideLayout71.xml"/><Relationship Id="rId27" Type="http://schemas.openxmlformats.org/officeDocument/2006/relationships/slideLayout" Target="../slideLayouts/slideLayout70.xml"/><Relationship Id="rId5" Type="http://schemas.openxmlformats.org/officeDocument/2006/relationships/slideLayout" Target="../slideLayouts/slideLayout48.xml"/><Relationship Id="rId6" Type="http://schemas.openxmlformats.org/officeDocument/2006/relationships/slideLayout" Target="../slideLayouts/slideLayout49.xml"/><Relationship Id="rId29" Type="http://schemas.openxmlformats.org/officeDocument/2006/relationships/slideLayout" Target="../slideLayouts/slideLayout72.xml"/><Relationship Id="rId7" Type="http://schemas.openxmlformats.org/officeDocument/2006/relationships/slideLayout" Target="../slideLayouts/slideLayout50.xml"/><Relationship Id="rId8" Type="http://schemas.openxmlformats.org/officeDocument/2006/relationships/slideLayout" Target="../slideLayouts/slideLayout51.xml"/><Relationship Id="rId31" Type="http://schemas.openxmlformats.org/officeDocument/2006/relationships/slideLayout" Target="../slideLayouts/slideLayout74.xml"/><Relationship Id="rId30" Type="http://schemas.openxmlformats.org/officeDocument/2006/relationships/slideLayout" Target="../slideLayouts/slideLayout73.xml"/><Relationship Id="rId11" Type="http://schemas.openxmlformats.org/officeDocument/2006/relationships/slideLayout" Target="../slideLayouts/slideLayout54.xml"/><Relationship Id="rId33" Type="http://schemas.openxmlformats.org/officeDocument/2006/relationships/theme" Target="../theme/theme4.xml"/><Relationship Id="rId10" Type="http://schemas.openxmlformats.org/officeDocument/2006/relationships/slideLayout" Target="../slideLayouts/slideLayout53.xml"/><Relationship Id="rId32" Type="http://schemas.openxmlformats.org/officeDocument/2006/relationships/slideLayout" Target="../slideLayouts/slideLayout75.xml"/><Relationship Id="rId13" Type="http://schemas.openxmlformats.org/officeDocument/2006/relationships/slideLayout" Target="../slideLayouts/slideLayout56.xml"/><Relationship Id="rId12" Type="http://schemas.openxmlformats.org/officeDocument/2006/relationships/slideLayout" Target="../slideLayouts/slideLayout55.xml"/><Relationship Id="rId15" Type="http://schemas.openxmlformats.org/officeDocument/2006/relationships/slideLayout" Target="../slideLayouts/slideLayout58.xml"/><Relationship Id="rId14" Type="http://schemas.openxmlformats.org/officeDocument/2006/relationships/slideLayout" Target="../slideLayouts/slideLayout57.xml"/><Relationship Id="rId17" Type="http://schemas.openxmlformats.org/officeDocument/2006/relationships/slideLayout" Target="../slideLayouts/slideLayout60.xml"/><Relationship Id="rId16" Type="http://schemas.openxmlformats.org/officeDocument/2006/relationships/slideLayout" Target="../slideLayouts/slideLayout59.xml"/><Relationship Id="rId19" Type="http://schemas.openxmlformats.org/officeDocument/2006/relationships/slideLayout" Target="../slideLayouts/slideLayout62.xml"/><Relationship Id="rId18" Type="http://schemas.openxmlformats.org/officeDocument/2006/relationships/slideLayout" Target="../slideLayouts/slideLayout61.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95.xml"/><Relationship Id="rId22" Type="http://schemas.openxmlformats.org/officeDocument/2006/relationships/slideLayout" Target="../slideLayouts/slideLayout97.xml"/><Relationship Id="rId21" Type="http://schemas.openxmlformats.org/officeDocument/2006/relationships/slideLayout" Target="../slideLayouts/slideLayout96.xml"/><Relationship Id="rId24" Type="http://schemas.openxmlformats.org/officeDocument/2006/relationships/slideLayout" Target="../slideLayouts/slideLayout99.xml"/><Relationship Id="rId23" Type="http://schemas.openxmlformats.org/officeDocument/2006/relationships/slideLayout" Target="../slideLayouts/slideLayout98.xml"/><Relationship Id="rId1" Type="http://schemas.openxmlformats.org/officeDocument/2006/relationships/slideLayout" Target="../slideLayouts/slideLayout76.xml"/><Relationship Id="rId2" Type="http://schemas.openxmlformats.org/officeDocument/2006/relationships/slideLayout" Target="../slideLayouts/slideLayout77.xml"/><Relationship Id="rId3" Type="http://schemas.openxmlformats.org/officeDocument/2006/relationships/slideLayout" Target="../slideLayouts/slideLayout78.xml"/><Relationship Id="rId4" Type="http://schemas.openxmlformats.org/officeDocument/2006/relationships/slideLayout" Target="../slideLayouts/slideLayout79.xml"/><Relationship Id="rId9" Type="http://schemas.openxmlformats.org/officeDocument/2006/relationships/slideLayout" Target="../slideLayouts/slideLayout84.xml"/><Relationship Id="rId26" Type="http://schemas.openxmlformats.org/officeDocument/2006/relationships/slideLayout" Target="../slideLayouts/slideLayout101.xml"/><Relationship Id="rId25" Type="http://schemas.openxmlformats.org/officeDocument/2006/relationships/slideLayout" Target="../slideLayouts/slideLayout100.xml"/><Relationship Id="rId28" Type="http://schemas.openxmlformats.org/officeDocument/2006/relationships/slideLayout" Target="../slideLayouts/slideLayout103.xml"/><Relationship Id="rId27" Type="http://schemas.openxmlformats.org/officeDocument/2006/relationships/slideLayout" Target="../slideLayouts/slideLayout102.xml"/><Relationship Id="rId5" Type="http://schemas.openxmlformats.org/officeDocument/2006/relationships/slideLayout" Target="../slideLayouts/slideLayout80.xml"/><Relationship Id="rId6" Type="http://schemas.openxmlformats.org/officeDocument/2006/relationships/slideLayout" Target="../slideLayouts/slideLayout81.xml"/><Relationship Id="rId29" Type="http://schemas.openxmlformats.org/officeDocument/2006/relationships/slideLayout" Target="../slideLayouts/slideLayout104.xml"/><Relationship Id="rId7" Type="http://schemas.openxmlformats.org/officeDocument/2006/relationships/slideLayout" Target="../slideLayouts/slideLayout82.xml"/><Relationship Id="rId8" Type="http://schemas.openxmlformats.org/officeDocument/2006/relationships/slideLayout" Target="../slideLayouts/slideLayout83.xml"/><Relationship Id="rId31" Type="http://schemas.openxmlformats.org/officeDocument/2006/relationships/slideLayout" Target="../slideLayouts/slideLayout106.xml"/><Relationship Id="rId30" Type="http://schemas.openxmlformats.org/officeDocument/2006/relationships/slideLayout" Target="../slideLayouts/slideLayout105.xml"/><Relationship Id="rId11" Type="http://schemas.openxmlformats.org/officeDocument/2006/relationships/slideLayout" Target="../slideLayouts/slideLayout86.xml"/><Relationship Id="rId33" Type="http://schemas.openxmlformats.org/officeDocument/2006/relationships/theme" Target="../theme/theme5.xml"/><Relationship Id="rId10" Type="http://schemas.openxmlformats.org/officeDocument/2006/relationships/slideLayout" Target="../slideLayouts/slideLayout85.xml"/><Relationship Id="rId32" Type="http://schemas.openxmlformats.org/officeDocument/2006/relationships/slideLayout" Target="../slideLayouts/slideLayout107.xml"/><Relationship Id="rId13" Type="http://schemas.openxmlformats.org/officeDocument/2006/relationships/slideLayout" Target="../slideLayouts/slideLayout88.xml"/><Relationship Id="rId12" Type="http://schemas.openxmlformats.org/officeDocument/2006/relationships/slideLayout" Target="../slideLayouts/slideLayout87.xml"/><Relationship Id="rId15" Type="http://schemas.openxmlformats.org/officeDocument/2006/relationships/slideLayout" Target="../slideLayouts/slideLayout90.xml"/><Relationship Id="rId14" Type="http://schemas.openxmlformats.org/officeDocument/2006/relationships/slideLayout" Target="../slideLayouts/slideLayout89.xml"/><Relationship Id="rId17" Type="http://schemas.openxmlformats.org/officeDocument/2006/relationships/slideLayout" Target="../slideLayouts/slideLayout92.xml"/><Relationship Id="rId16" Type="http://schemas.openxmlformats.org/officeDocument/2006/relationships/slideLayout" Target="../slideLayouts/slideLayout91.xml"/><Relationship Id="rId19" Type="http://schemas.openxmlformats.org/officeDocument/2006/relationships/slideLayout" Target="../slideLayouts/slideLayout94.xml"/><Relationship Id="rId18" Type="http://schemas.openxmlformats.org/officeDocument/2006/relationships/slideLayout" Target="../slideLayouts/slideLayout93.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27.xml"/><Relationship Id="rId22" Type="http://schemas.openxmlformats.org/officeDocument/2006/relationships/slideLayout" Target="../slideLayouts/slideLayout129.xml"/><Relationship Id="rId21" Type="http://schemas.openxmlformats.org/officeDocument/2006/relationships/slideLayout" Target="../slideLayouts/slideLayout128.xml"/><Relationship Id="rId24" Type="http://schemas.openxmlformats.org/officeDocument/2006/relationships/slideLayout" Target="../slideLayouts/slideLayout131.xml"/><Relationship Id="rId23" Type="http://schemas.openxmlformats.org/officeDocument/2006/relationships/slideLayout" Target="../slideLayouts/slideLayout130.xml"/><Relationship Id="rId1" Type="http://schemas.openxmlformats.org/officeDocument/2006/relationships/slideLayout" Target="../slideLayouts/slideLayout108.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26" Type="http://schemas.openxmlformats.org/officeDocument/2006/relationships/slideLayout" Target="../slideLayouts/slideLayout133.xml"/><Relationship Id="rId25" Type="http://schemas.openxmlformats.org/officeDocument/2006/relationships/slideLayout" Target="../slideLayouts/slideLayout132.xml"/><Relationship Id="rId28" Type="http://schemas.openxmlformats.org/officeDocument/2006/relationships/slideLayout" Target="../slideLayouts/slideLayout135.xml"/><Relationship Id="rId27" Type="http://schemas.openxmlformats.org/officeDocument/2006/relationships/slideLayout" Target="../slideLayouts/slideLayout134.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29" Type="http://schemas.openxmlformats.org/officeDocument/2006/relationships/slideLayout" Target="../slideLayouts/slideLayout136.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31" Type="http://schemas.openxmlformats.org/officeDocument/2006/relationships/slideLayout" Target="../slideLayouts/slideLayout138.xml"/><Relationship Id="rId30" Type="http://schemas.openxmlformats.org/officeDocument/2006/relationships/slideLayout" Target="../slideLayouts/slideLayout137.xml"/><Relationship Id="rId11" Type="http://schemas.openxmlformats.org/officeDocument/2006/relationships/slideLayout" Target="../slideLayouts/slideLayout118.xml"/><Relationship Id="rId33" Type="http://schemas.openxmlformats.org/officeDocument/2006/relationships/theme" Target="../theme/theme6.xml"/><Relationship Id="rId10" Type="http://schemas.openxmlformats.org/officeDocument/2006/relationships/slideLayout" Target="../slideLayouts/slideLayout117.xml"/><Relationship Id="rId32" Type="http://schemas.openxmlformats.org/officeDocument/2006/relationships/slideLayout" Target="../slideLayouts/slideLayout139.xml"/><Relationship Id="rId13" Type="http://schemas.openxmlformats.org/officeDocument/2006/relationships/slideLayout" Target="../slideLayouts/slideLayout120.xml"/><Relationship Id="rId12" Type="http://schemas.openxmlformats.org/officeDocument/2006/relationships/slideLayout" Target="../slideLayouts/slideLayout119.xml"/><Relationship Id="rId15" Type="http://schemas.openxmlformats.org/officeDocument/2006/relationships/slideLayout" Target="../slideLayouts/slideLayout122.xml"/><Relationship Id="rId14" Type="http://schemas.openxmlformats.org/officeDocument/2006/relationships/slideLayout" Target="../slideLayouts/slideLayout121.xml"/><Relationship Id="rId17" Type="http://schemas.openxmlformats.org/officeDocument/2006/relationships/slideLayout" Target="../slideLayouts/slideLayout124.xml"/><Relationship Id="rId16" Type="http://schemas.openxmlformats.org/officeDocument/2006/relationships/slideLayout" Target="../slideLayouts/slideLayout123.xml"/><Relationship Id="rId19" Type="http://schemas.openxmlformats.org/officeDocument/2006/relationships/slideLayout" Target="../slideLayouts/slideLayout126.xml"/><Relationship Id="rId18" Type="http://schemas.openxmlformats.org/officeDocument/2006/relationships/slideLayout" Target="../slideLayouts/slideLayout125.xml"/></Relationships>
</file>

<file path=ppt/slideMasters/_rels/slideMaster6.xml.rels><?xml version="1.0" encoding="UTF-8" standalone="yes"?><Relationships xmlns="http://schemas.openxmlformats.org/package/2006/relationships"><Relationship Id="rId20" Type="http://schemas.openxmlformats.org/officeDocument/2006/relationships/slideLayout" Target="../slideLayouts/slideLayout159.xml"/><Relationship Id="rId22" Type="http://schemas.openxmlformats.org/officeDocument/2006/relationships/slideLayout" Target="../slideLayouts/slideLayout161.xml"/><Relationship Id="rId21" Type="http://schemas.openxmlformats.org/officeDocument/2006/relationships/slideLayout" Target="../slideLayouts/slideLayout160.xml"/><Relationship Id="rId24" Type="http://schemas.openxmlformats.org/officeDocument/2006/relationships/slideLayout" Target="../slideLayouts/slideLayout163.xml"/><Relationship Id="rId23" Type="http://schemas.openxmlformats.org/officeDocument/2006/relationships/slideLayout" Target="../slideLayouts/slideLayout162.xml"/><Relationship Id="rId1" Type="http://schemas.openxmlformats.org/officeDocument/2006/relationships/slideLayout" Target="../slideLayouts/slideLayout140.xml"/><Relationship Id="rId2" Type="http://schemas.openxmlformats.org/officeDocument/2006/relationships/slideLayout" Target="../slideLayouts/slideLayout141.xml"/><Relationship Id="rId3" Type="http://schemas.openxmlformats.org/officeDocument/2006/relationships/slideLayout" Target="../slideLayouts/slideLayout142.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26" Type="http://schemas.openxmlformats.org/officeDocument/2006/relationships/slideLayout" Target="../slideLayouts/slideLayout165.xml"/><Relationship Id="rId25" Type="http://schemas.openxmlformats.org/officeDocument/2006/relationships/slideLayout" Target="../slideLayouts/slideLayout164.xml"/><Relationship Id="rId28" Type="http://schemas.openxmlformats.org/officeDocument/2006/relationships/slideLayout" Target="../slideLayouts/slideLayout167.xml"/><Relationship Id="rId27" Type="http://schemas.openxmlformats.org/officeDocument/2006/relationships/slideLayout" Target="../slideLayouts/slideLayout166.xml"/><Relationship Id="rId5" Type="http://schemas.openxmlformats.org/officeDocument/2006/relationships/slideLayout" Target="../slideLayouts/slideLayout144.xml"/><Relationship Id="rId6" Type="http://schemas.openxmlformats.org/officeDocument/2006/relationships/slideLayout" Target="../slideLayouts/slideLayout145.xml"/><Relationship Id="rId29" Type="http://schemas.openxmlformats.org/officeDocument/2006/relationships/slideLayout" Target="../slideLayouts/slideLayout168.xml"/><Relationship Id="rId7" Type="http://schemas.openxmlformats.org/officeDocument/2006/relationships/slideLayout" Target="../slideLayouts/slideLayout146.xml"/><Relationship Id="rId8" Type="http://schemas.openxmlformats.org/officeDocument/2006/relationships/slideLayout" Target="../slideLayouts/slideLayout147.xml"/><Relationship Id="rId31" Type="http://schemas.openxmlformats.org/officeDocument/2006/relationships/slideLayout" Target="../slideLayouts/slideLayout170.xml"/><Relationship Id="rId30" Type="http://schemas.openxmlformats.org/officeDocument/2006/relationships/slideLayout" Target="../slideLayouts/slideLayout169.xml"/><Relationship Id="rId11" Type="http://schemas.openxmlformats.org/officeDocument/2006/relationships/slideLayout" Target="../slideLayouts/slideLayout150.xml"/><Relationship Id="rId33" Type="http://schemas.openxmlformats.org/officeDocument/2006/relationships/theme" Target="../theme/theme2.xml"/><Relationship Id="rId10" Type="http://schemas.openxmlformats.org/officeDocument/2006/relationships/slideLayout" Target="../slideLayouts/slideLayout149.xml"/><Relationship Id="rId32" Type="http://schemas.openxmlformats.org/officeDocument/2006/relationships/slideLayout" Target="../slideLayouts/slideLayout171.xml"/><Relationship Id="rId13" Type="http://schemas.openxmlformats.org/officeDocument/2006/relationships/slideLayout" Target="../slideLayouts/slideLayout152.xml"/><Relationship Id="rId12" Type="http://schemas.openxmlformats.org/officeDocument/2006/relationships/slideLayout" Target="../slideLayouts/slideLayout151.xml"/><Relationship Id="rId15" Type="http://schemas.openxmlformats.org/officeDocument/2006/relationships/slideLayout" Target="../slideLayouts/slideLayout154.xml"/><Relationship Id="rId14" Type="http://schemas.openxmlformats.org/officeDocument/2006/relationships/slideLayout" Target="../slideLayouts/slideLayout153.xml"/><Relationship Id="rId17" Type="http://schemas.openxmlformats.org/officeDocument/2006/relationships/slideLayout" Target="../slideLayouts/slideLayout156.xml"/><Relationship Id="rId16" Type="http://schemas.openxmlformats.org/officeDocument/2006/relationships/slideLayout" Target="../slideLayouts/slideLayout155.xml"/><Relationship Id="rId19" Type="http://schemas.openxmlformats.org/officeDocument/2006/relationships/slideLayout" Target="../slideLayouts/slideLayout158.xml"/><Relationship Id="rId18" Type="http://schemas.openxmlformats.org/officeDocument/2006/relationships/slideLayout" Target="../slideLayouts/slideLayout15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1pPr>
            <a:lvl2pPr lvl="1"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2pPr>
            <a:lvl3pPr lvl="2"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3pPr>
            <a:lvl4pPr lvl="3"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4pPr>
            <a:lvl5pPr lvl="4"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5pPr>
            <a:lvl6pPr lvl="5"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6pPr>
            <a:lvl7pPr lvl="6"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7pPr>
            <a:lvl8pPr lvl="7"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8pPr>
            <a:lvl9pPr lvl="8"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9pPr>
          </a:lstStyle>
          <a:p/>
        </p:txBody>
      </p:sp>
      <p:sp>
        <p:nvSpPr>
          <p:cNvPr id="52" name="Google Shape;52;p13"/>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indent="-317500" lvl="1" marL="9144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indent="-317500" lvl="2" marL="13716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indent="-317500" lvl="3" marL="18288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indent="-317500" lvl="4" marL="22860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indent="-317500" lvl="5" marL="27432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indent="-317500" lvl="6" marL="32004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indent="-317500" lvl="7" marL="36576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indent="-317500" lvl="8" marL="4114800" rtl="0">
              <a:lnSpc>
                <a:spcPct val="100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13" name="Shape 313"/>
        <p:cNvGrpSpPr/>
        <p:nvPr/>
      </p:nvGrpSpPr>
      <p:grpSpPr>
        <a:xfrm>
          <a:off x="0" y="0"/>
          <a:ext cx="0" cy="0"/>
          <a:chOff x="0" y="0"/>
          <a:chExt cx="0" cy="0"/>
        </a:xfrm>
      </p:grpSpPr>
      <p:sp>
        <p:nvSpPr>
          <p:cNvPr id="314" name="Google Shape;314;p46"/>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1pPr>
            <a:lvl2pPr lvl="1"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2pPr>
            <a:lvl3pPr lvl="2"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3pPr>
            <a:lvl4pPr lvl="3"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4pPr>
            <a:lvl5pPr lvl="4"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5pPr>
            <a:lvl6pPr lvl="5"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6pPr>
            <a:lvl7pPr lvl="6"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7pPr>
            <a:lvl8pPr lvl="7"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8pPr>
            <a:lvl9pPr lvl="8"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9pPr>
          </a:lstStyle>
          <a:p/>
        </p:txBody>
      </p:sp>
      <p:sp>
        <p:nvSpPr>
          <p:cNvPr id="315" name="Google Shape;315;p46"/>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indent="-317500" lvl="1" marL="9144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indent="-317500" lvl="2" marL="13716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indent="-317500" lvl="3" marL="18288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indent="-317500" lvl="4" marL="22860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indent="-317500" lvl="5" marL="27432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indent="-317500" lvl="6" marL="32004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indent="-317500" lvl="7" marL="36576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indent="-317500" lvl="8" marL="4114800" rtl="0">
              <a:lnSpc>
                <a:spcPct val="100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76" name="Shape 576"/>
        <p:cNvGrpSpPr/>
        <p:nvPr/>
      </p:nvGrpSpPr>
      <p:grpSpPr>
        <a:xfrm>
          <a:off x="0" y="0"/>
          <a:ext cx="0" cy="0"/>
          <a:chOff x="0" y="0"/>
          <a:chExt cx="0" cy="0"/>
        </a:xfrm>
      </p:grpSpPr>
      <p:sp>
        <p:nvSpPr>
          <p:cNvPr id="577" name="Google Shape;577;p79"/>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1pPr>
            <a:lvl2pPr lvl="1">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2pPr>
            <a:lvl3pPr lvl="2">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3pPr>
            <a:lvl4pPr lvl="3">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4pPr>
            <a:lvl5pPr lvl="4">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5pPr>
            <a:lvl6pPr lvl="5">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6pPr>
            <a:lvl7pPr lvl="6">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7pPr>
            <a:lvl8pPr lvl="7">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8pPr>
            <a:lvl9pPr lvl="8">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9pPr>
          </a:lstStyle>
          <a:p/>
        </p:txBody>
      </p:sp>
      <p:sp>
        <p:nvSpPr>
          <p:cNvPr id="578" name="Google Shape;578;p79"/>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indent="-317500" lvl="1" marL="9144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indent="-317500" lvl="2" marL="13716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indent="-317500" lvl="3" marL="18288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indent="-317500" lvl="4" marL="22860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indent="-317500" lvl="5" marL="27432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indent="-317500" lvl="6" marL="32004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indent="-317500" lvl="7" marL="36576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indent="-317500" lvl="8" marL="4114800">
              <a:lnSpc>
                <a:spcPct val="100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 id="2147483754"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39" name="Shape 839"/>
        <p:cNvGrpSpPr/>
        <p:nvPr/>
      </p:nvGrpSpPr>
      <p:grpSpPr>
        <a:xfrm>
          <a:off x="0" y="0"/>
          <a:ext cx="0" cy="0"/>
          <a:chOff x="0" y="0"/>
          <a:chExt cx="0" cy="0"/>
        </a:xfrm>
      </p:grpSpPr>
      <p:sp>
        <p:nvSpPr>
          <p:cNvPr id="840" name="Google Shape;840;p112"/>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1pPr>
            <a:lvl2pPr lvl="1">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2pPr>
            <a:lvl3pPr lvl="2">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3pPr>
            <a:lvl4pPr lvl="3">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4pPr>
            <a:lvl5pPr lvl="4">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5pPr>
            <a:lvl6pPr lvl="5">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6pPr>
            <a:lvl7pPr lvl="6">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7pPr>
            <a:lvl8pPr lvl="7">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8pPr>
            <a:lvl9pPr lvl="8">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9pPr>
          </a:lstStyle>
          <a:p/>
        </p:txBody>
      </p:sp>
      <p:sp>
        <p:nvSpPr>
          <p:cNvPr id="841" name="Google Shape;841;p112"/>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indent="-317500" lvl="1" marL="9144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indent="-317500" lvl="2" marL="13716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indent="-317500" lvl="3" marL="18288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indent="-317500" lvl="4" marL="22860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indent="-317500" lvl="5" marL="27432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indent="-317500" lvl="6" marL="32004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indent="-317500" lvl="7" marL="36576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indent="-317500" lvl="8" marL="4114800">
              <a:lnSpc>
                <a:spcPct val="100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777" r:id="rId23"/>
    <p:sldLayoutId id="2147483778" r:id="rId24"/>
    <p:sldLayoutId id="2147483779" r:id="rId25"/>
    <p:sldLayoutId id="2147483780" r:id="rId26"/>
    <p:sldLayoutId id="2147483781" r:id="rId27"/>
    <p:sldLayoutId id="2147483782" r:id="rId28"/>
    <p:sldLayoutId id="2147483783" r:id="rId29"/>
    <p:sldLayoutId id="2147483784" r:id="rId30"/>
    <p:sldLayoutId id="2147483785" r:id="rId31"/>
    <p:sldLayoutId id="2147483786"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102" name="Shape 1102"/>
        <p:cNvGrpSpPr/>
        <p:nvPr/>
      </p:nvGrpSpPr>
      <p:grpSpPr>
        <a:xfrm>
          <a:off x="0" y="0"/>
          <a:ext cx="0" cy="0"/>
          <a:chOff x="0" y="0"/>
          <a:chExt cx="0" cy="0"/>
        </a:xfrm>
      </p:grpSpPr>
      <p:sp>
        <p:nvSpPr>
          <p:cNvPr id="1103" name="Google Shape;1103;p145"/>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1pPr>
            <a:lvl2pPr lvl="1">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2pPr>
            <a:lvl3pPr lvl="2">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3pPr>
            <a:lvl4pPr lvl="3">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4pPr>
            <a:lvl5pPr lvl="4">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5pPr>
            <a:lvl6pPr lvl="5">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6pPr>
            <a:lvl7pPr lvl="6">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7pPr>
            <a:lvl8pPr lvl="7">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8pPr>
            <a:lvl9pPr lvl="8">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9pPr>
          </a:lstStyle>
          <a:p/>
        </p:txBody>
      </p:sp>
      <p:sp>
        <p:nvSpPr>
          <p:cNvPr id="1104" name="Google Shape;1104;p145"/>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indent="-317500" lvl="1" marL="9144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indent="-317500" lvl="2" marL="13716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indent="-317500" lvl="3" marL="18288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indent="-317500" lvl="4" marL="22860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indent="-317500" lvl="5" marL="27432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indent="-317500" lvl="6" marL="32004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indent="-317500" lvl="7" marL="36576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indent="-317500" lvl="8" marL="4114800">
              <a:lnSpc>
                <a:spcPct val="100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 id="2147483807" r:id="rId21"/>
    <p:sldLayoutId id="2147483808" r:id="rId22"/>
    <p:sldLayoutId id="2147483809" r:id="rId23"/>
    <p:sldLayoutId id="2147483810" r:id="rId24"/>
    <p:sldLayoutId id="2147483811" r:id="rId25"/>
    <p:sldLayoutId id="2147483812" r:id="rId26"/>
    <p:sldLayoutId id="2147483813" r:id="rId27"/>
    <p:sldLayoutId id="2147483814" r:id="rId28"/>
    <p:sldLayoutId id="2147483815" r:id="rId29"/>
    <p:sldLayoutId id="2147483816" r:id="rId30"/>
    <p:sldLayoutId id="2147483817" r:id="rId31"/>
    <p:sldLayoutId id="2147483818"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 Id="rId8"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5.xml"/><Relationship Id="rId2" Type="http://schemas.openxmlformats.org/officeDocument/2006/relationships/notesSlide" Target="../notesSlides/notesSlide17.xml"/><Relationship Id="rId3"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xml"/><Relationship Id="rId3" Type="http://schemas.openxmlformats.org/officeDocument/2006/relationships/image" Target="../media/image32.png"/><Relationship Id="rId4" Type="http://schemas.openxmlformats.org/officeDocument/2006/relationships/image" Target="../media/image30.png"/><Relationship Id="rId5" Type="http://schemas.openxmlformats.org/officeDocument/2006/relationships/image" Target="../media/image3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 Id="rId8"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4.xml"/><Relationship Id="rId3" Type="http://schemas.openxmlformats.org/officeDocument/2006/relationships/image" Target="../media/image7.jpg"/><Relationship Id="rId4" Type="http://schemas.openxmlformats.org/officeDocument/2006/relationships/image" Target="../media/image2.png"/><Relationship Id="rId5"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 Id="rId8" Type="http://schemas.openxmlformats.org/officeDocument/2006/relationships/image" Target="../media/image4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 Id="rId8"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27.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28.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2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2.png"/><Relationship Id="rId5"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0.xml"/><Relationship Id="rId3" Type="http://schemas.openxmlformats.org/officeDocument/2006/relationships/image" Target="../media/image7.jpg"/><Relationship Id="rId4" Type="http://schemas.openxmlformats.org/officeDocument/2006/relationships/image" Target="../media/image2.png"/><Relationship Id="rId5"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3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3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 Id="rId8" Type="http://schemas.openxmlformats.org/officeDocument/2006/relationships/image" Target="../media/image4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3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 Id="rId8"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3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3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2.pn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8" name="Shape 1368"/>
        <p:cNvGrpSpPr/>
        <p:nvPr/>
      </p:nvGrpSpPr>
      <p:grpSpPr>
        <a:xfrm>
          <a:off x="0" y="0"/>
          <a:ext cx="0" cy="0"/>
          <a:chOff x="0" y="0"/>
          <a:chExt cx="0" cy="0"/>
        </a:xfrm>
      </p:grpSpPr>
      <p:sp>
        <p:nvSpPr>
          <p:cNvPr id="1369" name="Google Shape;1369;p178"/>
          <p:cNvSpPr txBox="1"/>
          <p:nvPr>
            <p:ph type="ctrTitle"/>
          </p:nvPr>
        </p:nvSpPr>
        <p:spPr>
          <a:xfrm>
            <a:off x="713225" y="585425"/>
            <a:ext cx="4945200" cy="2235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5000"/>
              <a:t>Reviewing and Rebuking               </a:t>
            </a:r>
            <a:r>
              <a:rPr lang="en" sz="5000"/>
              <a:t> </a:t>
            </a:r>
            <a:r>
              <a:rPr lang="en" sz="5000">
                <a:solidFill>
                  <a:schemeClr val="dk2"/>
                </a:solidFill>
                <a:latin typeface="DM Sans ExtraLight"/>
                <a:ea typeface="DM Sans ExtraLight"/>
                <a:cs typeface="DM Sans ExtraLight"/>
                <a:sym typeface="DM Sans ExtraLight"/>
              </a:rPr>
              <a:t>1 SAMUEL 12-13</a:t>
            </a:r>
            <a:endParaRPr sz="5000">
              <a:solidFill>
                <a:schemeClr val="dk2"/>
              </a:solidFill>
              <a:latin typeface="DM Sans ExtraLight"/>
              <a:ea typeface="DM Sans ExtraLight"/>
              <a:cs typeface="DM Sans ExtraLight"/>
              <a:sym typeface="DM Sans ExtraLight"/>
            </a:endParaRPr>
          </a:p>
        </p:txBody>
      </p:sp>
      <p:sp>
        <p:nvSpPr>
          <p:cNvPr id="1370" name="Google Shape;1370;p178"/>
          <p:cNvSpPr txBox="1"/>
          <p:nvPr>
            <p:ph idx="1" type="subTitle"/>
          </p:nvPr>
        </p:nvSpPr>
        <p:spPr>
          <a:xfrm>
            <a:off x="713225" y="2899713"/>
            <a:ext cx="5361600" cy="40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Linder Road Church of Christ - 4th Quarter 2024</a:t>
            </a:r>
            <a:endParaRPr b="1" sz="1800"/>
          </a:p>
        </p:txBody>
      </p:sp>
      <p:grpSp>
        <p:nvGrpSpPr>
          <p:cNvPr id="1371" name="Google Shape;1371;p178"/>
          <p:cNvGrpSpPr/>
          <p:nvPr/>
        </p:nvGrpSpPr>
        <p:grpSpPr>
          <a:xfrm>
            <a:off x="0" y="2470815"/>
            <a:ext cx="5272789" cy="2675935"/>
            <a:chOff x="0" y="1434400"/>
            <a:chExt cx="7322300" cy="3716060"/>
          </a:xfrm>
        </p:grpSpPr>
        <p:pic>
          <p:nvPicPr>
            <p:cNvPr id="1372" name="Google Shape;1372;p178"/>
            <p:cNvPicPr preferRelativeResize="0"/>
            <p:nvPr/>
          </p:nvPicPr>
          <p:blipFill rotWithShape="1">
            <a:blip r:embed="rId3">
              <a:alphaModFix/>
            </a:blip>
            <a:srcRect b="30260" l="0" r="0" t="0"/>
            <a:stretch/>
          </p:blipFill>
          <p:spPr>
            <a:xfrm>
              <a:off x="4561325" y="3156975"/>
              <a:ext cx="2760976" cy="1989301"/>
            </a:xfrm>
            <a:prstGeom prst="rect">
              <a:avLst/>
            </a:prstGeom>
            <a:noFill/>
            <a:ln>
              <a:noFill/>
            </a:ln>
          </p:spPr>
        </p:pic>
        <p:pic>
          <p:nvPicPr>
            <p:cNvPr id="1373" name="Google Shape;1373;p178"/>
            <p:cNvPicPr preferRelativeResize="0"/>
            <p:nvPr/>
          </p:nvPicPr>
          <p:blipFill rotWithShape="1">
            <a:blip r:embed="rId4">
              <a:alphaModFix/>
            </a:blip>
            <a:srcRect b="0" l="-9428" r="58684" t="0"/>
            <a:stretch/>
          </p:blipFill>
          <p:spPr>
            <a:xfrm rot="5400000">
              <a:off x="4497223" y="3927471"/>
              <a:ext cx="1007950" cy="1438029"/>
            </a:xfrm>
            <a:prstGeom prst="rect">
              <a:avLst/>
            </a:prstGeom>
            <a:noFill/>
            <a:ln>
              <a:noFill/>
            </a:ln>
          </p:spPr>
        </p:pic>
        <p:pic>
          <p:nvPicPr>
            <p:cNvPr id="1374" name="Google Shape;1374;p178"/>
            <p:cNvPicPr preferRelativeResize="0"/>
            <p:nvPr/>
          </p:nvPicPr>
          <p:blipFill rotWithShape="1">
            <a:blip r:embed="rId5">
              <a:alphaModFix/>
            </a:blip>
            <a:srcRect b="52497" l="14022" r="0" t="-1943"/>
            <a:stretch/>
          </p:blipFill>
          <p:spPr>
            <a:xfrm>
              <a:off x="0" y="3291425"/>
              <a:ext cx="3110451" cy="1854851"/>
            </a:xfrm>
            <a:prstGeom prst="rect">
              <a:avLst/>
            </a:prstGeom>
            <a:noFill/>
            <a:ln>
              <a:noFill/>
            </a:ln>
          </p:spPr>
        </p:pic>
        <p:pic>
          <p:nvPicPr>
            <p:cNvPr id="1375" name="Google Shape;1375;p178"/>
            <p:cNvPicPr preferRelativeResize="0"/>
            <p:nvPr/>
          </p:nvPicPr>
          <p:blipFill rotWithShape="1">
            <a:blip r:embed="rId6">
              <a:alphaModFix/>
            </a:blip>
            <a:srcRect b="-7426" l="52876" r="-4940" t="-19091"/>
            <a:stretch/>
          </p:blipFill>
          <p:spPr>
            <a:xfrm>
              <a:off x="6" y="1434400"/>
              <a:ext cx="713225" cy="3169599"/>
            </a:xfrm>
            <a:prstGeom prst="rect">
              <a:avLst/>
            </a:prstGeom>
            <a:noFill/>
            <a:ln>
              <a:noFill/>
            </a:ln>
          </p:spPr>
        </p:pic>
        <p:pic>
          <p:nvPicPr>
            <p:cNvPr id="1376" name="Google Shape;1376;p178"/>
            <p:cNvPicPr preferRelativeResize="0"/>
            <p:nvPr/>
          </p:nvPicPr>
          <p:blipFill rotWithShape="1">
            <a:blip r:embed="rId7">
              <a:alphaModFix/>
            </a:blip>
            <a:srcRect b="23421" l="6770" r="64208" t="24299"/>
            <a:stretch/>
          </p:blipFill>
          <p:spPr>
            <a:xfrm>
              <a:off x="2585825" y="3338800"/>
              <a:ext cx="1780977" cy="1804700"/>
            </a:xfrm>
            <a:prstGeom prst="rect">
              <a:avLst/>
            </a:prstGeom>
            <a:noFill/>
            <a:ln>
              <a:noFill/>
            </a:ln>
          </p:spPr>
        </p:pic>
      </p:grpSp>
      <p:pic>
        <p:nvPicPr>
          <p:cNvPr id="1377" name="Google Shape;1377;p178"/>
          <p:cNvPicPr preferRelativeResize="0"/>
          <p:nvPr/>
        </p:nvPicPr>
        <p:blipFill rotWithShape="1">
          <a:blip r:embed="rId8">
            <a:alphaModFix/>
          </a:blip>
          <a:srcRect b="0" l="64021" r="0" t="0"/>
          <a:stretch/>
        </p:blipFill>
        <p:spPr>
          <a:xfrm>
            <a:off x="6367525" y="0"/>
            <a:ext cx="2776474" cy="5143501"/>
          </a:xfrm>
          <a:prstGeom prst="rect">
            <a:avLst/>
          </a:prstGeom>
          <a:noFill/>
          <a:ln>
            <a:noFill/>
          </a:ln>
        </p:spPr>
      </p:pic>
      <p:sp>
        <p:nvSpPr>
          <p:cNvPr id="1378" name="Google Shape;1378;p178"/>
          <p:cNvSpPr txBox="1"/>
          <p:nvPr>
            <p:ph idx="1" type="subTitle"/>
          </p:nvPr>
        </p:nvSpPr>
        <p:spPr>
          <a:xfrm>
            <a:off x="713225" y="3384900"/>
            <a:ext cx="4559700" cy="40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CREDITS:  This presentation template was created by </a:t>
            </a:r>
            <a:r>
              <a:rPr b="1" lang="en" sz="1000"/>
              <a:t>Slidesgo</a:t>
            </a:r>
            <a:r>
              <a:rPr lang="en" sz="1000"/>
              <a:t>, and includes icons by </a:t>
            </a:r>
            <a:r>
              <a:rPr b="1" lang="en" sz="1000"/>
              <a:t>Flaticon</a:t>
            </a:r>
            <a:r>
              <a:rPr lang="en" sz="1000"/>
              <a:t> and infographics &amp; images by </a:t>
            </a:r>
            <a:r>
              <a:rPr b="1" lang="en" sz="1000"/>
              <a:t>Freepik</a:t>
            </a:r>
            <a:endParaRPr b="1" sz="1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5" name="Shape 1505"/>
        <p:cNvGrpSpPr/>
        <p:nvPr/>
      </p:nvGrpSpPr>
      <p:grpSpPr>
        <a:xfrm>
          <a:off x="0" y="0"/>
          <a:ext cx="0" cy="0"/>
          <a:chOff x="0" y="0"/>
          <a:chExt cx="0" cy="0"/>
        </a:xfrm>
      </p:grpSpPr>
      <p:sp>
        <p:nvSpPr>
          <p:cNvPr id="1506" name="Google Shape;1506;p187"/>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507" name="Google Shape;1507;p187"/>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508" name="Google Shape;1508;p187"/>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509" name="Google Shape;1509;p187"/>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510" name="Google Shape;1510;p187"/>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511" name="Google Shape;1511;p187"/>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512" name="Google Shape;1512;p187"/>
          <p:cNvSpPr txBox="1"/>
          <p:nvPr>
            <p:ph idx="1" type="subTitle"/>
          </p:nvPr>
        </p:nvSpPr>
        <p:spPr>
          <a:xfrm>
            <a:off x="713225" y="793700"/>
            <a:ext cx="51999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6</a:t>
            </a:r>
            <a:r>
              <a:rPr lang="en" sz="1700"/>
              <a:t> Then Samuel said to the people, “It is the Lord who appointed Moses and Aaron and who brought your fathers up from the land of Egypt. </a:t>
            </a:r>
            <a:r>
              <a:rPr b="1" lang="en" sz="1700"/>
              <a:t>7</a:t>
            </a:r>
            <a:r>
              <a:rPr lang="en" sz="1700"/>
              <a:t> So now, take your stand, that I may plead with you before the Lord concerning all the righteous acts of the Lord which He did for you and your fathers. </a:t>
            </a:r>
            <a:r>
              <a:rPr b="1" lang="en" sz="1700"/>
              <a:t>8</a:t>
            </a:r>
            <a:r>
              <a:rPr lang="en" sz="1700"/>
              <a:t> </a:t>
            </a:r>
            <a:r>
              <a:rPr lang="en" sz="1700">
                <a:highlight>
                  <a:srgbClr val="C7AE9E"/>
                </a:highlight>
              </a:rPr>
              <a:t>When Jacob went into Egypt </a:t>
            </a:r>
            <a:r>
              <a:rPr lang="en" sz="1700"/>
              <a:t>and </a:t>
            </a:r>
            <a:r>
              <a:rPr lang="en" sz="1700">
                <a:highlight>
                  <a:srgbClr val="A1C0C0"/>
                </a:highlight>
              </a:rPr>
              <a:t>your fathers cried out to the Lord,</a:t>
            </a:r>
            <a:r>
              <a:rPr lang="en" sz="1700"/>
              <a:t> then the Lord sent Moses and Aaron who brought your fathers out of Egypt and settled them in this place.</a:t>
            </a:r>
            <a:endParaRPr sz="1700"/>
          </a:p>
          <a:p>
            <a:pPr indent="0" lvl="0" marL="0" rtl="0" algn="l">
              <a:spcBef>
                <a:spcPts val="0"/>
              </a:spcBef>
              <a:spcAft>
                <a:spcPts val="0"/>
              </a:spcAft>
              <a:buNone/>
            </a:pPr>
            <a:br>
              <a:rPr b="1" lang="en" sz="1700"/>
            </a:br>
            <a:r>
              <a:rPr b="1" lang="en" sz="1700"/>
              <a:t>                                                   1 Samuel 12:6-8 (NASB)</a:t>
            </a:r>
            <a:endParaRPr b="1" sz="1700"/>
          </a:p>
          <a:p>
            <a:pPr indent="0" lvl="0" marL="0" rtl="0" algn="l">
              <a:spcBef>
                <a:spcPts val="0"/>
              </a:spcBef>
              <a:spcAft>
                <a:spcPts val="0"/>
              </a:spcAft>
              <a:buNone/>
            </a:pPr>
            <a:r>
              <a:rPr lang="en" sz="1700"/>
              <a:t>	</a:t>
            </a:r>
            <a:endParaRPr sz="1700"/>
          </a:p>
          <a:p>
            <a:pPr indent="0" lvl="0" marL="0" rtl="0" algn="l">
              <a:spcBef>
                <a:spcPts val="0"/>
              </a:spcBef>
              <a:spcAft>
                <a:spcPts val="0"/>
              </a:spcAft>
              <a:buNone/>
            </a:pPr>
            <a:r>
              <a:t/>
            </a:r>
            <a:endParaRPr sz="1700"/>
          </a:p>
        </p:txBody>
      </p:sp>
      <p:sp>
        <p:nvSpPr>
          <p:cNvPr id="1513" name="Google Shape;1513;p187"/>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12:6-25</a:t>
            </a:r>
            <a:endParaRPr sz="3000">
              <a:solidFill>
                <a:srgbClr val="995334"/>
              </a:solidFill>
              <a:latin typeface="DM Sans ExtraLight"/>
              <a:ea typeface="DM Sans ExtraLight"/>
              <a:cs typeface="DM Sans ExtraLight"/>
              <a:sym typeface="DM Sans ExtraLight"/>
            </a:endParaRPr>
          </a:p>
        </p:txBody>
      </p:sp>
      <p:grpSp>
        <p:nvGrpSpPr>
          <p:cNvPr id="1514" name="Google Shape;1514;p187"/>
          <p:cNvGrpSpPr/>
          <p:nvPr/>
        </p:nvGrpSpPr>
        <p:grpSpPr>
          <a:xfrm>
            <a:off x="6651619" y="310125"/>
            <a:ext cx="1937181" cy="3687875"/>
            <a:chOff x="6651619" y="310125"/>
            <a:chExt cx="1937181" cy="3687875"/>
          </a:xfrm>
        </p:grpSpPr>
        <p:grpSp>
          <p:nvGrpSpPr>
            <p:cNvPr id="1515" name="Google Shape;1515;p187"/>
            <p:cNvGrpSpPr/>
            <p:nvPr/>
          </p:nvGrpSpPr>
          <p:grpSpPr>
            <a:xfrm>
              <a:off x="6651625" y="310125"/>
              <a:ext cx="1678650" cy="723900"/>
              <a:chOff x="6651625" y="310125"/>
              <a:chExt cx="1678650" cy="723900"/>
            </a:xfrm>
          </p:grpSpPr>
          <p:sp>
            <p:nvSpPr>
              <p:cNvPr id="1516" name="Google Shape;1516;p187"/>
              <p:cNvSpPr/>
              <p:nvPr/>
            </p:nvSpPr>
            <p:spPr>
              <a:xfrm>
                <a:off x="6651625" y="881925"/>
                <a:ext cx="1678500" cy="152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187"/>
              <p:cNvSpPr txBox="1"/>
              <p:nvPr/>
            </p:nvSpPr>
            <p:spPr>
              <a:xfrm flipH="1">
                <a:off x="6651775" y="310125"/>
                <a:ext cx="1678500" cy="571800"/>
              </a:xfrm>
              <a:prstGeom prst="rect">
                <a:avLst/>
              </a:prstGeom>
              <a:noFill/>
              <a:ln>
                <a:noFill/>
              </a:ln>
            </p:spPr>
            <p:txBody>
              <a:bodyPr anchorCtr="0" anchor="b" bIns="91425" lIns="0" spcFirstLastPara="1" rIns="91425" wrap="square" tIns="91425">
                <a:no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The people sin</a:t>
                </a:r>
                <a:endParaRPr b="1">
                  <a:solidFill>
                    <a:schemeClr val="dk1"/>
                  </a:solidFill>
                  <a:latin typeface="DM Sans"/>
                  <a:ea typeface="DM Sans"/>
                  <a:cs typeface="DM Sans"/>
                  <a:sym typeface="DM Sans"/>
                </a:endParaRPr>
              </a:p>
            </p:txBody>
          </p:sp>
        </p:grpSp>
        <p:grpSp>
          <p:nvGrpSpPr>
            <p:cNvPr id="1518" name="Google Shape;1518;p187"/>
            <p:cNvGrpSpPr/>
            <p:nvPr/>
          </p:nvGrpSpPr>
          <p:grpSpPr>
            <a:xfrm>
              <a:off x="6651634" y="1318208"/>
              <a:ext cx="1678500" cy="710525"/>
              <a:chOff x="6651634" y="1020600"/>
              <a:chExt cx="1678500" cy="710525"/>
            </a:xfrm>
          </p:grpSpPr>
          <p:sp>
            <p:nvSpPr>
              <p:cNvPr id="1519" name="Google Shape;1519;p187"/>
              <p:cNvSpPr/>
              <p:nvPr/>
            </p:nvSpPr>
            <p:spPr>
              <a:xfrm>
                <a:off x="6651634" y="1579025"/>
                <a:ext cx="1678500" cy="152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187"/>
              <p:cNvSpPr txBox="1"/>
              <p:nvPr/>
            </p:nvSpPr>
            <p:spPr>
              <a:xfrm flipH="1">
                <a:off x="6651725" y="1020600"/>
                <a:ext cx="1671300" cy="5718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The people are oppressed</a:t>
                </a:r>
                <a:endParaRPr b="1">
                  <a:solidFill>
                    <a:schemeClr val="dk1"/>
                  </a:solidFill>
                  <a:latin typeface="DM Sans"/>
                  <a:ea typeface="DM Sans"/>
                  <a:cs typeface="DM Sans"/>
                  <a:sym typeface="DM Sans"/>
                </a:endParaRPr>
              </a:p>
            </p:txBody>
          </p:sp>
        </p:grpSp>
        <p:grpSp>
          <p:nvGrpSpPr>
            <p:cNvPr id="1521" name="Google Shape;1521;p187"/>
            <p:cNvGrpSpPr/>
            <p:nvPr/>
          </p:nvGrpSpPr>
          <p:grpSpPr>
            <a:xfrm>
              <a:off x="6651619" y="2312917"/>
              <a:ext cx="1678500" cy="703800"/>
              <a:chOff x="6651619" y="1724425"/>
              <a:chExt cx="1678500" cy="703800"/>
            </a:xfrm>
          </p:grpSpPr>
          <p:sp>
            <p:nvSpPr>
              <p:cNvPr id="1522" name="Google Shape;1522;p187"/>
              <p:cNvSpPr/>
              <p:nvPr/>
            </p:nvSpPr>
            <p:spPr>
              <a:xfrm>
                <a:off x="6651619" y="2276125"/>
                <a:ext cx="1678500" cy="152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187"/>
              <p:cNvSpPr txBox="1"/>
              <p:nvPr/>
            </p:nvSpPr>
            <p:spPr>
              <a:xfrm flipH="1">
                <a:off x="6651775" y="1724425"/>
                <a:ext cx="1671300" cy="5718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The people cry to Yahweh</a:t>
                </a:r>
                <a:endParaRPr b="1">
                  <a:solidFill>
                    <a:schemeClr val="dk1"/>
                  </a:solidFill>
                  <a:latin typeface="DM Sans"/>
                  <a:ea typeface="DM Sans"/>
                  <a:cs typeface="DM Sans"/>
                  <a:sym typeface="DM Sans"/>
                </a:endParaRPr>
              </a:p>
            </p:txBody>
          </p:sp>
        </p:grpSp>
        <p:grpSp>
          <p:nvGrpSpPr>
            <p:cNvPr id="1524" name="Google Shape;1524;p187"/>
            <p:cNvGrpSpPr/>
            <p:nvPr/>
          </p:nvGrpSpPr>
          <p:grpSpPr>
            <a:xfrm>
              <a:off x="6651628" y="3300900"/>
              <a:ext cx="1937172" cy="697100"/>
              <a:chOff x="6651628" y="2428225"/>
              <a:chExt cx="1937172" cy="697100"/>
            </a:xfrm>
          </p:grpSpPr>
          <p:sp>
            <p:nvSpPr>
              <p:cNvPr id="1525" name="Google Shape;1525;p187"/>
              <p:cNvSpPr/>
              <p:nvPr/>
            </p:nvSpPr>
            <p:spPr>
              <a:xfrm>
                <a:off x="6651628" y="2973225"/>
                <a:ext cx="1678500" cy="152100"/>
              </a:xfrm>
              <a:prstGeom prst="rect">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187"/>
              <p:cNvSpPr txBox="1"/>
              <p:nvPr/>
            </p:nvSpPr>
            <p:spPr>
              <a:xfrm flipH="1">
                <a:off x="6652000" y="2428225"/>
                <a:ext cx="1936800" cy="5718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The people are delivered by Yahweh</a:t>
                </a:r>
                <a:endParaRPr b="1">
                  <a:solidFill>
                    <a:schemeClr val="dk1"/>
                  </a:solidFill>
                  <a:latin typeface="DM Sans"/>
                  <a:ea typeface="DM Sans"/>
                  <a:cs typeface="DM Sans"/>
                  <a:sym typeface="DM Sans"/>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0" name="Shape 1530"/>
        <p:cNvGrpSpPr/>
        <p:nvPr/>
      </p:nvGrpSpPr>
      <p:grpSpPr>
        <a:xfrm>
          <a:off x="0" y="0"/>
          <a:ext cx="0" cy="0"/>
          <a:chOff x="0" y="0"/>
          <a:chExt cx="0" cy="0"/>
        </a:xfrm>
      </p:grpSpPr>
      <p:sp>
        <p:nvSpPr>
          <p:cNvPr id="1531" name="Google Shape;1531;p188"/>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532" name="Google Shape;1532;p188"/>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533" name="Google Shape;1533;p188"/>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534" name="Google Shape;1534;p188"/>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535" name="Google Shape;1535;p188"/>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536" name="Google Shape;1536;p188"/>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537" name="Google Shape;1537;p188"/>
          <p:cNvSpPr txBox="1"/>
          <p:nvPr>
            <p:ph idx="1" type="subTitle"/>
          </p:nvPr>
        </p:nvSpPr>
        <p:spPr>
          <a:xfrm>
            <a:off x="713225" y="793700"/>
            <a:ext cx="51999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6</a:t>
            </a:r>
            <a:r>
              <a:rPr lang="en" sz="1700"/>
              <a:t> Then Samuel said to the people, “It is the Lord who appointed Moses and Aaron and who brought your fathers up from the land of Egypt. </a:t>
            </a:r>
            <a:r>
              <a:rPr b="1" lang="en" sz="1700"/>
              <a:t>7</a:t>
            </a:r>
            <a:r>
              <a:rPr lang="en" sz="1700"/>
              <a:t> So now, take your stand, that I may plead with you before the Lord concerning all the righteous acts of the Lord which He did for you and your fathers. </a:t>
            </a:r>
            <a:r>
              <a:rPr b="1" lang="en" sz="1700"/>
              <a:t>8</a:t>
            </a:r>
            <a:r>
              <a:rPr lang="en" sz="1700"/>
              <a:t> </a:t>
            </a:r>
            <a:r>
              <a:rPr lang="en" sz="1700">
                <a:highlight>
                  <a:srgbClr val="C7AE9E"/>
                </a:highlight>
              </a:rPr>
              <a:t>When Jacob went into Egypt</a:t>
            </a:r>
            <a:r>
              <a:rPr lang="en" sz="1700"/>
              <a:t> and </a:t>
            </a:r>
            <a:r>
              <a:rPr lang="en" sz="1700">
                <a:highlight>
                  <a:srgbClr val="A1C0C0"/>
                </a:highlight>
              </a:rPr>
              <a:t>your fathers cried out to the Lord,</a:t>
            </a:r>
            <a:r>
              <a:rPr lang="en" sz="1700"/>
              <a:t> then </a:t>
            </a:r>
            <a:r>
              <a:rPr lang="en" sz="1700">
                <a:highlight>
                  <a:srgbClr val="B4A7D6"/>
                </a:highlight>
              </a:rPr>
              <a:t>the Lord sent Moses and Aaron who brought your fathers out of Egypt and settled them in this place.</a:t>
            </a:r>
            <a:endParaRPr sz="1700">
              <a:highlight>
                <a:srgbClr val="B4A7D6"/>
              </a:highlight>
            </a:endParaRPr>
          </a:p>
          <a:p>
            <a:pPr indent="0" lvl="0" marL="0" rtl="0" algn="l">
              <a:spcBef>
                <a:spcPts val="0"/>
              </a:spcBef>
              <a:spcAft>
                <a:spcPts val="0"/>
              </a:spcAft>
              <a:buNone/>
            </a:pPr>
            <a:br>
              <a:rPr b="1" lang="en" sz="1700"/>
            </a:br>
            <a:r>
              <a:rPr b="1" lang="en" sz="1700"/>
              <a:t>                                                   1 Samuel 12:6-8 (NASB)</a:t>
            </a:r>
            <a:endParaRPr b="1" sz="1700"/>
          </a:p>
          <a:p>
            <a:pPr indent="0" lvl="0" marL="0" rtl="0" algn="l">
              <a:spcBef>
                <a:spcPts val="0"/>
              </a:spcBef>
              <a:spcAft>
                <a:spcPts val="0"/>
              </a:spcAft>
              <a:buNone/>
            </a:pPr>
            <a:r>
              <a:rPr lang="en" sz="1700"/>
              <a:t>	</a:t>
            </a:r>
            <a:endParaRPr sz="1700"/>
          </a:p>
          <a:p>
            <a:pPr indent="0" lvl="0" marL="0" rtl="0" algn="l">
              <a:spcBef>
                <a:spcPts val="0"/>
              </a:spcBef>
              <a:spcAft>
                <a:spcPts val="0"/>
              </a:spcAft>
              <a:buNone/>
            </a:pPr>
            <a:r>
              <a:t/>
            </a:r>
            <a:endParaRPr sz="1700"/>
          </a:p>
        </p:txBody>
      </p:sp>
      <p:sp>
        <p:nvSpPr>
          <p:cNvPr id="1538" name="Google Shape;1538;p188"/>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12:6-25</a:t>
            </a:r>
            <a:endParaRPr sz="3000">
              <a:solidFill>
                <a:srgbClr val="995334"/>
              </a:solidFill>
              <a:latin typeface="DM Sans ExtraLight"/>
              <a:ea typeface="DM Sans ExtraLight"/>
              <a:cs typeface="DM Sans ExtraLight"/>
              <a:sym typeface="DM Sans ExtraLight"/>
            </a:endParaRPr>
          </a:p>
        </p:txBody>
      </p:sp>
      <p:grpSp>
        <p:nvGrpSpPr>
          <p:cNvPr id="1539" name="Google Shape;1539;p188"/>
          <p:cNvGrpSpPr/>
          <p:nvPr/>
        </p:nvGrpSpPr>
        <p:grpSpPr>
          <a:xfrm>
            <a:off x="6651619" y="310125"/>
            <a:ext cx="1937181" cy="3687875"/>
            <a:chOff x="6651619" y="310125"/>
            <a:chExt cx="1937181" cy="3687875"/>
          </a:xfrm>
        </p:grpSpPr>
        <p:grpSp>
          <p:nvGrpSpPr>
            <p:cNvPr id="1540" name="Google Shape;1540;p188"/>
            <p:cNvGrpSpPr/>
            <p:nvPr/>
          </p:nvGrpSpPr>
          <p:grpSpPr>
            <a:xfrm>
              <a:off x="6651625" y="310125"/>
              <a:ext cx="1678650" cy="723900"/>
              <a:chOff x="6651625" y="310125"/>
              <a:chExt cx="1678650" cy="723900"/>
            </a:xfrm>
          </p:grpSpPr>
          <p:sp>
            <p:nvSpPr>
              <p:cNvPr id="1541" name="Google Shape;1541;p188"/>
              <p:cNvSpPr/>
              <p:nvPr/>
            </p:nvSpPr>
            <p:spPr>
              <a:xfrm>
                <a:off x="6651625" y="881925"/>
                <a:ext cx="1678500" cy="152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188"/>
              <p:cNvSpPr txBox="1"/>
              <p:nvPr/>
            </p:nvSpPr>
            <p:spPr>
              <a:xfrm flipH="1">
                <a:off x="6651775" y="310125"/>
                <a:ext cx="1678500" cy="571800"/>
              </a:xfrm>
              <a:prstGeom prst="rect">
                <a:avLst/>
              </a:prstGeom>
              <a:noFill/>
              <a:ln>
                <a:noFill/>
              </a:ln>
            </p:spPr>
            <p:txBody>
              <a:bodyPr anchorCtr="0" anchor="b" bIns="91425" lIns="0" spcFirstLastPara="1" rIns="91425" wrap="square" tIns="91425">
                <a:no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The people sin</a:t>
                </a:r>
                <a:endParaRPr b="1">
                  <a:solidFill>
                    <a:schemeClr val="dk1"/>
                  </a:solidFill>
                  <a:latin typeface="DM Sans"/>
                  <a:ea typeface="DM Sans"/>
                  <a:cs typeface="DM Sans"/>
                  <a:sym typeface="DM Sans"/>
                </a:endParaRPr>
              </a:p>
            </p:txBody>
          </p:sp>
        </p:grpSp>
        <p:grpSp>
          <p:nvGrpSpPr>
            <p:cNvPr id="1543" name="Google Shape;1543;p188"/>
            <p:cNvGrpSpPr/>
            <p:nvPr/>
          </p:nvGrpSpPr>
          <p:grpSpPr>
            <a:xfrm>
              <a:off x="6651634" y="1318208"/>
              <a:ext cx="1678500" cy="710525"/>
              <a:chOff x="6651634" y="1020600"/>
              <a:chExt cx="1678500" cy="710525"/>
            </a:xfrm>
          </p:grpSpPr>
          <p:sp>
            <p:nvSpPr>
              <p:cNvPr id="1544" name="Google Shape;1544;p188"/>
              <p:cNvSpPr/>
              <p:nvPr/>
            </p:nvSpPr>
            <p:spPr>
              <a:xfrm>
                <a:off x="6651634" y="1579025"/>
                <a:ext cx="1678500" cy="152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188"/>
              <p:cNvSpPr txBox="1"/>
              <p:nvPr/>
            </p:nvSpPr>
            <p:spPr>
              <a:xfrm flipH="1">
                <a:off x="6651725" y="1020600"/>
                <a:ext cx="1671300" cy="5718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The people are oppressed</a:t>
                </a:r>
                <a:endParaRPr b="1">
                  <a:solidFill>
                    <a:schemeClr val="dk1"/>
                  </a:solidFill>
                  <a:latin typeface="DM Sans"/>
                  <a:ea typeface="DM Sans"/>
                  <a:cs typeface="DM Sans"/>
                  <a:sym typeface="DM Sans"/>
                </a:endParaRPr>
              </a:p>
            </p:txBody>
          </p:sp>
        </p:grpSp>
        <p:grpSp>
          <p:nvGrpSpPr>
            <p:cNvPr id="1546" name="Google Shape;1546;p188"/>
            <p:cNvGrpSpPr/>
            <p:nvPr/>
          </p:nvGrpSpPr>
          <p:grpSpPr>
            <a:xfrm>
              <a:off x="6651619" y="2312917"/>
              <a:ext cx="1678500" cy="703800"/>
              <a:chOff x="6651619" y="1724425"/>
              <a:chExt cx="1678500" cy="703800"/>
            </a:xfrm>
          </p:grpSpPr>
          <p:sp>
            <p:nvSpPr>
              <p:cNvPr id="1547" name="Google Shape;1547;p188"/>
              <p:cNvSpPr/>
              <p:nvPr/>
            </p:nvSpPr>
            <p:spPr>
              <a:xfrm>
                <a:off x="6651619" y="2276125"/>
                <a:ext cx="1678500" cy="152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188"/>
              <p:cNvSpPr txBox="1"/>
              <p:nvPr/>
            </p:nvSpPr>
            <p:spPr>
              <a:xfrm flipH="1">
                <a:off x="6651775" y="1724425"/>
                <a:ext cx="1671300" cy="5718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The people cry to Yahweh</a:t>
                </a:r>
                <a:endParaRPr b="1">
                  <a:solidFill>
                    <a:schemeClr val="dk1"/>
                  </a:solidFill>
                  <a:latin typeface="DM Sans"/>
                  <a:ea typeface="DM Sans"/>
                  <a:cs typeface="DM Sans"/>
                  <a:sym typeface="DM Sans"/>
                </a:endParaRPr>
              </a:p>
            </p:txBody>
          </p:sp>
        </p:grpSp>
        <p:grpSp>
          <p:nvGrpSpPr>
            <p:cNvPr id="1549" name="Google Shape;1549;p188"/>
            <p:cNvGrpSpPr/>
            <p:nvPr/>
          </p:nvGrpSpPr>
          <p:grpSpPr>
            <a:xfrm>
              <a:off x="6651628" y="3300900"/>
              <a:ext cx="1937172" cy="697100"/>
              <a:chOff x="6651628" y="2428225"/>
              <a:chExt cx="1937172" cy="697100"/>
            </a:xfrm>
          </p:grpSpPr>
          <p:sp>
            <p:nvSpPr>
              <p:cNvPr id="1550" name="Google Shape;1550;p188"/>
              <p:cNvSpPr/>
              <p:nvPr/>
            </p:nvSpPr>
            <p:spPr>
              <a:xfrm>
                <a:off x="6651628" y="2973225"/>
                <a:ext cx="1678500" cy="152100"/>
              </a:xfrm>
              <a:prstGeom prst="rect">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188"/>
              <p:cNvSpPr txBox="1"/>
              <p:nvPr/>
            </p:nvSpPr>
            <p:spPr>
              <a:xfrm flipH="1">
                <a:off x="6652000" y="2428225"/>
                <a:ext cx="1936800" cy="5718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The people are delivered by Yahweh</a:t>
                </a:r>
                <a:endParaRPr b="1">
                  <a:solidFill>
                    <a:schemeClr val="dk1"/>
                  </a:solidFill>
                  <a:latin typeface="DM Sans"/>
                  <a:ea typeface="DM Sans"/>
                  <a:cs typeface="DM Sans"/>
                  <a:sym typeface="DM Sans"/>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5" name="Shape 1555"/>
        <p:cNvGrpSpPr/>
        <p:nvPr/>
      </p:nvGrpSpPr>
      <p:grpSpPr>
        <a:xfrm>
          <a:off x="0" y="0"/>
          <a:ext cx="0" cy="0"/>
          <a:chOff x="0" y="0"/>
          <a:chExt cx="0" cy="0"/>
        </a:xfrm>
      </p:grpSpPr>
      <p:sp>
        <p:nvSpPr>
          <p:cNvPr id="1556" name="Google Shape;1556;p189"/>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557" name="Google Shape;1557;p189"/>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558" name="Google Shape;1558;p189"/>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559" name="Google Shape;1559;p189"/>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560" name="Google Shape;1560;p189"/>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561" name="Google Shape;1561;p189"/>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562" name="Google Shape;1562;p189"/>
          <p:cNvSpPr txBox="1"/>
          <p:nvPr>
            <p:ph idx="1" type="subTitle"/>
          </p:nvPr>
        </p:nvSpPr>
        <p:spPr>
          <a:xfrm>
            <a:off x="713225" y="793700"/>
            <a:ext cx="52854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9</a:t>
            </a:r>
            <a:r>
              <a:rPr lang="en" sz="1700"/>
              <a:t> </a:t>
            </a:r>
            <a:r>
              <a:rPr lang="en" sz="1700">
                <a:highlight>
                  <a:srgbClr val="86A0A1"/>
                </a:highlight>
              </a:rPr>
              <a:t>But they forgot the Lord their God</a:t>
            </a:r>
            <a:r>
              <a:rPr lang="en" sz="1700"/>
              <a:t>, so He sold them into the hand of Sisera, captain of the army of Hazor, and into the hand of the Philistines and into the hand of the king of Moab, and they fought against them. </a:t>
            </a:r>
            <a:r>
              <a:rPr b="1" lang="en" sz="1700"/>
              <a:t>10</a:t>
            </a:r>
            <a:r>
              <a:rPr lang="en" sz="1700"/>
              <a:t> They cried out to the Lord and said, ‘We have sinned because we have forsaken the Lord and have served the Baals and the Ashtaroth; but now deliver us from the hands of our enemies, and we will serve You.’ </a:t>
            </a:r>
            <a:r>
              <a:rPr b="1" lang="en" sz="1700"/>
              <a:t>11</a:t>
            </a:r>
            <a:r>
              <a:rPr lang="en" sz="1700"/>
              <a:t> Then the Lord sent Jerubbaal and Bedan and Jephthah and Samuel, and delivered you from the hands of your enemies all around, so that you lived in security.</a:t>
            </a:r>
            <a:endParaRPr b="1" sz="1700"/>
          </a:p>
          <a:p>
            <a:pPr indent="0" lvl="0" marL="0" rtl="0" algn="r">
              <a:spcBef>
                <a:spcPts val="0"/>
              </a:spcBef>
              <a:spcAft>
                <a:spcPts val="0"/>
              </a:spcAft>
              <a:buNone/>
            </a:pPr>
            <a:br>
              <a:rPr b="1" lang="en" sz="1700"/>
            </a:br>
            <a:r>
              <a:rPr b="1" lang="en" sz="1700"/>
              <a:t>1 Samuel 12:9-11 (NASB)</a:t>
            </a:r>
            <a:endParaRPr b="1" sz="1700"/>
          </a:p>
          <a:p>
            <a:pPr indent="0" lvl="0" marL="0" rtl="0" algn="l">
              <a:spcBef>
                <a:spcPts val="0"/>
              </a:spcBef>
              <a:spcAft>
                <a:spcPts val="0"/>
              </a:spcAft>
              <a:buNone/>
            </a:pPr>
            <a:r>
              <a:rPr lang="en" sz="1700"/>
              <a:t>	</a:t>
            </a:r>
            <a:endParaRPr sz="1700"/>
          </a:p>
          <a:p>
            <a:pPr indent="0" lvl="0" marL="0" rtl="0" algn="l">
              <a:spcBef>
                <a:spcPts val="0"/>
              </a:spcBef>
              <a:spcAft>
                <a:spcPts val="0"/>
              </a:spcAft>
              <a:buNone/>
            </a:pPr>
            <a:r>
              <a:t/>
            </a:r>
            <a:endParaRPr sz="1700"/>
          </a:p>
        </p:txBody>
      </p:sp>
      <p:sp>
        <p:nvSpPr>
          <p:cNvPr id="1563" name="Google Shape;1563;p189"/>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12:6-25</a:t>
            </a:r>
            <a:endParaRPr sz="3000">
              <a:solidFill>
                <a:srgbClr val="995334"/>
              </a:solidFill>
              <a:latin typeface="DM Sans ExtraLight"/>
              <a:ea typeface="DM Sans ExtraLight"/>
              <a:cs typeface="DM Sans ExtraLight"/>
              <a:sym typeface="DM Sans ExtraLight"/>
            </a:endParaRPr>
          </a:p>
        </p:txBody>
      </p:sp>
      <p:grpSp>
        <p:nvGrpSpPr>
          <p:cNvPr id="1564" name="Google Shape;1564;p189"/>
          <p:cNvGrpSpPr/>
          <p:nvPr/>
        </p:nvGrpSpPr>
        <p:grpSpPr>
          <a:xfrm>
            <a:off x="6651619" y="310125"/>
            <a:ext cx="1937181" cy="3687875"/>
            <a:chOff x="6651619" y="310125"/>
            <a:chExt cx="1937181" cy="3687875"/>
          </a:xfrm>
        </p:grpSpPr>
        <p:grpSp>
          <p:nvGrpSpPr>
            <p:cNvPr id="1565" name="Google Shape;1565;p189"/>
            <p:cNvGrpSpPr/>
            <p:nvPr/>
          </p:nvGrpSpPr>
          <p:grpSpPr>
            <a:xfrm>
              <a:off x="6651625" y="310125"/>
              <a:ext cx="1678650" cy="723900"/>
              <a:chOff x="6651625" y="310125"/>
              <a:chExt cx="1678650" cy="723900"/>
            </a:xfrm>
          </p:grpSpPr>
          <p:sp>
            <p:nvSpPr>
              <p:cNvPr id="1566" name="Google Shape;1566;p189"/>
              <p:cNvSpPr/>
              <p:nvPr/>
            </p:nvSpPr>
            <p:spPr>
              <a:xfrm>
                <a:off x="6651625" y="881925"/>
                <a:ext cx="1678500" cy="152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189"/>
              <p:cNvSpPr txBox="1"/>
              <p:nvPr/>
            </p:nvSpPr>
            <p:spPr>
              <a:xfrm flipH="1">
                <a:off x="6651775" y="310125"/>
                <a:ext cx="1678500" cy="571800"/>
              </a:xfrm>
              <a:prstGeom prst="rect">
                <a:avLst/>
              </a:prstGeom>
              <a:noFill/>
              <a:ln>
                <a:noFill/>
              </a:ln>
            </p:spPr>
            <p:txBody>
              <a:bodyPr anchorCtr="0" anchor="b" bIns="91425" lIns="0" spcFirstLastPara="1" rIns="91425" wrap="square" tIns="91425">
                <a:no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The people sin</a:t>
                </a:r>
                <a:endParaRPr b="1">
                  <a:solidFill>
                    <a:schemeClr val="dk1"/>
                  </a:solidFill>
                  <a:latin typeface="DM Sans"/>
                  <a:ea typeface="DM Sans"/>
                  <a:cs typeface="DM Sans"/>
                  <a:sym typeface="DM Sans"/>
                </a:endParaRPr>
              </a:p>
            </p:txBody>
          </p:sp>
        </p:grpSp>
        <p:grpSp>
          <p:nvGrpSpPr>
            <p:cNvPr id="1568" name="Google Shape;1568;p189"/>
            <p:cNvGrpSpPr/>
            <p:nvPr/>
          </p:nvGrpSpPr>
          <p:grpSpPr>
            <a:xfrm>
              <a:off x="6651634" y="1318208"/>
              <a:ext cx="1678500" cy="710525"/>
              <a:chOff x="6651634" y="1020600"/>
              <a:chExt cx="1678500" cy="710525"/>
            </a:xfrm>
          </p:grpSpPr>
          <p:sp>
            <p:nvSpPr>
              <p:cNvPr id="1569" name="Google Shape;1569;p189"/>
              <p:cNvSpPr/>
              <p:nvPr/>
            </p:nvSpPr>
            <p:spPr>
              <a:xfrm>
                <a:off x="6651634" y="1579025"/>
                <a:ext cx="1678500" cy="152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189"/>
              <p:cNvSpPr txBox="1"/>
              <p:nvPr/>
            </p:nvSpPr>
            <p:spPr>
              <a:xfrm flipH="1">
                <a:off x="6651725" y="1020600"/>
                <a:ext cx="1671300" cy="5718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The people are oppressed</a:t>
                </a:r>
                <a:endParaRPr b="1">
                  <a:solidFill>
                    <a:schemeClr val="dk1"/>
                  </a:solidFill>
                  <a:latin typeface="DM Sans"/>
                  <a:ea typeface="DM Sans"/>
                  <a:cs typeface="DM Sans"/>
                  <a:sym typeface="DM Sans"/>
                </a:endParaRPr>
              </a:p>
            </p:txBody>
          </p:sp>
        </p:grpSp>
        <p:grpSp>
          <p:nvGrpSpPr>
            <p:cNvPr id="1571" name="Google Shape;1571;p189"/>
            <p:cNvGrpSpPr/>
            <p:nvPr/>
          </p:nvGrpSpPr>
          <p:grpSpPr>
            <a:xfrm>
              <a:off x="6651619" y="2312917"/>
              <a:ext cx="1678500" cy="703800"/>
              <a:chOff x="6651619" y="1724425"/>
              <a:chExt cx="1678500" cy="703800"/>
            </a:xfrm>
          </p:grpSpPr>
          <p:sp>
            <p:nvSpPr>
              <p:cNvPr id="1572" name="Google Shape;1572;p189"/>
              <p:cNvSpPr/>
              <p:nvPr/>
            </p:nvSpPr>
            <p:spPr>
              <a:xfrm>
                <a:off x="6651619" y="2276125"/>
                <a:ext cx="1678500" cy="152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189"/>
              <p:cNvSpPr txBox="1"/>
              <p:nvPr/>
            </p:nvSpPr>
            <p:spPr>
              <a:xfrm flipH="1">
                <a:off x="6651775" y="1724425"/>
                <a:ext cx="1671300" cy="5718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The people cry to Yahweh</a:t>
                </a:r>
                <a:endParaRPr b="1">
                  <a:solidFill>
                    <a:schemeClr val="dk1"/>
                  </a:solidFill>
                  <a:latin typeface="DM Sans"/>
                  <a:ea typeface="DM Sans"/>
                  <a:cs typeface="DM Sans"/>
                  <a:sym typeface="DM Sans"/>
                </a:endParaRPr>
              </a:p>
            </p:txBody>
          </p:sp>
        </p:grpSp>
        <p:grpSp>
          <p:nvGrpSpPr>
            <p:cNvPr id="1574" name="Google Shape;1574;p189"/>
            <p:cNvGrpSpPr/>
            <p:nvPr/>
          </p:nvGrpSpPr>
          <p:grpSpPr>
            <a:xfrm>
              <a:off x="6651628" y="3300900"/>
              <a:ext cx="1937172" cy="697100"/>
              <a:chOff x="6651628" y="2428225"/>
              <a:chExt cx="1937172" cy="697100"/>
            </a:xfrm>
          </p:grpSpPr>
          <p:sp>
            <p:nvSpPr>
              <p:cNvPr id="1575" name="Google Shape;1575;p189"/>
              <p:cNvSpPr/>
              <p:nvPr/>
            </p:nvSpPr>
            <p:spPr>
              <a:xfrm>
                <a:off x="6651628" y="2973225"/>
                <a:ext cx="1678500" cy="152100"/>
              </a:xfrm>
              <a:prstGeom prst="rect">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189"/>
              <p:cNvSpPr txBox="1"/>
              <p:nvPr/>
            </p:nvSpPr>
            <p:spPr>
              <a:xfrm flipH="1">
                <a:off x="6652000" y="2428225"/>
                <a:ext cx="1936800" cy="5718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The people are delivered by Yahweh</a:t>
                </a:r>
                <a:endParaRPr b="1">
                  <a:solidFill>
                    <a:schemeClr val="dk1"/>
                  </a:solidFill>
                  <a:latin typeface="DM Sans"/>
                  <a:ea typeface="DM Sans"/>
                  <a:cs typeface="DM Sans"/>
                  <a:sym typeface="DM Sans"/>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0" name="Shape 1580"/>
        <p:cNvGrpSpPr/>
        <p:nvPr/>
      </p:nvGrpSpPr>
      <p:grpSpPr>
        <a:xfrm>
          <a:off x="0" y="0"/>
          <a:ext cx="0" cy="0"/>
          <a:chOff x="0" y="0"/>
          <a:chExt cx="0" cy="0"/>
        </a:xfrm>
      </p:grpSpPr>
      <p:sp>
        <p:nvSpPr>
          <p:cNvPr id="1581" name="Google Shape;1581;p190"/>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582" name="Google Shape;1582;p190"/>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583" name="Google Shape;1583;p190"/>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584" name="Google Shape;1584;p190"/>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585" name="Google Shape;1585;p190"/>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586" name="Google Shape;1586;p190"/>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587" name="Google Shape;1587;p190"/>
          <p:cNvSpPr txBox="1"/>
          <p:nvPr>
            <p:ph idx="1" type="subTitle"/>
          </p:nvPr>
        </p:nvSpPr>
        <p:spPr>
          <a:xfrm>
            <a:off x="713225" y="793700"/>
            <a:ext cx="52854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9</a:t>
            </a:r>
            <a:r>
              <a:rPr lang="en" sz="1700"/>
              <a:t> </a:t>
            </a:r>
            <a:r>
              <a:rPr lang="en" sz="1700">
                <a:highlight>
                  <a:srgbClr val="86A0A1"/>
                </a:highlight>
              </a:rPr>
              <a:t>But they forgot the Lord their God</a:t>
            </a:r>
            <a:r>
              <a:rPr lang="en" sz="1700"/>
              <a:t>, </a:t>
            </a:r>
            <a:r>
              <a:rPr lang="en" sz="1700">
                <a:highlight>
                  <a:srgbClr val="C7AE9E"/>
                </a:highlight>
              </a:rPr>
              <a:t>so He sold them into the hand of Sisera</a:t>
            </a:r>
            <a:r>
              <a:rPr lang="en" sz="1700"/>
              <a:t>, captain of the army of Hazor, and into the hand of the Philistines and into the hand of the king of Moab, and they fought against them. </a:t>
            </a:r>
            <a:r>
              <a:rPr b="1" lang="en" sz="1700"/>
              <a:t>10</a:t>
            </a:r>
            <a:r>
              <a:rPr lang="en" sz="1700"/>
              <a:t> They cried out to the Lord and said, ‘We have sinned because we have forsaken the Lord and have served the Baals and the Ashtaroth; but now deliver us from the hands of our enemies, and we will serve You.’ </a:t>
            </a:r>
            <a:r>
              <a:rPr b="1" lang="en" sz="1700"/>
              <a:t>11</a:t>
            </a:r>
            <a:r>
              <a:rPr lang="en" sz="1700"/>
              <a:t> Then the Lord sent Jerubbaal and Bedan and Jephthah and Samuel, and delivered you from the hands of your enemies all around, so that you lived in security.</a:t>
            </a:r>
            <a:endParaRPr b="1" sz="1700"/>
          </a:p>
          <a:p>
            <a:pPr indent="0" lvl="0" marL="0" rtl="0" algn="r">
              <a:spcBef>
                <a:spcPts val="0"/>
              </a:spcBef>
              <a:spcAft>
                <a:spcPts val="0"/>
              </a:spcAft>
              <a:buNone/>
            </a:pPr>
            <a:br>
              <a:rPr b="1" lang="en" sz="1700"/>
            </a:br>
            <a:r>
              <a:rPr b="1" lang="en" sz="1700"/>
              <a:t>1 Samuel 12:9-11 (NASB)</a:t>
            </a:r>
            <a:endParaRPr b="1" sz="1700"/>
          </a:p>
          <a:p>
            <a:pPr indent="0" lvl="0" marL="0" rtl="0" algn="l">
              <a:spcBef>
                <a:spcPts val="0"/>
              </a:spcBef>
              <a:spcAft>
                <a:spcPts val="0"/>
              </a:spcAft>
              <a:buNone/>
            </a:pPr>
            <a:r>
              <a:rPr lang="en" sz="1700"/>
              <a:t>	</a:t>
            </a:r>
            <a:endParaRPr sz="1700"/>
          </a:p>
          <a:p>
            <a:pPr indent="0" lvl="0" marL="0" rtl="0" algn="l">
              <a:spcBef>
                <a:spcPts val="0"/>
              </a:spcBef>
              <a:spcAft>
                <a:spcPts val="0"/>
              </a:spcAft>
              <a:buNone/>
            </a:pPr>
            <a:r>
              <a:t/>
            </a:r>
            <a:endParaRPr sz="1700"/>
          </a:p>
        </p:txBody>
      </p:sp>
      <p:sp>
        <p:nvSpPr>
          <p:cNvPr id="1588" name="Google Shape;1588;p190"/>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12:6-25</a:t>
            </a:r>
            <a:endParaRPr sz="3000">
              <a:solidFill>
                <a:srgbClr val="995334"/>
              </a:solidFill>
              <a:latin typeface="DM Sans ExtraLight"/>
              <a:ea typeface="DM Sans ExtraLight"/>
              <a:cs typeface="DM Sans ExtraLight"/>
              <a:sym typeface="DM Sans ExtraLight"/>
            </a:endParaRPr>
          </a:p>
        </p:txBody>
      </p:sp>
      <p:grpSp>
        <p:nvGrpSpPr>
          <p:cNvPr id="1589" name="Google Shape;1589;p190"/>
          <p:cNvGrpSpPr/>
          <p:nvPr/>
        </p:nvGrpSpPr>
        <p:grpSpPr>
          <a:xfrm>
            <a:off x="6651619" y="310125"/>
            <a:ext cx="1937181" cy="3687875"/>
            <a:chOff x="6651619" y="310125"/>
            <a:chExt cx="1937181" cy="3687875"/>
          </a:xfrm>
        </p:grpSpPr>
        <p:grpSp>
          <p:nvGrpSpPr>
            <p:cNvPr id="1590" name="Google Shape;1590;p190"/>
            <p:cNvGrpSpPr/>
            <p:nvPr/>
          </p:nvGrpSpPr>
          <p:grpSpPr>
            <a:xfrm>
              <a:off x="6651625" y="310125"/>
              <a:ext cx="1678650" cy="723900"/>
              <a:chOff x="6651625" y="310125"/>
              <a:chExt cx="1678650" cy="723900"/>
            </a:xfrm>
          </p:grpSpPr>
          <p:sp>
            <p:nvSpPr>
              <p:cNvPr id="1591" name="Google Shape;1591;p190"/>
              <p:cNvSpPr/>
              <p:nvPr/>
            </p:nvSpPr>
            <p:spPr>
              <a:xfrm>
                <a:off x="6651625" y="881925"/>
                <a:ext cx="1678500" cy="152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190"/>
              <p:cNvSpPr txBox="1"/>
              <p:nvPr/>
            </p:nvSpPr>
            <p:spPr>
              <a:xfrm flipH="1">
                <a:off x="6651775" y="310125"/>
                <a:ext cx="1678500" cy="571800"/>
              </a:xfrm>
              <a:prstGeom prst="rect">
                <a:avLst/>
              </a:prstGeom>
              <a:noFill/>
              <a:ln>
                <a:noFill/>
              </a:ln>
            </p:spPr>
            <p:txBody>
              <a:bodyPr anchorCtr="0" anchor="b" bIns="91425" lIns="0" spcFirstLastPara="1" rIns="91425" wrap="square" tIns="91425">
                <a:no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The people sin</a:t>
                </a:r>
                <a:endParaRPr b="1">
                  <a:solidFill>
                    <a:schemeClr val="dk1"/>
                  </a:solidFill>
                  <a:latin typeface="DM Sans"/>
                  <a:ea typeface="DM Sans"/>
                  <a:cs typeface="DM Sans"/>
                  <a:sym typeface="DM Sans"/>
                </a:endParaRPr>
              </a:p>
            </p:txBody>
          </p:sp>
        </p:grpSp>
        <p:grpSp>
          <p:nvGrpSpPr>
            <p:cNvPr id="1593" name="Google Shape;1593;p190"/>
            <p:cNvGrpSpPr/>
            <p:nvPr/>
          </p:nvGrpSpPr>
          <p:grpSpPr>
            <a:xfrm>
              <a:off x="6651634" y="1318208"/>
              <a:ext cx="1678500" cy="710525"/>
              <a:chOff x="6651634" y="1020600"/>
              <a:chExt cx="1678500" cy="710525"/>
            </a:xfrm>
          </p:grpSpPr>
          <p:sp>
            <p:nvSpPr>
              <p:cNvPr id="1594" name="Google Shape;1594;p190"/>
              <p:cNvSpPr/>
              <p:nvPr/>
            </p:nvSpPr>
            <p:spPr>
              <a:xfrm>
                <a:off x="6651634" y="1579025"/>
                <a:ext cx="1678500" cy="152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190"/>
              <p:cNvSpPr txBox="1"/>
              <p:nvPr/>
            </p:nvSpPr>
            <p:spPr>
              <a:xfrm flipH="1">
                <a:off x="6651725" y="1020600"/>
                <a:ext cx="1671300" cy="5718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The people are oppressed</a:t>
                </a:r>
                <a:endParaRPr b="1">
                  <a:solidFill>
                    <a:schemeClr val="dk1"/>
                  </a:solidFill>
                  <a:latin typeface="DM Sans"/>
                  <a:ea typeface="DM Sans"/>
                  <a:cs typeface="DM Sans"/>
                  <a:sym typeface="DM Sans"/>
                </a:endParaRPr>
              </a:p>
            </p:txBody>
          </p:sp>
        </p:grpSp>
        <p:grpSp>
          <p:nvGrpSpPr>
            <p:cNvPr id="1596" name="Google Shape;1596;p190"/>
            <p:cNvGrpSpPr/>
            <p:nvPr/>
          </p:nvGrpSpPr>
          <p:grpSpPr>
            <a:xfrm>
              <a:off x="6651619" y="2312917"/>
              <a:ext cx="1678500" cy="703800"/>
              <a:chOff x="6651619" y="1724425"/>
              <a:chExt cx="1678500" cy="703800"/>
            </a:xfrm>
          </p:grpSpPr>
          <p:sp>
            <p:nvSpPr>
              <p:cNvPr id="1597" name="Google Shape;1597;p190"/>
              <p:cNvSpPr/>
              <p:nvPr/>
            </p:nvSpPr>
            <p:spPr>
              <a:xfrm>
                <a:off x="6651619" y="2276125"/>
                <a:ext cx="1678500" cy="152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190"/>
              <p:cNvSpPr txBox="1"/>
              <p:nvPr/>
            </p:nvSpPr>
            <p:spPr>
              <a:xfrm flipH="1">
                <a:off x="6651775" y="1724425"/>
                <a:ext cx="1671300" cy="5718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The people cry to Yahweh</a:t>
                </a:r>
                <a:endParaRPr b="1">
                  <a:solidFill>
                    <a:schemeClr val="dk1"/>
                  </a:solidFill>
                  <a:latin typeface="DM Sans"/>
                  <a:ea typeface="DM Sans"/>
                  <a:cs typeface="DM Sans"/>
                  <a:sym typeface="DM Sans"/>
                </a:endParaRPr>
              </a:p>
            </p:txBody>
          </p:sp>
        </p:grpSp>
        <p:grpSp>
          <p:nvGrpSpPr>
            <p:cNvPr id="1599" name="Google Shape;1599;p190"/>
            <p:cNvGrpSpPr/>
            <p:nvPr/>
          </p:nvGrpSpPr>
          <p:grpSpPr>
            <a:xfrm>
              <a:off x="6651628" y="3300900"/>
              <a:ext cx="1937172" cy="697100"/>
              <a:chOff x="6651628" y="2428225"/>
              <a:chExt cx="1937172" cy="697100"/>
            </a:xfrm>
          </p:grpSpPr>
          <p:sp>
            <p:nvSpPr>
              <p:cNvPr id="1600" name="Google Shape;1600;p190"/>
              <p:cNvSpPr/>
              <p:nvPr/>
            </p:nvSpPr>
            <p:spPr>
              <a:xfrm>
                <a:off x="6651628" y="2973225"/>
                <a:ext cx="1678500" cy="152100"/>
              </a:xfrm>
              <a:prstGeom prst="rect">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190"/>
              <p:cNvSpPr txBox="1"/>
              <p:nvPr/>
            </p:nvSpPr>
            <p:spPr>
              <a:xfrm flipH="1">
                <a:off x="6652000" y="2428225"/>
                <a:ext cx="1936800" cy="5718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The people are delivered by Yahweh</a:t>
                </a:r>
                <a:endParaRPr b="1">
                  <a:solidFill>
                    <a:schemeClr val="dk1"/>
                  </a:solidFill>
                  <a:latin typeface="DM Sans"/>
                  <a:ea typeface="DM Sans"/>
                  <a:cs typeface="DM Sans"/>
                  <a:sym typeface="DM Sans"/>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5" name="Shape 1605"/>
        <p:cNvGrpSpPr/>
        <p:nvPr/>
      </p:nvGrpSpPr>
      <p:grpSpPr>
        <a:xfrm>
          <a:off x="0" y="0"/>
          <a:ext cx="0" cy="0"/>
          <a:chOff x="0" y="0"/>
          <a:chExt cx="0" cy="0"/>
        </a:xfrm>
      </p:grpSpPr>
      <p:sp>
        <p:nvSpPr>
          <p:cNvPr id="1606" name="Google Shape;1606;p191"/>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607" name="Google Shape;1607;p191"/>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608" name="Google Shape;1608;p191"/>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609" name="Google Shape;1609;p191"/>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610" name="Google Shape;1610;p191"/>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611" name="Google Shape;1611;p191"/>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612" name="Google Shape;1612;p191"/>
          <p:cNvSpPr txBox="1"/>
          <p:nvPr>
            <p:ph idx="1" type="subTitle"/>
          </p:nvPr>
        </p:nvSpPr>
        <p:spPr>
          <a:xfrm>
            <a:off x="713225" y="793700"/>
            <a:ext cx="52854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9</a:t>
            </a:r>
            <a:r>
              <a:rPr lang="en" sz="1700"/>
              <a:t> </a:t>
            </a:r>
            <a:r>
              <a:rPr lang="en" sz="1700">
                <a:highlight>
                  <a:srgbClr val="86A0A1"/>
                </a:highlight>
              </a:rPr>
              <a:t>But they forgot the Lord their God</a:t>
            </a:r>
            <a:r>
              <a:rPr lang="en" sz="1700"/>
              <a:t>, </a:t>
            </a:r>
            <a:r>
              <a:rPr lang="en" sz="1700">
                <a:highlight>
                  <a:srgbClr val="C7AE9E"/>
                </a:highlight>
              </a:rPr>
              <a:t>so He sold them into the hand of Sisera</a:t>
            </a:r>
            <a:r>
              <a:rPr lang="en" sz="1700"/>
              <a:t>, captain of the army of Hazor, and into the hand of the Philistines and into the hand of the king of Moab, and they fought against them. </a:t>
            </a:r>
            <a:r>
              <a:rPr b="1" lang="en" sz="1700"/>
              <a:t>10</a:t>
            </a:r>
            <a:r>
              <a:rPr lang="en" sz="1700"/>
              <a:t> </a:t>
            </a:r>
            <a:r>
              <a:rPr lang="en" sz="1700">
                <a:highlight>
                  <a:srgbClr val="A1C0C0"/>
                </a:highlight>
              </a:rPr>
              <a:t>They cried out to the Lord and said, ‘We have sinned because we have forsaken the Lord and have served the Baals and the Ashtaroth; but now deliver us from the hands of our enemies, and we will serve You.</a:t>
            </a:r>
            <a:r>
              <a:rPr lang="en" sz="1700"/>
              <a:t>’ </a:t>
            </a:r>
            <a:r>
              <a:rPr b="1" lang="en" sz="1700"/>
              <a:t>11</a:t>
            </a:r>
            <a:r>
              <a:rPr lang="en" sz="1700"/>
              <a:t> Then the Lord sent Jerubbaal and Bedan and Jephthah and Samuel, and delivered you from the hands of your enemies all around, so that you lived in security.</a:t>
            </a:r>
            <a:endParaRPr b="1" sz="1700"/>
          </a:p>
          <a:p>
            <a:pPr indent="0" lvl="0" marL="0" rtl="0" algn="r">
              <a:spcBef>
                <a:spcPts val="0"/>
              </a:spcBef>
              <a:spcAft>
                <a:spcPts val="0"/>
              </a:spcAft>
              <a:buNone/>
            </a:pPr>
            <a:br>
              <a:rPr b="1" lang="en" sz="1700"/>
            </a:br>
            <a:r>
              <a:rPr b="1" lang="en" sz="1700"/>
              <a:t>1 Samuel 12:9-11 (NASB)</a:t>
            </a:r>
            <a:endParaRPr b="1" sz="1700"/>
          </a:p>
          <a:p>
            <a:pPr indent="0" lvl="0" marL="0" rtl="0" algn="l">
              <a:spcBef>
                <a:spcPts val="0"/>
              </a:spcBef>
              <a:spcAft>
                <a:spcPts val="0"/>
              </a:spcAft>
              <a:buNone/>
            </a:pPr>
            <a:r>
              <a:rPr lang="en" sz="1700"/>
              <a:t>	</a:t>
            </a:r>
            <a:endParaRPr sz="1700"/>
          </a:p>
          <a:p>
            <a:pPr indent="0" lvl="0" marL="0" rtl="0" algn="l">
              <a:spcBef>
                <a:spcPts val="0"/>
              </a:spcBef>
              <a:spcAft>
                <a:spcPts val="0"/>
              </a:spcAft>
              <a:buNone/>
            </a:pPr>
            <a:r>
              <a:t/>
            </a:r>
            <a:endParaRPr sz="1700"/>
          </a:p>
        </p:txBody>
      </p:sp>
      <p:sp>
        <p:nvSpPr>
          <p:cNvPr id="1613" name="Google Shape;1613;p191"/>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12:6-25</a:t>
            </a:r>
            <a:endParaRPr sz="3000">
              <a:solidFill>
                <a:srgbClr val="995334"/>
              </a:solidFill>
              <a:latin typeface="DM Sans ExtraLight"/>
              <a:ea typeface="DM Sans ExtraLight"/>
              <a:cs typeface="DM Sans ExtraLight"/>
              <a:sym typeface="DM Sans ExtraLight"/>
            </a:endParaRPr>
          </a:p>
        </p:txBody>
      </p:sp>
      <p:grpSp>
        <p:nvGrpSpPr>
          <p:cNvPr id="1614" name="Google Shape;1614;p191"/>
          <p:cNvGrpSpPr/>
          <p:nvPr/>
        </p:nvGrpSpPr>
        <p:grpSpPr>
          <a:xfrm>
            <a:off x="6651619" y="310125"/>
            <a:ext cx="1937181" cy="3687875"/>
            <a:chOff x="6651619" y="310125"/>
            <a:chExt cx="1937181" cy="3687875"/>
          </a:xfrm>
        </p:grpSpPr>
        <p:grpSp>
          <p:nvGrpSpPr>
            <p:cNvPr id="1615" name="Google Shape;1615;p191"/>
            <p:cNvGrpSpPr/>
            <p:nvPr/>
          </p:nvGrpSpPr>
          <p:grpSpPr>
            <a:xfrm>
              <a:off x="6651625" y="310125"/>
              <a:ext cx="1678650" cy="723900"/>
              <a:chOff x="6651625" y="310125"/>
              <a:chExt cx="1678650" cy="723900"/>
            </a:xfrm>
          </p:grpSpPr>
          <p:sp>
            <p:nvSpPr>
              <p:cNvPr id="1616" name="Google Shape;1616;p191"/>
              <p:cNvSpPr/>
              <p:nvPr/>
            </p:nvSpPr>
            <p:spPr>
              <a:xfrm>
                <a:off x="6651625" y="881925"/>
                <a:ext cx="1678500" cy="152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191"/>
              <p:cNvSpPr txBox="1"/>
              <p:nvPr/>
            </p:nvSpPr>
            <p:spPr>
              <a:xfrm flipH="1">
                <a:off x="6651775" y="310125"/>
                <a:ext cx="1678500" cy="571800"/>
              </a:xfrm>
              <a:prstGeom prst="rect">
                <a:avLst/>
              </a:prstGeom>
              <a:noFill/>
              <a:ln>
                <a:noFill/>
              </a:ln>
            </p:spPr>
            <p:txBody>
              <a:bodyPr anchorCtr="0" anchor="b" bIns="91425" lIns="0" spcFirstLastPara="1" rIns="91425" wrap="square" tIns="91425">
                <a:no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The people sin</a:t>
                </a:r>
                <a:endParaRPr b="1">
                  <a:solidFill>
                    <a:schemeClr val="dk1"/>
                  </a:solidFill>
                  <a:latin typeface="DM Sans"/>
                  <a:ea typeface="DM Sans"/>
                  <a:cs typeface="DM Sans"/>
                  <a:sym typeface="DM Sans"/>
                </a:endParaRPr>
              </a:p>
            </p:txBody>
          </p:sp>
        </p:grpSp>
        <p:grpSp>
          <p:nvGrpSpPr>
            <p:cNvPr id="1618" name="Google Shape;1618;p191"/>
            <p:cNvGrpSpPr/>
            <p:nvPr/>
          </p:nvGrpSpPr>
          <p:grpSpPr>
            <a:xfrm>
              <a:off x="6651634" y="1318208"/>
              <a:ext cx="1678500" cy="710525"/>
              <a:chOff x="6651634" y="1020600"/>
              <a:chExt cx="1678500" cy="710525"/>
            </a:xfrm>
          </p:grpSpPr>
          <p:sp>
            <p:nvSpPr>
              <p:cNvPr id="1619" name="Google Shape;1619;p191"/>
              <p:cNvSpPr/>
              <p:nvPr/>
            </p:nvSpPr>
            <p:spPr>
              <a:xfrm>
                <a:off x="6651634" y="1579025"/>
                <a:ext cx="1678500" cy="152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191"/>
              <p:cNvSpPr txBox="1"/>
              <p:nvPr/>
            </p:nvSpPr>
            <p:spPr>
              <a:xfrm flipH="1">
                <a:off x="6651725" y="1020600"/>
                <a:ext cx="1671300" cy="5718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The people are oppressed</a:t>
                </a:r>
                <a:endParaRPr b="1">
                  <a:solidFill>
                    <a:schemeClr val="dk1"/>
                  </a:solidFill>
                  <a:latin typeface="DM Sans"/>
                  <a:ea typeface="DM Sans"/>
                  <a:cs typeface="DM Sans"/>
                  <a:sym typeface="DM Sans"/>
                </a:endParaRPr>
              </a:p>
            </p:txBody>
          </p:sp>
        </p:grpSp>
        <p:grpSp>
          <p:nvGrpSpPr>
            <p:cNvPr id="1621" name="Google Shape;1621;p191"/>
            <p:cNvGrpSpPr/>
            <p:nvPr/>
          </p:nvGrpSpPr>
          <p:grpSpPr>
            <a:xfrm>
              <a:off x="6651619" y="2312917"/>
              <a:ext cx="1678500" cy="703800"/>
              <a:chOff x="6651619" y="1724425"/>
              <a:chExt cx="1678500" cy="703800"/>
            </a:xfrm>
          </p:grpSpPr>
          <p:sp>
            <p:nvSpPr>
              <p:cNvPr id="1622" name="Google Shape;1622;p191"/>
              <p:cNvSpPr/>
              <p:nvPr/>
            </p:nvSpPr>
            <p:spPr>
              <a:xfrm>
                <a:off x="6651619" y="2276125"/>
                <a:ext cx="1678500" cy="152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191"/>
              <p:cNvSpPr txBox="1"/>
              <p:nvPr/>
            </p:nvSpPr>
            <p:spPr>
              <a:xfrm flipH="1">
                <a:off x="6651775" y="1724425"/>
                <a:ext cx="1671300" cy="5718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The people cry to Yahweh</a:t>
                </a:r>
                <a:endParaRPr b="1">
                  <a:solidFill>
                    <a:schemeClr val="dk1"/>
                  </a:solidFill>
                  <a:latin typeface="DM Sans"/>
                  <a:ea typeface="DM Sans"/>
                  <a:cs typeface="DM Sans"/>
                  <a:sym typeface="DM Sans"/>
                </a:endParaRPr>
              </a:p>
            </p:txBody>
          </p:sp>
        </p:grpSp>
        <p:grpSp>
          <p:nvGrpSpPr>
            <p:cNvPr id="1624" name="Google Shape;1624;p191"/>
            <p:cNvGrpSpPr/>
            <p:nvPr/>
          </p:nvGrpSpPr>
          <p:grpSpPr>
            <a:xfrm>
              <a:off x="6651628" y="3300900"/>
              <a:ext cx="1937172" cy="697100"/>
              <a:chOff x="6651628" y="2428225"/>
              <a:chExt cx="1937172" cy="697100"/>
            </a:xfrm>
          </p:grpSpPr>
          <p:sp>
            <p:nvSpPr>
              <p:cNvPr id="1625" name="Google Shape;1625;p191"/>
              <p:cNvSpPr/>
              <p:nvPr/>
            </p:nvSpPr>
            <p:spPr>
              <a:xfrm>
                <a:off x="6651628" y="2973225"/>
                <a:ext cx="1678500" cy="152100"/>
              </a:xfrm>
              <a:prstGeom prst="rect">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191"/>
              <p:cNvSpPr txBox="1"/>
              <p:nvPr/>
            </p:nvSpPr>
            <p:spPr>
              <a:xfrm flipH="1">
                <a:off x="6652000" y="2428225"/>
                <a:ext cx="1936800" cy="5718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The people are delivered by Yahweh</a:t>
                </a:r>
                <a:endParaRPr b="1">
                  <a:solidFill>
                    <a:schemeClr val="dk1"/>
                  </a:solidFill>
                  <a:latin typeface="DM Sans"/>
                  <a:ea typeface="DM Sans"/>
                  <a:cs typeface="DM Sans"/>
                  <a:sym typeface="DM Sans"/>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0" name="Shape 1630"/>
        <p:cNvGrpSpPr/>
        <p:nvPr/>
      </p:nvGrpSpPr>
      <p:grpSpPr>
        <a:xfrm>
          <a:off x="0" y="0"/>
          <a:ext cx="0" cy="0"/>
          <a:chOff x="0" y="0"/>
          <a:chExt cx="0" cy="0"/>
        </a:xfrm>
      </p:grpSpPr>
      <p:sp>
        <p:nvSpPr>
          <p:cNvPr id="1631" name="Google Shape;1631;p192"/>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632" name="Google Shape;1632;p192"/>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633" name="Google Shape;1633;p192"/>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634" name="Google Shape;1634;p192"/>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635" name="Google Shape;1635;p192"/>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636" name="Google Shape;1636;p192"/>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637" name="Google Shape;1637;p192"/>
          <p:cNvSpPr txBox="1"/>
          <p:nvPr>
            <p:ph idx="1" type="subTitle"/>
          </p:nvPr>
        </p:nvSpPr>
        <p:spPr>
          <a:xfrm>
            <a:off x="713225" y="793700"/>
            <a:ext cx="52854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9</a:t>
            </a:r>
            <a:r>
              <a:rPr lang="en" sz="1700"/>
              <a:t> </a:t>
            </a:r>
            <a:r>
              <a:rPr lang="en" sz="1700">
                <a:highlight>
                  <a:srgbClr val="86A0A1"/>
                </a:highlight>
              </a:rPr>
              <a:t>But they forgot the Lord their God</a:t>
            </a:r>
            <a:r>
              <a:rPr lang="en" sz="1700"/>
              <a:t>, </a:t>
            </a:r>
            <a:r>
              <a:rPr lang="en" sz="1700">
                <a:highlight>
                  <a:srgbClr val="C7AE9E"/>
                </a:highlight>
              </a:rPr>
              <a:t>so He sold them into the hand of Sisera</a:t>
            </a:r>
            <a:r>
              <a:rPr lang="en" sz="1700"/>
              <a:t>, captain of the army of Hazor, and into the hand of the Philistines and into the hand of the king of Moab, and they fought against them. </a:t>
            </a:r>
            <a:r>
              <a:rPr b="1" lang="en" sz="1700"/>
              <a:t>10</a:t>
            </a:r>
            <a:r>
              <a:rPr lang="en" sz="1700"/>
              <a:t> </a:t>
            </a:r>
            <a:r>
              <a:rPr lang="en" sz="1700">
                <a:highlight>
                  <a:srgbClr val="A1C0C0"/>
                </a:highlight>
              </a:rPr>
              <a:t>They cried out to the Lord and said, ‘We have sinned because we have forsaken the Lord and have served the Baals and the Ashtaroth; but now deliver us from the hands of our enemies, and we will serve You.</a:t>
            </a:r>
            <a:r>
              <a:rPr lang="en" sz="1700"/>
              <a:t>’ </a:t>
            </a:r>
            <a:r>
              <a:rPr b="1" lang="en" sz="1700"/>
              <a:t>11</a:t>
            </a:r>
            <a:r>
              <a:rPr lang="en" sz="1700"/>
              <a:t> </a:t>
            </a:r>
            <a:r>
              <a:rPr lang="en" sz="1700">
                <a:highlight>
                  <a:srgbClr val="B4A7D6"/>
                </a:highlight>
              </a:rPr>
              <a:t>Then the Lord sent Jerubbaal and Bedan and Jephthah and Samuel, and delivered you from the hands of your enemies all around, so that you lived in security.</a:t>
            </a:r>
            <a:endParaRPr b="1" sz="1700">
              <a:highlight>
                <a:srgbClr val="B4A7D6"/>
              </a:highlight>
            </a:endParaRPr>
          </a:p>
          <a:p>
            <a:pPr indent="0" lvl="0" marL="0" rtl="0" algn="r">
              <a:spcBef>
                <a:spcPts val="0"/>
              </a:spcBef>
              <a:spcAft>
                <a:spcPts val="0"/>
              </a:spcAft>
              <a:buNone/>
            </a:pPr>
            <a:br>
              <a:rPr b="1" lang="en" sz="1700"/>
            </a:br>
            <a:r>
              <a:rPr b="1" lang="en" sz="1700"/>
              <a:t>1 Samuel 12:9-11 (NASB)</a:t>
            </a:r>
            <a:endParaRPr b="1" sz="1700"/>
          </a:p>
          <a:p>
            <a:pPr indent="0" lvl="0" marL="0" rtl="0" algn="l">
              <a:spcBef>
                <a:spcPts val="0"/>
              </a:spcBef>
              <a:spcAft>
                <a:spcPts val="0"/>
              </a:spcAft>
              <a:buNone/>
            </a:pPr>
            <a:r>
              <a:rPr lang="en" sz="1700"/>
              <a:t>	</a:t>
            </a:r>
            <a:endParaRPr sz="1700"/>
          </a:p>
          <a:p>
            <a:pPr indent="0" lvl="0" marL="0" rtl="0" algn="l">
              <a:spcBef>
                <a:spcPts val="0"/>
              </a:spcBef>
              <a:spcAft>
                <a:spcPts val="0"/>
              </a:spcAft>
              <a:buNone/>
            </a:pPr>
            <a:r>
              <a:t/>
            </a:r>
            <a:endParaRPr sz="1700"/>
          </a:p>
        </p:txBody>
      </p:sp>
      <p:sp>
        <p:nvSpPr>
          <p:cNvPr id="1638" name="Google Shape;1638;p192"/>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12:6-25</a:t>
            </a:r>
            <a:endParaRPr sz="3000">
              <a:solidFill>
                <a:srgbClr val="995334"/>
              </a:solidFill>
              <a:latin typeface="DM Sans ExtraLight"/>
              <a:ea typeface="DM Sans ExtraLight"/>
              <a:cs typeface="DM Sans ExtraLight"/>
              <a:sym typeface="DM Sans ExtraLight"/>
            </a:endParaRPr>
          </a:p>
        </p:txBody>
      </p:sp>
      <p:grpSp>
        <p:nvGrpSpPr>
          <p:cNvPr id="1639" name="Google Shape;1639;p192"/>
          <p:cNvGrpSpPr/>
          <p:nvPr/>
        </p:nvGrpSpPr>
        <p:grpSpPr>
          <a:xfrm>
            <a:off x="6651619" y="310125"/>
            <a:ext cx="1937181" cy="3687875"/>
            <a:chOff x="6651619" y="310125"/>
            <a:chExt cx="1937181" cy="3687875"/>
          </a:xfrm>
        </p:grpSpPr>
        <p:grpSp>
          <p:nvGrpSpPr>
            <p:cNvPr id="1640" name="Google Shape;1640;p192"/>
            <p:cNvGrpSpPr/>
            <p:nvPr/>
          </p:nvGrpSpPr>
          <p:grpSpPr>
            <a:xfrm>
              <a:off x="6651625" y="310125"/>
              <a:ext cx="1678650" cy="723900"/>
              <a:chOff x="6651625" y="310125"/>
              <a:chExt cx="1678650" cy="723900"/>
            </a:xfrm>
          </p:grpSpPr>
          <p:sp>
            <p:nvSpPr>
              <p:cNvPr id="1641" name="Google Shape;1641;p192"/>
              <p:cNvSpPr/>
              <p:nvPr/>
            </p:nvSpPr>
            <p:spPr>
              <a:xfrm>
                <a:off x="6651625" y="881925"/>
                <a:ext cx="1678500" cy="152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192"/>
              <p:cNvSpPr txBox="1"/>
              <p:nvPr/>
            </p:nvSpPr>
            <p:spPr>
              <a:xfrm flipH="1">
                <a:off x="6651775" y="310125"/>
                <a:ext cx="1678500" cy="571800"/>
              </a:xfrm>
              <a:prstGeom prst="rect">
                <a:avLst/>
              </a:prstGeom>
              <a:noFill/>
              <a:ln>
                <a:noFill/>
              </a:ln>
            </p:spPr>
            <p:txBody>
              <a:bodyPr anchorCtr="0" anchor="b" bIns="91425" lIns="0" spcFirstLastPara="1" rIns="91425" wrap="square" tIns="91425">
                <a:no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The people sin</a:t>
                </a:r>
                <a:endParaRPr b="1">
                  <a:solidFill>
                    <a:schemeClr val="dk1"/>
                  </a:solidFill>
                  <a:latin typeface="DM Sans"/>
                  <a:ea typeface="DM Sans"/>
                  <a:cs typeface="DM Sans"/>
                  <a:sym typeface="DM Sans"/>
                </a:endParaRPr>
              </a:p>
            </p:txBody>
          </p:sp>
        </p:grpSp>
        <p:grpSp>
          <p:nvGrpSpPr>
            <p:cNvPr id="1643" name="Google Shape;1643;p192"/>
            <p:cNvGrpSpPr/>
            <p:nvPr/>
          </p:nvGrpSpPr>
          <p:grpSpPr>
            <a:xfrm>
              <a:off x="6651634" y="1318208"/>
              <a:ext cx="1678500" cy="710525"/>
              <a:chOff x="6651634" y="1020600"/>
              <a:chExt cx="1678500" cy="710525"/>
            </a:xfrm>
          </p:grpSpPr>
          <p:sp>
            <p:nvSpPr>
              <p:cNvPr id="1644" name="Google Shape;1644;p192"/>
              <p:cNvSpPr/>
              <p:nvPr/>
            </p:nvSpPr>
            <p:spPr>
              <a:xfrm>
                <a:off x="6651634" y="1579025"/>
                <a:ext cx="1678500" cy="152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192"/>
              <p:cNvSpPr txBox="1"/>
              <p:nvPr/>
            </p:nvSpPr>
            <p:spPr>
              <a:xfrm flipH="1">
                <a:off x="6651725" y="1020600"/>
                <a:ext cx="1671300" cy="5718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The people are oppressed</a:t>
                </a:r>
                <a:endParaRPr b="1">
                  <a:solidFill>
                    <a:schemeClr val="dk1"/>
                  </a:solidFill>
                  <a:latin typeface="DM Sans"/>
                  <a:ea typeface="DM Sans"/>
                  <a:cs typeface="DM Sans"/>
                  <a:sym typeface="DM Sans"/>
                </a:endParaRPr>
              </a:p>
            </p:txBody>
          </p:sp>
        </p:grpSp>
        <p:grpSp>
          <p:nvGrpSpPr>
            <p:cNvPr id="1646" name="Google Shape;1646;p192"/>
            <p:cNvGrpSpPr/>
            <p:nvPr/>
          </p:nvGrpSpPr>
          <p:grpSpPr>
            <a:xfrm>
              <a:off x="6651619" y="2312917"/>
              <a:ext cx="1678500" cy="703800"/>
              <a:chOff x="6651619" y="1724425"/>
              <a:chExt cx="1678500" cy="703800"/>
            </a:xfrm>
          </p:grpSpPr>
          <p:sp>
            <p:nvSpPr>
              <p:cNvPr id="1647" name="Google Shape;1647;p192"/>
              <p:cNvSpPr/>
              <p:nvPr/>
            </p:nvSpPr>
            <p:spPr>
              <a:xfrm>
                <a:off x="6651619" y="2276125"/>
                <a:ext cx="1678500" cy="152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192"/>
              <p:cNvSpPr txBox="1"/>
              <p:nvPr/>
            </p:nvSpPr>
            <p:spPr>
              <a:xfrm flipH="1">
                <a:off x="6651775" y="1724425"/>
                <a:ext cx="1671300" cy="5718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The people cry to Yahweh</a:t>
                </a:r>
                <a:endParaRPr b="1">
                  <a:solidFill>
                    <a:schemeClr val="dk1"/>
                  </a:solidFill>
                  <a:latin typeface="DM Sans"/>
                  <a:ea typeface="DM Sans"/>
                  <a:cs typeface="DM Sans"/>
                  <a:sym typeface="DM Sans"/>
                </a:endParaRPr>
              </a:p>
            </p:txBody>
          </p:sp>
        </p:grpSp>
        <p:grpSp>
          <p:nvGrpSpPr>
            <p:cNvPr id="1649" name="Google Shape;1649;p192"/>
            <p:cNvGrpSpPr/>
            <p:nvPr/>
          </p:nvGrpSpPr>
          <p:grpSpPr>
            <a:xfrm>
              <a:off x="6651628" y="3300900"/>
              <a:ext cx="1937172" cy="697100"/>
              <a:chOff x="6651628" y="2428225"/>
              <a:chExt cx="1937172" cy="697100"/>
            </a:xfrm>
          </p:grpSpPr>
          <p:sp>
            <p:nvSpPr>
              <p:cNvPr id="1650" name="Google Shape;1650;p192"/>
              <p:cNvSpPr/>
              <p:nvPr/>
            </p:nvSpPr>
            <p:spPr>
              <a:xfrm>
                <a:off x="6651628" y="2973225"/>
                <a:ext cx="1678500" cy="152100"/>
              </a:xfrm>
              <a:prstGeom prst="rect">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192"/>
              <p:cNvSpPr txBox="1"/>
              <p:nvPr/>
            </p:nvSpPr>
            <p:spPr>
              <a:xfrm flipH="1">
                <a:off x="6652000" y="2428225"/>
                <a:ext cx="1936800" cy="5718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The people are delivered by Yahweh</a:t>
                </a:r>
                <a:endParaRPr b="1">
                  <a:solidFill>
                    <a:schemeClr val="dk1"/>
                  </a:solidFill>
                  <a:latin typeface="DM Sans"/>
                  <a:ea typeface="DM Sans"/>
                  <a:cs typeface="DM Sans"/>
                  <a:sym typeface="DM Sans"/>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5" name="Shape 1655"/>
        <p:cNvGrpSpPr/>
        <p:nvPr/>
      </p:nvGrpSpPr>
      <p:grpSpPr>
        <a:xfrm>
          <a:off x="0" y="0"/>
          <a:ext cx="0" cy="0"/>
          <a:chOff x="0" y="0"/>
          <a:chExt cx="0" cy="0"/>
        </a:xfrm>
      </p:grpSpPr>
      <p:sp>
        <p:nvSpPr>
          <p:cNvPr id="1656" name="Google Shape;1656;p193"/>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657" name="Google Shape;1657;p193"/>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658" name="Google Shape;1658;p193"/>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659" name="Google Shape;1659;p193"/>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660" name="Google Shape;1660;p193"/>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661" name="Google Shape;1661;p193"/>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662" name="Google Shape;1662;p193"/>
          <p:cNvSpPr txBox="1"/>
          <p:nvPr>
            <p:ph idx="1" type="subTitle"/>
          </p:nvPr>
        </p:nvSpPr>
        <p:spPr>
          <a:xfrm>
            <a:off x="713225" y="793700"/>
            <a:ext cx="5248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12</a:t>
            </a:r>
            <a:r>
              <a:rPr lang="en" sz="1700"/>
              <a:t> </a:t>
            </a:r>
            <a:r>
              <a:rPr lang="en" sz="1700">
                <a:highlight>
                  <a:srgbClr val="C7AE9E"/>
                </a:highlight>
              </a:rPr>
              <a:t>When you saw that Nahash the king of the sons of Ammon came against you</a:t>
            </a:r>
            <a:r>
              <a:rPr lang="en" sz="1700"/>
              <a:t>, </a:t>
            </a:r>
            <a:r>
              <a:rPr lang="en" sz="1700">
                <a:highlight>
                  <a:srgbClr val="86A0A1"/>
                </a:highlight>
              </a:rPr>
              <a:t>you said to me, ‘No, but a king shall reign over us,’ although the Lord your God was your king.</a:t>
            </a:r>
            <a:r>
              <a:rPr lang="en" sz="1700"/>
              <a:t> </a:t>
            </a:r>
            <a:endParaRPr sz="1700"/>
          </a:p>
          <a:p>
            <a:pPr indent="0" lvl="0" marL="0" rtl="0" algn="l">
              <a:spcBef>
                <a:spcPts val="0"/>
              </a:spcBef>
              <a:spcAft>
                <a:spcPts val="0"/>
              </a:spcAft>
              <a:buNone/>
            </a:pPr>
            <a:r>
              <a:t/>
            </a:r>
            <a:endParaRPr sz="1700"/>
          </a:p>
          <a:p>
            <a:pPr indent="0" lvl="0" marL="0" rtl="0" algn="r">
              <a:spcBef>
                <a:spcPts val="0"/>
              </a:spcBef>
              <a:spcAft>
                <a:spcPts val="0"/>
              </a:spcAft>
              <a:buNone/>
            </a:pPr>
            <a:r>
              <a:rPr b="1" lang="en" sz="1700"/>
              <a:t>1 Samuel 12:12 (NASB)</a:t>
            </a:r>
            <a:endParaRPr sz="1700"/>
          </a:p>
        </p:txBody>
      </p:sp>
      <p:sp>
        <p:nvSpPr>
          <p:cNvPr id="1663" name="Google Shape;1663;p193"/>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12:6-25</a:t>
            </a:r>
            <a:endParaRPr sz="3000">
              <a:solidFill>
                <a:srgbClr val="995334"/>
              </a:solidFill>
              <a:latin typeface="DM Sans ExtraLight"/>
              <a:ea typeface="DM Sans ExtraLight"/>
              <a:cs typeface="DM Sans ExtraLight"/>
              <a:sym typeface="DM Sans ExtraLight"/>
            </a:endParaRPr>
          </a:p>
        </p:txBody>
      </p:sp>
      <p:grpSp>
        <p:nvGrpSpPr>
          <p:cNvPr id="1664" name="Google Shape;1664;p193"/>
          <p:cNvGrpSpPr/>
          <p:nvPr/>
        </p:nvGrpSpPr>
        <p:grpSpPr>
          <a:xfrm>
            <a:off x="6651619" y="310125"/>
            <a:ext cx="1937181" cy="3687875"/>
            <a:chOff x="6651619" y="310125"/>
            <a:chExt cx="1937181" cy="3687875"/>
          </a:xfrm>
        </p:grpSpPr>
        <p:grpSp>
          <p:nvGrpSpPr>
            <p:cNvPr id="1665" name="Google Shape;1665;p193"/>
            <p:cNvGrpSpPr/>
            <p:nvPr/>
          </p:nvGrpSpPr>
          <p:grpSpPr>
            <a:xfrm>
              <a:off x="6651625" y="310125"/>
              <a:ext cx="1678650" cy="723900"/>
              <a:chOff x="6651625" y="310125"/>
              <a:chExt cx="1678650" cy="723900"/>
            </a:xfrm>
          </p:grpSpPr>
          <p:sp>
            <p:nvSpPr>
              <p:cNvPr id="1666" name="Google Shape;1666;p193"/>
              <p:cNvSpPr/>
              <p:nvPr/>
            </p:nvSpPr>
            <p:spPr>
              <a:xfrm>
                <a:off x="6651625" y="881925"/>
                <a:ext cx="1678500" cy="152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193"/>
              <p:cNvSpPr txBox="1"/>
              <p:nvPr/>
            </p:nvSpPr>
            <p:spPr>
              <a:xfrm flipH="1">
                <a:off x="6651775" y="310125"/>
                <a:ext cx="1678500" cy="571800"/>
              </a:xfrm>
              <a:prstGeom prst="rect">
                <a:avLst/>
              </a:prstGeom>
              <a:noFill/>
              <a:ln>
                <a:noFill/>
              </a:ln>
            </p:spPr>
            <p:txBody>
              <a:bodyPr anchorCtr="0" anchor="b" bIns="91425" lIns="0" spcFirstLastPara="1" rIns="91425" wrap="square" tIns="91425">
                <a:no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The people sin</a:t>
                </a:r>
                <a:endParaRPr b="1">
                  <a:solidFill>
                    <a:schemeClr val="dk1"/>
                  </a:solidFill>
                  <a:latin typeface="DM Sans"/>
                  <a:ea typeface="DM Sans"/>
                  <a:cs typeface="DM Sans"/>
                  <a:sym typeface="DM Sans"/>
                </a:endParaRPr>
              </a:p>
            </p:txBody>
          </p:sp>
        </p:grpSp>
        <p:grpSp>
          <p:nvGrpSpPr>
            <p:cNvPr id="1668" name="Google Shape;1668;p193"/>
            <p:cNvGrpSpPr/>
            <p:nvPr/>
          </p:nvGrpSpPr>
          <p:grpSpPr>
            <a:xfrm>
              <a:off x="6651634" y="1318208"/>
              <a:ext cx="1678500" cy="710525"/>
              <a:chOff x="6651634" y="1020600"/>
              <a:chExt cx="1678500" cy="710525"/>
            </a:xfrm>
          </p:grpSpPr>
          <p:sp>
            <p:nvSpPr>
              <p:cNvPr id="1669" name="Google Shape;1669;p193"/>
              <p:cNvSpPr/>
              <p:nvPr/>
            </p:nvSpPr>
            <p:spPr>
              <a:xfrm>
                <a:off x="6651634" y="1579025"/>
                <a:ext cx="1678500" cy="152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193"/>
              <p:cNvSpPr txBox="1"/>
              <p:nvPr/>
            </p:nvSpPr>
            <p:spPr>
              <a:xfrm flipH="1">
                <a:off x="6651725" y="1020600"/>
                <a:ext cx="1671300" cy="5718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The people are oppressed</a:t>
                </a:r>
                <a:endParaRPr b="1">
                  <a:solidFill>
                    <a:schemeClr val="dk1"/>
                  </a:solidFill>
                  <a:latin typeface="DM Sans"/>
                  <a:ea typeface="DM Sans"/>
                  <a:cs typeface="DM Sans"/>
                  <a:sym typeface="DM Sans"/>
                </a:endParaRPr>
              </a:p>
            </p:txBody>
          </p:sp>
        </p:grpSp>
        <p:grpSp>
          <p:nvGrpSpPr>
            <p:cNvPr id="1671" name="Google Shape;1671;p193"/>
            <p:cNvGrpSpPr/>
            <p:nvPr/>
          </p:nvGrpSpPr>
          <p:grpSpPr>
            <a:xfrm>
              <a:off x="6651619" y="2312917"/>
              <a:ext cx="1678500" cy="703800"/>
              <a:chOff x="6651619" y="1724425"/>
              <a:chExt cx="1678500" cy="703800"/>
            </a:xfrm>
          </p:grpSpPr>
          <p:sp>
            <p:nvSpPr>
              <p:cNvPr id="1672" name="Google Shape;1672;p193"/>
              <p:cNvSpPr/>
              <p:nvPr/>
            </p:nvSpPr>
            <p:spPr>
              <a:xfrm>
                <a:off x="6651619" y="2276125"/>
                <a:ext cx="1678500" cy="152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193"/>
              <p:cNvSpPr txBox="1"/>
              <p:nvPr/>
            </p:nvSpPr>
            <p:spPr>
              <a:xfrm flipH="1">
                <a:off x="6651775" y="1724425"/>
                <a:ext cx="1671300" cy="5718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The people cry to Yahweh</a:t>
                </a:r>
                <a:endParaRPr b="1">
                  <a:solidFill>
                    <a:schemeClr val="dk1"/>
                  </a:solidFill>
                  <a:latin typeface="DM Sans"/>
                  <a:ea typeface="DM Sans"/>
                  <a:cs typeface="DM Sans"/>
                  <a:sym typeface="DM Sans"/>
                </a:endParaRPr>
              </a:p>
            </p:txBody>
          </p:sp>
        </p:grpSp>
        <p:grpSp>
          <p:nvGrpSpPr>
            <p:cNvPr id="1674" name="Google Shape;1674;p193"/>
            <p:cNvGrpSpPr/>
            <p:nvPr/>
          </p:nvGrpSpPr>
          <p:grpSpPr>
            <a:xfrm>
              <a:off x="6651628" y="3300900"/>
              <a:ext cx="1937172" cy="697100"/>
              <a:chOff x="6651628" y="2428225"/>
              <a:chExt cx="1937172" cy="697100"/>
            </a:xfrm>
          </p:grpSpPr>
          <p:sp>
            <p:nvSpPr>
              <p:cNvPr id="1675" name="Google Shape;1675;p193"/>
              <p:cNvSpPr/>
              <p:nvPr/>
            </p:nvSpPr>
            <p:spPr>
              <a:xfrm>
                <a:off x="6651628" y="2973225"/>
                <a:ext cx="1678500" cy="152100"/>
              </a:xfrm>
              <a:prstGeom prst="rect">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193"/>
              <p:cNvSpPr txBox="1"/>
              <p:nvPr/>
            </p:nvSpPr>
            <p:spPr>
              <a:xfrm flipH="1">
                <a:off x="6652000" y="2428225"/>
                <a:ext cx="1936800" cy="5718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The people are delivered by Yahweh</a:t>
                </a:r>
                <a:endParaRPr b="1">
                  <a:solidFill>
                    <a:schemeClr val="dk1"/>
                  </a:solidFill>
                  <a:latin typeface="DM Sans"/>
                  <a:ea typeface="DM Sans"/>
                  <a:cs typeface="DM Sans"/>
                  <a:sym typeface="DM Sans"/>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0" name="Shape 1680"/>
        <p:cNvGrpSpPr/>
        <p:nvPr/>
      </p:nvGrpSpPr>
      <p:grpSpPr>
        <a:xfrm>
          <a:off x="0" y="0"/>
          <a:ext cx="0" cy="0"/>
          <a:chOff x="0" y="0"/>
          <a:chExt cx="0" cy="0"/>
        </a:xfrm>
      </p:grpSpPr>
      <p:sp>
        <p:nvSpPr>
          <p:cNvPr id="1681" name="Google Shape;1681;p194"/>
          <p:cNvSpPr/>
          <p:nvPr/>
        </p:nvSpPr>
        <p:spPr>
          <a:xfrm>
            <a:off x="1213759" y="2816450"/>
            <a:ext cx="1678500" cy="152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19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History repeating itself</a:t>
            </a:r>
            <a:endParaRPr/>
          </a:p>
        </p:txBody>
      </p:sp>
      <p:sp>
        <p:nvSpPr>
          <p:cNvPr id="1683" name="Google Shape;1683;p194"/>
          <p:cNvSpPr/>
          <p:nvPr/>
        </p:nvSpPr>
        <p:spPr>
          <a:xfrm>
            <a:off x="2893500" y="2816450"/>
            <a:ext cx="1678500" cy="152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194"/>
          <p:cNvSpPr/>
          <p:nvPr/>
        </p:nvSpPr>
        <p:spPr>
          <a:xfrm>
            <a:off x="4572019" y="2816450"/>
            <a:ext cx="1678500" cy="152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194"/>
          <p:cNvSpPr/>
          <p:nvPr/>
        </p:nvSpPr>
        <p:spPr>
          <a:xfrm>
            <a:off x="6250553" y="2816450"/>
            <a:ext cx="1678500" cy="152100"/>
          </a:xfrm>
          <a:prstGeom prst="rect">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86" name="Google Shape;1686;p194"/>
          <p:cNvCxnSpPr>
            <a:stCxn id="1683" idx="2"/>
            <a:endCxn id="1687" idx="0"/>
          </p:cNvCxnSpPr>
          <p:nvPr/>
        </p:nvCxnSpPr>
        <p:spPr>
          <a:xfrm>
            <a:off x="3732750" y="2968550"/>
            <a:ext cx="600" cy="336300"/>
          </a:xfrm>
          <a:prstGeom prst="straightConnector1">
            <a:avLst/>
          </a:prstGeom>
          <a:noFill/>
          <a:ln cap="flat" cmpd="sng" w="9525">
            <a:solidFill>
              <a:schemeClr val="dk1"/>
            </a:solidFill>
            <a:prstDash val="solid"/>
            <a:round/>
            <a:headEnd len="med" w="med" type="none"/>
            <a:tailEnd len="med" w="med" type="oval"/>
          </a:ln>
        </p:spPr>
      </p:cxnSp>
      <p:sp>
        <p:nvSpPr>
          <p:cNvPr id="1687" name="Google Shape;1687;p194"/>
          <p:cNvSpPr txBox="1"/>
          <p:nvPr/>
        </p:nvSpPr>
        <p:spPr>
          <a:xfrm flipH="1">
            <a:off x="2661700" y="3304875"/>
            <a:ext cx="2143200" cy="57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Baskervville"/>
                <a:ea typeface="Baskervville"/>
                <a:cs typeface="Baskervville"/>
                <a:sym typeface="Baskervville"/>
              </a:rPr>
              <a:t>A</a:t>
            </a:r>
            <a:endParaRPr sz="2400">
              <a:solidFill>
                <a:schemeClr val="dk1"/>
              </a:solidFill>
              <a:latin typeface="Baskervville"/>
              <a:ea typeface="Baskervville"/>
              <a:cs typeface="Baskervville"/>
              <a:sym typeface="Baskervville"/>
            </a:endParaRPr>
          </a:p>
        </p:txBody>
      </p:sp>
      <p:sp>
        <p:nvSpPr>
          <p:cNvPr id="1688" name="Google Shape;1688;p194"/>
          <p:cNvSpPr txBox="1"/>
          <p:nvPr/>
        </p:nvSpPr>
        <p:spPr>
          <a:xfrm flipH="1">
            <a:off x="2661712" y="3649304"/>
            <a:ext cx="2143200" cy="57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DM Sans"/>
                <a:ea typeface="DM Sans"/>
                <a:cs typeface="DM Sans"/>
                <a:sym typeface="DM Sans"/>
              </a:rPr>
              <a:t>The people sin</a:t>
            </a:r>
            <a:endParaRPr>
              <a:solidFill>
                <a:schemeClr val="dk1"/>
              </a:solidFill>
              <a:latin typeface="DM Sans"/>
              <a:ea typeface="DM Sans"/>
              <a:cs typeface="DM Sans"/>
              <a:sym typeface="DM Sans"/>
            </a:endParaRPr>
          </a:p>
        </p:txBody>
      </p:sp>
      <p:sp>
        <p:nvSpPr>
          <p:cNvPr id="1689" name="Google Shape;1689;p194"/>
          <p:cNvSpPr txBox="1"/>
          <p:nvPr/>
        </p:nvSpPr>
        <p:spPr>
          <a:xfrm flipH="1">
            <a:off x="983213" y="1935875"/>
            <a:ext cx="2143200" cy="57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Baskervville"/>
                <a:ea typeface="Baskervville"/>
                <a:cs typeface="Baskervville"/>
                <a:sym typeface="Baskervville"/>
              </a:rPr>
              <a:t>B</a:t>
            </a:r>
            <a:endParaRPr sz="2400">
              <a:solidFill>
                <a:schemeClr val="dk1"/>
              </a:solidFill>
              <a:latin typeface="Baskervville"/>
              <a:ea typeface="Baskervville"/>
              <a:cs typeface="Baskervville"/>
              <a:sym typeface="Baskervville"/>
            </a:endParaRPr>
          </a:p>
        </p:txBody>
      </p:sp>
      <p:sp>
        <p:nvSpPr>
          <p:cNvPr id="1690" name="Google Shape;1690;p194"/>
          <p:cNvSpPr txBox="1"/>
          <p:nvPr/>
        </p:nvSpPr>
        <p:spPr>
          <a:xfrm flipH="1">
            <a:off x="981389" y="1476790"/>
            <a:ext cx="2143200" cy="57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DM Sans"/>
                <a:ea typeface="DM Sans"/>
                <a:cs typeface="DM Sans"/>
                <a:sym typeface="DM Sans"/>
              </a:rPr>
              <a:t>The people are oppressed</a:t>
            </a:r>
            <a:endParaRPr>
              <a:solidFill>
                <a:schemeClr val="dk1"/>
              </a:solidFill>
              <a:latin typeface="DM Sans"/>
              <a:ea typeface="DM Sans"/>
              <a:cs typeface="DM Sans"/>
              <a:sym typeface="DM Sans"/>
            </a:endParaRPr>
          </a:p>
        </p:txBody>
      </p:sp>
      <p:cxnSp>
        <p:nvCxnSpPr>
          <p:cNvPr id="1691" name="Google Shape;1691;p194"/>
          <p:cNvCxnSpPr>
            <a:stCxn id="1689" idx="2"/>
            <a:endCxn id="1681" idx="0"/>
          </p:cNvCxnSpPr>
          <p:nvPr/>
        </p:nvCxnSpPr>
        <p:spPr>
          <a:xfrm flipH="1">
            <a:off x="2053013" y="2507675"/>
            <a:ext cx="1800" cy="308700"/>
          </a:xfrm>
          <a:prstGeom prst="straightConnector1">
            <a:avLst/>
          </a:prstGeom>
          <a:noFill/>
          <a:ln cap="flat" cmpd="sng" w="9525">
            <a:solidFill>
              <a:schemeClr val="dk1"/>
            </a:solidFill>
            <a:prstDash val="solid"/>
            <a:round/>
            <a:headEnd len="med" w="med" type="oval"/>
            <a:tailEnd len="med" w="med" type="none"/>
          </a:ln>
        </p:spPr>
      </p:cxnSp>
      <p:sp>
        <p:nvSpPr>
          <p:cNvPr id="1692" name="Google Shape;1692;p194"/>
          <p:cNvSpPr txBox="1"/>
          <p:nvPr/>
        </p:nvSpPr>
        <p:spPr>
          <a:xfrm flipH="1">
            <a:off x="4339675" y="1935875"/>
            <a:ext cx="2143200" cy="57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Baskervville"/>
                <a:ea typeface="Baskervville"/>
                <a:cs typeface="Baskervville"/>
                <a:sym typeface="Baskervville"/>
              </a:rPr>
              <a:t>C</a:t>
            </a:r>
            <a:endParaRPr sz="2400">
              <a:solidFill>
                <a:schemeClr val="dk1"/>
              </a:solidFill>
              <a:latin typeface="Baskervville"/>
              <a:ea typeface="Baskervville"/>
              <a:cs typeface="Baskervville"/>
              <a:sym typeface="Baskervville"/>
            </a:endParaRPr>
          </a:p>
        </p:txBody>
      </p:sp>
      <p:sp>
        <p:nvSpPr>
          <p:cNvPr id="1693" name="Google Shape;1693;p194"/>
          <p:cNvSpPr txBox="1"/>
          <p:nvPr/>
        </p:nvSpPr>
        <p:spPr>
          <a:xfrm flipH="1">
            <a:off x="4339662" y="1519654"/>
            <a:ext cx="2143200" cy="57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DM Sans"/>
                <a:ea typeface="DM Sans"/>
                <a:cs typeface="DM Sans"/>
                <a:sym typeface="DM Sans"/>
              </a:rPr>
              <a:t>The people cry to Yahweh</a:t>
            </a:r>
            <a:endParaRPr>
              <a:solidFill>
                <a:schemeClr val="dk1"/>
              </a:solidFill>
              <a:latin typeface="DM Sans"/>
              <a:ea typeface="DM Sans"/>
              <a:cs typeface="DM Sans"/>
              <a:sym typeface="DM Sans"/>
            </a:endParaRPr>
          </a:p>
        </p:txBody>
      </p:sp>
      <p:sp>
        <p:nvSpPr>
          <p:cNvPr id="1694" name="Google Shape;1694;p194"/>
          <p:cNvSpPr txBox="1"/>
          <p:nvPr/>
        </p:nvSpPr>
        <p:spPr>
          <a:xfrm flipH="1">
            <a:off x="6018188" y="3304875"/>
            <a:ext cx="2143200" cy="57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Baskervville"/>
                <a:ea typeface="Baskervville"/>
                <a:cs typeface="Baskervville"/>
                <a:sym typeface="Baskervville"/>
              </a:rPr>
              <a:t>D</a:t>
            </a:r>
            <a:endParaRPr sz="2400">
              <a:solidFill>
                <a:schemeClr val="dk1"/>
              </a:solidFill>
              <a:latin typeface="Baskervville"/>
              <a:ea typeface="Baskervville"/>
              <a:cs typeface="Baskervville"/>
              <a:sym typeface="Baskervville"/>
            </a:endParaRPr>
          </a:p>
        </p:txBody>
      </p:sp>
      <p:sp>
        <p:nvSpPr>
          <p:cNvPr id="1695" name="Google Shape;1695;p194"/>
          <p:cNvSpPr txBox="1"/>
          <p:nvPr/>
        </p:nvSpPr>
        <p:spPr>
          <a:xfrm flipH="1">
            <a:off x="6018214" y="3711590"/>
            <a:ext cx="2143200" cy="57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DM Sans"/>
                <a:ea typeface="DM Sans"/>
                <a:cs typeface="DM Sans"/>
                <a:sym typeface="DM Sans"/>
              </a:rPr>
              <a:t>The people are delivered by Yahweh</a:t>
            </a:r>
            <a:endParaRPr>
              <a:solidFill>
                <a:schemeClr val="dk1"/>
              </a:solidFill>
              <a:latin typeface="DM Sans"/>
              <a:ea typeface="DM Sans"/>
              <a:cs typeface="DM Sans"/>
              <a:sym typeface="DM Sans"/>
            </a:endParaRPr>
          </a:p>
        </p:txBody>
      </p:sp>
      <p:cxnSp>
        <p:nvCxnSpPr>
          <p:cNvPr id="1696" name="Google Shape;1696;p194"/>
          <p:cNvCxnSpPr>
            <a:stCxn id="1684" idx="0"/>
            <a:endCxn id="1692" idx="2"/>
          </p:cNvCxnSpPr>
          <p:nvPr/>
        </p:nvCxnSpPr>
        <p:spPr>
          <a:xfrm rot="10800000">
            <a:off x="5411269" y="2507750"/>
            <a:ext cx="0" cy="308700"/>
          </a:xfrm>
          <a:prstGeom prst="straightConnector1">
            <a:avLst/>
          </a:prstGeom>
          <a:noFill/>
          <a:ln cap="flat" cmpd="sng" w="9525">
            <a:solidFill>
              <a:schemeClr val="dk1"/>
            </a:solidFill>
            <a:prstDash val="solid"/>
            <a:round/>
            <a:headEnd len="med" w="med" type="none"/>
            <a:tailEnd len="med" w="med" type="oval"/>
          </a:ln>
        </p:spPr>
      </p:cxnSp>
      <p:cxnSp>
        <p:nvCxnSpPr>
          <p:cNvPr id="1697" name="Google Shape;1697;p194"/>
          <p:cNvCxnSpPr>
            <a:stCxn id="1694" idx="0"/>
            <a:endCxn id="1685" idx="2"/>
          </p:cNvCxnSpPr>
          <p:nvPr/>
        </p:nvCxnSpPr>
        <p:spPr>
          <a:xfrm rot="10800000">
            <a:off x="7089788" y="2968575"/>
            <a:ext cx="0" cy="336300"/>
          </a:xfrm>
          <a:prstGeom prst="straightConnector1">
            <a:avLst/>
          </a:prstGeom>
          <a:noFill/>
          <a:ln cap="flat" cmpd="sng" w="9525">
            <a:solidFill>
              <a:schemeClr val="dk1"/>
            </a:solidFill>
            <a:prstDash val="solid"/>
            <a:round/>
            <a:headEnd len="med" w="med" type="oval"/>
            <a:tailEnd len="med" w="med" type="none"/>
          </a:ln>
        </p:spPr>
      </p:cxnSp>
      <p:pic>
        <p:nvPicPr>
          <p:cNvPr descr="File:RedX.svg - Wikimedia Commons" id="1698" name="Google Shape;1698;p194"/>
          <p:cNvPicPr preferRelativeResize="0"/>
          <p:nvPr/>
        </p:nvPicPr>
        <p:blipFill>
          <a:blip r:embed="rId3">
            <a:alphaModFix/>
          </a:blip>
          <a:stretch>
            <a:fillRect/>
          </a:stretch>
        </p:blipFill>
        <p:spPr>
          <a:xfrm>
            <a:off x="4578375" y="1632925"/>
            <a:ext cx="1666401" cy="27531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2" name="Shape 1702"/>
        <p:cNvGrpSpPr/>
        <p:nvPr/>
      </p:nvGrpSpPr>
      <p:grpSpPr>
        <a:xfrm>
          <a:off x="0" y="0"/>
          <a:ext cx="0" cy="0"/>
          <a:chOff x="0" y="0"/>
          <a:chExt cx="0" cy="0"/>
        </a:xfrm>
      </p:grpSpPr>
      <p:sp>
        <p:nvSpPr>
          <p:cNvPr id="1703" name="Google Shape;1703;p195"/>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704" name="Google Shape;1704;p195"/>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705" name="Google Shape;1705;p195"/>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706" name="Google Shape;1706;p195"/>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707" name="Google Shape;1707;p195"/>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708" name="Google Shape;1708;p195"/>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709" name="Google Shape;1709;p195"/>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14</a:t>
            </a:r>
            <a:r>
              <a:rPr lang="en" sz="1700"/>
              <a:t> He will take the best of your fields and your vineyards and your olive groves and give them to his servants. </a:t>
            </a:r>
            <a:r>
              <a:rPr b="1" lang="en" sz="1700"/>
              <a:t>15</a:t>
            </a:r>
            <a:r>
              <a:rPr lang="en" sz="1700"/>
              <a:t> He will take a tenth of your seed and of your vineyards and give to his officers and to his servants. </a:t>
            </a:r>
            <a:r>
              <a:rPr b="1" lang="en" sz="1700"/>
              <a:t>16</a:t>
            </a:r>
            <a:r>
              <a:rPr lang="en" sz="1700"/>
              <a:t> He will also take your male servants and your female servants and your best young men and your donkeys and use them for his work. </a:t>
            </a:r>
            <a:r>
              <a:rPr b="1" lang="en" sz="1700"/>
              <a:t>17</a:t>
            </a:r>
            <a:r>
              <a:rPr lang="en" sz="1700"/>
              <a:t> He will take a tenth of your flocks, and you yourselves will become his servants. </a:t>
            </a:r>
            <a:r>
              <a:rPr b="1" lang="en" sz="1700"/>
              <a:t>18</a:t>
            </a:r>
            <a:r>
              <a:rPr lang="en" sz="1700"/>
              <a:t> </a:t>
            </a:r>
            <a:r>
              <a:rPr lang="en" sz="1700">
                <a:highlight>
                  <a:srgbClr val="B4A7D6"/>
                </a:highlight>
              </a:rPr>
              <a:t>Then you will cry out in that day because of your king whom you have chosen for yourselves, but the Lord will not answer you in that day.”</a:t>
            </a:r>
            <a:endParaRPr sz="1700">
              <a:highlight>
                <a:srgbClr val="B4A7D6"/>
              </a:highlight>
            </a:endParaRPr>
          </a:p>
          <a:p>
            <a:pPr indent="0" lvl="0" marL="0" rtl="0" algn="l">
              <a:spcBef>
                <a:spcPts val="0"/>
              </a:spcBef>
              <a:spcAft>
                <a:spcPts val="0"/>
              </a:spcAft>
              <a:buNone/>
            </a:pPr>
            <a:r>
              <a:t/>
            </a:r>
            <a:endParaRPr sz="1700"/>
          </a:p>
          <a:p>
            <a:pPr indent="0" lvl="0" marL="0" rtl="0" algn="r">
              <a:spcBef>
                <a:spcPts val="0"/>
              </a:spcBef>
              <a:spcAft>
                <a:spcPts val="0"/>
              </a:spcAft>
              <a:buNone/>
            </a:pPr>
            <a:r>
              <a:rPr b="1" lang="en"/>
              <a:t>1 Samuel 8:14-18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710" name="Google Shape;1710;p195"/>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8:1-22</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4" name="Shape 1714"/>
        <p:cNvGrpSpPr/>
        <p:nvPr/>
      </p:nvGrpSpPr>
      <p:grpSpPr>
        <a:xfrm>
          <a:off x="0" y="0"/>
          <a:ext cx="0" cy="0"/>
          <a:chOff x="0" y="0"/>
          <a:chExt cx="0" cy="0"/>
        </a:xfrm>
      </p:grpSpPr>
      <p:sp>
        <p:nvSpPr>
          <p:cNvPr id="1715" name="Google Shape;1715;p196"/>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716" name="Google Shape;1716;p196"/>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717" name="Google Shape;1717;p196"/>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718" name="Google Shape;1718;p196"/>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719" name="Google Shape;1719;p196"/>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720" name="Google Shape;1720;p196"/>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721" name="Google Shape;1721;p196"/>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13</a:t>
            </a:r>
            <a:r>
              <a:rPr lang="en" sz="1700"/>
              <a:t> Now therefore, here is the king whom you have chosen, whom you have asked for, and behold, the Lord has set a king over you. </a:t>
            </a:r>
            <a:r>
              <a:rPr b="1" lang="en" sz="1700"/>
              <a:t>14</a:t>
            </a:r>
            <a:r>
              <a:rPr lang="en" sz="1700"/>
              <a:t> </a:t>
            </a:r>
            <a:r>
              <a:rPr lang="en" sz="1700">
                <a:highlight>
                  <a:srgbClr val="93C47D"/>
                </a:highlight>
              </a:rPr>
              <a:t>If you</a:t>
            </a:r>
            <a:r>
              <a:rPr lang="en" sz="1700"/>
              <a:t> will </a:t>
            </a:r>
            <a:r>
              <a:rPr lang="en" sz="1700">
                <a:highlight>
                  <a:srgbClr val="B4A7D6"/>
                </a:highlight>
              </a:rPr>
              <a:t>fear the Lord</a:t>
            </a:r>
            <a:r>
              <a:rPr lang="en" sz="1700"/>
              <a:t> and </a:t>
            </a:r>
            <a:r>
              <a:rPr lang="en" sz="1700">
                <a:highlight>
                  <a:srgbClr val="B4A7D6"/>
                </a:highlight>
              </a:rPr>
              <a:t>serve Him</a:t>
            </a:r>
            <a:r>
              <a:rPr lang="en" sz="1700"/>
              <a:t>, and </a:t>
            </a:r>
            <a:r>
              <a:rPr lang="en" sz="1700">
                <a:highlight>
                  <a:srgbClr val="B4A7D6"/>
                </a:highlight>
              </a:rPr>
              <a:t>listen to His voice</a:t>
            </a:r>
            <a:r>
              <a:rPr lang="en" sz="1700"/>
              <a:t> and </a:t>
            </a:r>
            <a:r>
              <a:rPr lang="en" sz="1700">
                <a:highlight>
                  <a:srgbClr val="B4A7D6"/>
                </a:highlight>
              </a:rPr>
              <a:t>not rebel</a:t>
            </a:r>
            <a:r>
              <a:rPr lang="en" sz="1700"/>
              <a:t> against the command of the Lord, </a:t>
            </a:r>
            <a:r>
              <a:rPr lang="en" sz="1700">
                <a:highlight>
                  <a:srgbClr val="93C47D"/>
                </a:highlight>
              </a:rPr>
              <a:t>then both you</a:t>
            </a:r>
            <a:r>
              <a:rPr lang="en" sz="1700"/>
              <a:t> and also the king who reigns over you </a:t>
            </a:r>
            <a:r>
              <a:rPr lang="en" sz="1700">
                <a:highlight>
                  <a:srgbClr val="B4A7D6"/>
                </a:highlight>
              </a:rPr>
              <a:t>will follow the Lord your God.</a:t>
            </a:r>
            <a:r>
              <a:rPr lang="en" sz="1700"/>
              <a:t> </a:t>
            </a:r>
            <a:r>
              <a:rPr b="1" lang="en" sz="1700"/>
              <a:t>15</a:t>
            </a:r>
            <a:r>
              <a:rPr lang="en" sz="1700"/>
              <a:t> </a:t>
            </a:r>
            <a:r>
              <a:rPr lang="en" sz="1700">
                <a:highlight>
                  <a:srgbClr val="A4C2F4"/>
                </a:highlight>
              </a:rPr>
              <a:t>If you will not</a:t>
            </a:r>
            <a:r>
              <a:rPr lang="en" sz="1700"/>
              <a:t> listen to the voice of the Lord, but rebel against the command of the Lord, </a:t>
            </a:r>
            <a:r>
              <a:rPr lang="en" sz="1700">
                <a:highlight>
                  <a:srgbClr val="A4C2F4"/>
                </a:highlight>
              </a:rPr>
              <a:t>then</a:t>
            </a:r>
            <a:r>
              <a:rPr lang="en" sz="1700"/>
              <a:t> </a:t>
            </a:r>
            <a:r>
              <a:rPr lang="en" sz="1700">
                <a:highlight>
                  <a:srgbClr val="B4A7D6"/>
                </a:highlight>
              </a:rPr>
              <a:t>the hand of the Lord will be against you</a:t>
            </a:r>
            <a:r>
              <a:rPr lang="en" sz="1700"/>
              <a:t>, as it was against your fathers. </a:t>
            </a:r>
            <a:endParaRPr b="1" sz="1700"/>
          </a:p>
          <a:p>
            <a:pPr indent="0" lvl="0" marL="0" rtl="0" algn="l">
              <a:spcBef>
                <a:spcPts val="0"/>
              </a:spcBef>
              <a:spcAft>
                <a:spcPts val="0"/>
              </a:spcAft>
              <a:buNone/>
            </a:pPr>
            <a:r>
              <a:t/>
            </a:r>
            <a:endParaRPr b="1" sz="1700"/>
          </a:p>
          <a:p>
            <a:pPr indent="0" lvl="0" marL="0" rtl="0" algn="r">
              <a:spcBef>
                <a:spcPts val="0"/>
              </a:spcBef>
              <a:spcAft>
                <a:spcPts val="0"/>
              </a:spcAft>
              <a:buNone/>
            </a:pPr>
            <a:r>
              <a:rPr b="1" lang="en" sz="1700"/>
              <a:t>1 Samuel 12:13-15 (NASB)</a:t>
            </a:r>
            <a:endParaRPr sz="1700"/>
          </a:p>
        </p:txBody>
      </p:sp>
      <p:sp>
        <p:nvSpPr>
          <p:cNvPr id="1722" name="Google Shape;1722;p196"/>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12:6-25</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2" name="Shape 1382"/>
        <p:cNvGrpSpPr/>
        <p:nvPr/>
      </p:nvGrpSpPr>
      <p:grpSpPr>
        <a:xfrm>
          <a:off x="0" y="0"/>
          <a:ext cx="0" cy="0"/>
          <a:chOff x="0" y="0"/>
          <a:chExt cx="0" cy="0"/>
        </a:xfrm>
      </p:grpSpPr>
      <p:sp>
        <p:nvSpPr>
          <p:cNvPr id="1383" name="Google Shape;1383;p17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Contact Us</a:t>
            </a:r>
            <a:endParaRPr/>
          </a:p>
        </p:txBody>
      </p:sp>
      <p:pic>
        <p:nvPicPr>
          <p:cNvPr id="1384" name="Google Shape;1384;p179"/>
          <p:cNvPicPr preferRelativeResize="0"/>
          <p:nvPr/>
        </p:nvPicPr>
        <p:blipFill>
          <a:blip r:embed="rId3">
            <a:alphaModFix/>
          </a:blip>
          <a:stretch>
            <a:fillRect/>
          </a:stretch>
        </p:blipFill>
        <p:spPr>
          <a:xfrm>
            <a:off x="410356" y="1430475"/>
            <a:ext cx="2239575" cy="2687474"/>
          </a:xfrm>
          <a:prstGeom prst="rect">
            <a:avLst/>
          </a:prstGeom>
          <a:noFill/>
          <a:ln>
            <a:noFill/>
          </a:ln>
        </p:spPr>
      </p:pic>
      <p:pic>
        <p:nvPicPr>
          <p:cNvPr id="1385" name="Google Shape;1385;p179"/>
          <p:cNvPicPr preferRelativeResize="0"/>
          <p:nvPr/>
        </p:nvPicPr>
        <p:blipFill>
          <a:blip r:embed="rId4">
            <a:alphaModFix/>
          </a:blip>
          <a:stretch>
            <a:fillRect/>
          </a:stretch>
        </p:blipFill>
        <p:spPr>
          <a:xfrm>
            <a:off x="6553243" y="1465975"/>
            <a:ext cx="2180401" cy="2616474"/>
          </a:xfrm>
          <a:prstGeom prst="rect">
            <a:avLst/>
          </a:prstGeom>
          <a:noFill/>
          <a:ln>
            <a:noFill/>
          </a:ln>
        </p:spPr>
      </p:pic>
      <p:pic>
        <p:nvPicPr>
          <p:cNvPr id="1386" name="Google Shape;1386;p179"/>
          <p:cNvPicPr preferRelativeResize="0"/>
          <p:nvPr/>
        </p:nvPicPr>
        <p:blipFill>
          <a:blip r:embed="rId5">
            <a:alphaModFix/>
          </a:blip>
          <a:stretch>
            <a:fillRect/>
          </a:stretch>
        </p:blipFill>
        <p:spPr>
          <a:xfrm>
            <a:off x="3511387" y="1468212"/>
            <a:ext cx="2180401" cy="261201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6" name="Shape 1726"/>
        <p:cNvGrpSpPr/>
        <p:nvPr/>
      </p:nvGrpSpPr>
      <p:grpSpPr>
        <a:xfrm>
          <a:off x="0" y="0"/>
          <a:ext cx="0" cy="0"/>
          <a:chOff x="0" y="0"/>
          <a:chExt cx="0" cy="0"/>
        </a:xfrm>
      </p:grpSpPr>
      <p:sp>
        <p:nvSpPr>
          <p:cNvPr id="1727" name="Google Shape;1727;p197"/>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728" name="Google Shape;1728;p197"/>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729" name="Google Shape;1729;p197"/>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730" name="Google Shape;1730;p197"/>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731" name="Google Shape;1731;p197"/>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732" name="Google Shape;1732;p197"/>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733" name="Google Shape;1733;p197"/>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16</a:t>
            </a:r>
            <a:r>
              <a:rPr lang="en" sz="1700"/>
              <a:t> Even now, take your stand and see this great thing which the Lord will do before your eyes. </a:t>
            </a:r>
            <a:r>
              <a:rPr b="1" lang="en" sz="1700"/>
              <a:t>17</a:t>
            </a:r>
            <a:r>
              <a:rPr lang="en" sz="1700"/>
              <a:t> Is it not the wheat harvest today? I will call to the Lord, that He may send thunder and rain. Then you will know and see that your wickedness is great which you have done in the sight of the Lord by asking for yourselves a king.” </a:t>
            </a:r>
            <a:r>
              <a:rPr b="1" lang="en" sz="1700"/>
              <a:t>18</a:t>
            </a:r>
            <a:r>
              <a:rPr lang="en" sz="1700"/>
              <a:t> So Samuel called to the Lord, and the Lord sent thunder and rain that day; and </a:t>
            </a:r>
            <a:r>
              <a:rPr lang="en" sz="1700" u="sng"/>
              <a:t>all the people greatly feared</a:t>
            </a:r>
            <a:r>
              <a:rPr lang="en" sz="1700"/>
              <a:t> the Lord and Samuel.</a:t>
            </a:r>
            <a:endParaRPr sz="1700"/>
          </a:p>
          <a:p>
            <a:pPr indent="0" lvl="0" marL="0" rtl="0" algn="l">
              <a:spcBef>
                <a:spcPts val="0"/>
              </a:spcBef>
              <a:spcAft>
                <a:spcPts val="0"/>
              </a:spcAft>
              <a:buNone/>
            </a:pPr>
            <a:r>
              <a:t/>
            </a:r>
            <a:endParaRPr sz="1700"/>
          </a:p>
          <a:p>
            <a:pPr indent="0" lvl="0" marL="0" rtl="0" algn="r">
              <a:spcBef>
                <a:spcPts val="0"/>
              </a:spcBef>
              <a:spcAft>
                <a:spcPts val="0"/>
              </a:spcAft>
              <a:buNone/>
            </a:pPr>
            <a:r>
              <a:rPr b="1" lang="en" sz="1700"/>
              <a:t>1 Samuel 12:16-18 (NASB)</a:t>
            </a:r>
            <a:endParaRPr sz="1700"/>
          </a:p>
        </p:txBody>
      </p:sp>
      <p:sp>
        <p:nvSpPr>
          <p:cNvPr id="1734" name="Google Shape;1734;p197"/>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12:6-25</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8" name="Shape 1738"/>
        <p:cNvGrpSpPr/>
        <p:nvPr/>
      </p:nvGrpSpPr>
      <p:grpSpPr>
        <a:xfrm>
          <a:off x="0" y="0"/>
          <a:ext cx="0" cy="0"/>
          <a:chOff x="0" y="0"/>
          <a:chExt cx="0" cy="0"/>
        </a:xfrm>
      </p:grpSpPr>
      <p:sp>
        <p:nvSpPr>
          <p:cNvPr id="1739" name="Google Shape;1739;p198"/>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740" name="Google Shape;1740;p198"/>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741" name="Google Shape;1741;p198"/>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742" name="Google Shape;1742;p198"/>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743" name="Google Shape;1743;p198"/>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744" name="Google Shape;1744;p198"/>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pic>
        <p:nvPicPr>
          <p:cNvPr id="1745" name="Google Shape;1745;p198"/>
          <p:cNvPicPr preferRelativeResize="0"/>
          <p:nvPr/>
        </p:nvPicPr>
        <p:blipFill>
          <a:blip r:embed="rId8">
            <a:alphaModFix/>
          </a:blip>
          <a:stretch>
            <a:fillRect/>
          </a:stretch>
        </p:blipFill>
        <p:spPr>
          <a:xfrm>
            <a:off x="1293325" y="324263"/>
            <a:ext cx="6557351" cy="4494974"/>
          </a:xfrm>
          <a:prstGeom prst="rect">
            <a:avLst/>
          </a:prstGeom>
          <a:noFill/>
          <a:ln cap="flat" cmpd="sng" w="28575">
            <a:solidFill>
              <a:schemeClr val="accent1"/>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9" name="Shape 1749"/>
        <p:cNvGrpSpPr/>
        <p:nvPr/>
      </p:nvGrpSpPr>
      <p:grpSpPr>
        <a:xfrm>
          <a:off x="0" y="0"/>
          <a:ext cx="0" cy="0"/>
          <a:chOff x="0" y="0"/>
          <a:chExt cx="0" cy="0"/>
        </a:xfrm>
      </p:grpSpPr>
      <p:sp>
        <p:nvSpPr>
          <p:cNvPr id="1750" name="Google Shape;1750;p199"/>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751" name="Google Shape;1751;p199"/>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752" name="Google Shape;1752;p199"/>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753" name="Google Shape;1753;p199"/>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754" name="Google Shape;1754;p199"/>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755" name="Google Shape;1755;p199"/>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756" name="Google Shape;1756;p199"/>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19</a:t>
            </a:r>
            <a:r>
              <a:rPr lang="en" sz="1700"/>
              <a:t> Then all the people said to Samuel, “</a:t>
            </a:r>
            <a:r>
              <a:rPr lang="en" sz="1700">
                <a:highlight>
                  <a:srgbClr val="9FC5E8"/>
                </a:highlight>
              </a:rPr>
              <a:t>Pray for your servants to the Lord your God, so that we may not die, for we have added to all our sins this evil by asking for ourselves a king.</a:t>
            </a:r>
            <a:r>
              <a:rPr lang="en" sz="1700"/>
              <a:t>” </a:t>
            </a:r>
            <a:r>
              <a:rPr b="1" lang="en" sz="1700"/>
              <a:t>20</a:t>
            </a:r>
            <a:r>
              <a:rPr lang="en" sz="1700"/>
              <a:t> Samuel said to the people, “</a:t>
            </a:r>
            <a:r>
              <a:rPr lang="en" sz="1700" u="sng"/>
              <a:t>Do not fear</a:t>
            </a:r>
            <a:r>
              <a:rPr lang="en" sz="1700"/>
              <a:t>. You have committed all this evil, yet do not turn aside from following the Lord, but serve the Lord with all your heart. </a:t>
            </a:r>
            <a:r>
              <a:rPr b="1" lang="en" sz="1700"/>
              <a:t>21</a:t>
            </a:r>
            <a:r>
              <a:rPr lang="en" sz="1700"/>
              <a:t> You must not turn aside, for then you would go after futile things which can not profit or deliver, because they are futile. </a:t>
            </a:r>
            <a:endParaRPr b="1" sz="1700"/>
          </a:p>
          <a:p>
            <a:pPr indent="0" lvl="0" marL="0" rtl="0" algn="l">
              <a:spcBef>
                <a:spcPts val="0"/>
              </a:spcBef>
              <a:spcAft>
                <a:spcPts val="0"/>
              </a:spcAft>
              <a:buNone/>
            </a:pPr>
            <a:r>
              <a:t/>
            </a:r>
            <a:endParaRPr b="1" sz="1700"/>
          </a:p>
          <a:p>
            <a:pPr indent="0" lvl="0" marL="0" rtl="0" algn="r">
              <a:spcBef>
                <a:spcPts val="0"/>
              </a:spcBef>
              <a:spcAft>
                <a:spcPts val="0"/>
              </a:spcAft>
              <a:buNone/>
            </a:pPr>
            <a:r>
              <a:rPr b="1" lang="en" sz="1700"/>
              <a:t>1 Samuel 12:19-21 (NASB)</a:t>
            </a:r>
            <a:endParaRPr sz="1700"/>
          </a:p>
        </p:txBody>
      </p:sp>
      <p:sp>
        <p:nvSpPr>
          <p:cNvPr id="1757" name="Google Shape;1757;p199"/>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12:6-25</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1" name="Shape 1761"/>
        <p:cNvGrpSpPr/>
        <p:nvPr/>
      </p:nvGrpSpPr>
      <p:grpSpPr>
        <a:xfrm>
          <a:off x="0" y="0"/>
          <a:ext cx="0" cy="0"/>
          <a:chOff x="0" y="0"/>
          <a:chExt cx="0" cy="0"/>
        </a:xfrm>
      </p:grpSpPr>
      <p:sp>
        <p:nvSpPr>
          <p:cNvPr id="1762" name="Google Shape;1762;p200"/>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763" name="Google Shape;1763;p200"/>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764" name="Google Shape;1764;p200"/>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765" name="Google Shape;1765;p200"/>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766" name="Google Shape;1766;p200"/>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767" name="Google Shape;1767;p200"/>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768" name="Google Shape;1768;p200"/>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22</a:t>
            </a:r>
            <a:r>
              <a:rPr lang="en" sz="1700"/>
              <a:t> For the Lord will not abandon His people on account of His great name, because the Lord has been pleased to make you a people for Himself. </a:t>
            </a:r>
            <a:r>
              <a:rPr b="1" lang="en" sz="1700"/>
              <a:t>23</a:t>
            </a:r>
            <a:r>
              <a:rPr lang="en" sz="1700"/>
              <a:t> Moreover, as for me, far be it from me that I should sin against the Lord by ceasing to pray for you; but I will instruct you in the good and right way. </a:t>
            </a:r>
            <a:r>
              <a:rPr b="1" lang="en" sz="1700"/>
              <a:t>24</a:t>
            </a:r>
            <a:r>
              <a:rPr lang="en" sz="1700"/>
              <a:t> Only fear the Lord and serve Him in truth with all your heart; for consider what great things He has done for you. </a:t>
            </a:r>
            <a:r>
              <a:rPr b="1" lang="en" sz="1700"/>
              <a:t>25</a:t>
            </a:r>
            <a:r>
              <a:rPr lang="en" sz="1700"/>
              <a:t> But if you still do wickedly, both you and your king will be swept away.”</a:t>
            </a:r>
            <a:endParaRPr sz="1700"/>
          </a:p>
          <a:p>
            <a:pPr indent="0" lvl="0" marL="0" rtl="0" algn="l">
              <a:spcBef>
                <a:spcPts val="0"/>
              </a:spcBef>
              <a:spcAft>
                <a:spcPts val="0"/>
              </a:spcAft>
              <a:buNone/>
            </a:pPr>
            <a:r>
              <a:t/>
            </a:r>
            <a:endParaRPr sz="1700"/>
          </a:p>
          <a:p>
            <a:pPr indent="0" lvl="0" marL="0" rtl="0" algn="r">
              <a:spcBef>
                <a:spcPts val="0"/>
              </a:spcBef>
              <a:spcAft>
                <a:spcPts val="0"/>
              </a:spcAft>
              <a:buNone/>
            </a:pPr>
            <a:r>
              <a:rPr b="1" lang="en" sz="1700"/>
              <a:t>1 Samuel 12:22-25 (NASB)</a:t>
            </a:r>
            <a:endParaRPr sz="1700"/>
          </a:p>
        </p:txBody>
      </p:sp>
      <p:sp>
        <p:nvSpPr>
          <p:cNvPr id="1769" name="Google Shape;1769;p200"/>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12:6-25</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3" name="Shape 1773"/>
        <p:cNvGrpSpPr/>
        <p:nvPr/>
      </p:nvGrpSpPr>
      <p:grpSpPr>
        <a:xfrm>
          <a:off x="0" y="0"/>
          <a:ext cx="0" cy="0"/>
          <a:chOff x="0" y="0"/>
          <a:chExt cx="0" cy="0"/>
        </a:xfrm>
      </p:grpSpPr>
      <p:sp>
        <p:nvSpPr>
          <p:cNvPr id="1774" name="Google Shape;1774;p201"/>
          <p:cNvSpPr txBox="1"/>
          <p:nvPr>
            <p:ph type="title"/>
          </p:nvPr>
        </p:nvSpPr>
        <p:spPr>
          <a:xfrm>
            <a:off x="2685500" y="2460925"/>
            <a:ext cx="5267100" cy="212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king’s irresponsibility</a:t>
            </a:r>
            <a:endParaRPr/>
          </a:p>
        </p:txBody>
      </p:sp>
      <p:sp>
        <p:nvSpPr>
          <p:cNvPr id="1775" name="Google Shape;1775;p201"/>
          <p:cNvSpPr txBox="1"/>
          <p:nvPr>
            <p:ph idx="2" type="title"/>
          </p:nvPr>
        </p:nvSpPr>
        <p:spPr>
          <a:xfrm>
            <a:off x="2685500" y="1577100"/>
            <a:ext cx="1810200" cy="111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8000">
                <a:latin typeface="DM Sans ExtraLight"/>
                <a:ea typeface="DM Sans ExtraLight"/>
                <a:cs typeface="DM Sans ExtraLight"/>
                <a:sym typeface="DM Sans ExtraLight"/>
              </a:rPr>
              <a:t>03</a:t>
            </a:r>
            <a:endParaRPr sz="8000">
              <a:latin typeface="DM Sans ExtraLight"/>
              <a:ea typeface="DM Sans ExtraLight"/>
              <a:cs typeface="DM Sans ExtraLight"/>
              <a:sym typeface="DM Sans ExtraLight"/>
            </a:endParaRPr>
          </a:p>
        </p:txBody>
      </p:sp>
      <p:pic>
        <p:nvPicPr>
          <p:cNvPr id="1776" name="Google Shape;1776;p201"/>
          <p:cNvPicPr preferRelativeResize="0"/>
          <p:nvPr/>
        </p:nvPicPr>
        <p:blipFill rotWithShape="1">
          <a:blip r:embed="rId3">
            <a:alphaModFix/>
          </a:blip>
          <a:srcRect b="0" l="0" r="74094" t="0"/>
          <a:stretch/>
        </p:blipFill>
        <p:spPr>
          <a:xfrm>
            <a:off x="0" y="0"/>
            <a:ext cx="1999073" cy="5143501"/>
          </a:xfrm>
          <a:prstGeom prst="rect">
            <a:avLst/>
          </a:prstGeom>
          <a:noFill/>
          <a:ln>
            <a:noFill/>
          </a:ln>
        </p:spPr>
      </p:pic>
      <p:grpSp>
        <p:nvGrpSpPr>
          <p:cNvPr id="1777" name="Google Shape;1777;p201"/>
          <p:cNvGrpSpPr/>
          <p:nvPr/>
        </p:nvGrpSpPr>
        <p:grpSpPr>
          <a:xfrm>
            <a:off x="6661100" y="0"/>
            <a:ext cx="2482905" cy="5143501"/>
            <a:chOff x="6661100" y="0"/>
            <a:chExt cx="2482905" cy="5143501"/>
          </a:xfrm>
        </p:grpSpPr>
        <p:pic>
          <p:nvPicPr>
            <p:cNvPr id="1778" name="Google Shape;1778;p201"/>
            <p:cNvPicPr preferRelativeResize="0"/>
            <p:nvPr/>
          </p:nvPicPr>
          <p:blipFill rotWithShape="1">
            <a:blip r:embed="rId4">
              <a:alphaModFix/>
            </a:blip>
            <a:srcRect b="55807" l="592" r="55204" t="-31818"/>
            <a:stretch/>
          </p:blipFill>
          <p:spPr>
            <a:xfrm>
              <a:off x="6661100" y="2741975"/>
              <a:ext cx="2482898" cy="2401525"/>
            </a:xfrm>
            <a:prstGeom prst="rect">
              <a:avLst/>
            </a:prstGeom>
            <a:noFill/>
            <a:ln>
              <a:noFill/>
            </a:ln>
          </p:spPr>
        </p:pic>
        <p:pic>
          <p:nvPicPr>
            <p:cNvPr id="1779" name="Google Shape;1779;p201"/>
            <p:cNvPicPr preferRelativeResize="0"/>
            <p:nvPr/>
          </p:nvPicPr>
          <p:blipFill rotWithShape="1">
            <a:blip r:embed="rId5">
              <a:alphaModFix/>
            </a:blip>
            <a:srcRect b="-4602" l="51695" r="-2007" t="58621"/>
            <a:stretch/>
          </p:blipFill>
          <p:spPr>
            <a:xfrm flipH="1">
              <a:off x="7442306" y="0"/>
              <a:ext cx="1701699" cy="1612548"/>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3" name="Shape 1783"/>
        <p:cNvGrpSpPr/>
        <p:nvPr/>
      </p:nvGrpSpPr>
      <p:grpSpPr>
        <a:xfrm>
          <a:off x="0" y="0"/>
          <a:ext cx="0" cy="0"/>
          <a:chOff x="0" y="0"/>
          <a:chExt cx="0" cy="0"/>
        </a:xfrm>
      </p:grpSpPr>
      <p:sp>
        <p:nvSpPr>
          <p:cNvPr id="1784" name="Google Shape;1784;p202"/>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785" name="Google Shape;1785;p202"/>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786" name="Google Shape;1786;p202"/>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787" name="Google Shape;1787;p202"/>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788" name="Google Shape;1788;p202"/>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789" name="Google Shape;1789;p202"/>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790" name="Google Shape;1790;p202"/>
          <p:cNvSpPr txBox="1"/>
          <p:nvPr>
            <p:ph idx="1" type="subTitle"/>
          </p:nvPr>
        </p:nvSpPr>
        <p:spPr>
          <a:xfrm>
            <a:off x="713225" y="793700"/>
            <a:ext cx="5362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1</a:t>
            </a:r>
            <a:r>
              <a:rPr lang="en"/>
              <a:t> </a:t>
            </a:r>
            <a:r>
              <a:rPr lang="en"/>
              <a:t>Saul was thirty years old when he began to reign, and he reigned forty two years over Israel.</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2</a:t>
            </a:r>
            <a:r>
              <a:rPr lang="en"/>
              <a:t> Now Saul chose for himself 3,000 men of Israel, of which 2,000 were with Saul in </a:t>
            </a:r>
            <a:r>
              <a:rPr lang="en">
                <a:highlight>
                  <a:srgbClr val="F9CB9C"/>
                </a:highlight>
              </a:rPr>
              <a:t>Michmash</a:t>
            </a:r>
            <a:r>
              <a:rPr lang="en"/>
              <a:t> and in the hill country of Bethel, while 1,000 were with Jonathan at Gibeah of Benjamin. But he sent away the rest of the people, each to his tent. </a:t>
            </a:r>
            <a:r>
              <a:rPr b="1" lang="en"/>
              <a:t>3</a:t>
            </a:r>
            <a:r>
              <a:rPr lang="en"/>
              <a:t> Jonathan smote the garrison of the Philistines that was in </a:t>
            </a:r>
            <a:r>
              <a:rPr lang="en">
                <a:highlight>
                  <a:srgbClr val="F9CB9C"/>
                </a:highlight>
              </a:rPr>
              <a:t>Geba</a:t>
            </a:r>
            <a:r>
              <a:rPr lang="en"/>
              <a:t>, and the Philistines heard of it. Then Saul blew the trumpet throughout the land, saying, “Let the </a:t>
            </a:r>
            <a:r>
              <a:rPr lang="en">
                <a:highlight>
                  <a:srgbClr val="FFE599"/>
                </a:highlight>
              </a:rPr>
              <a:t>Hebrews</a:t>
            </a:r>
            <a:r>
              <a:rPr lang="en"/>
              <a:t> hear.” </a:t>
            </a:r>
            <a:r>
              <a:rPr b="1" lang="en"/>
              <a:t>4</a:t>
            </a:r>
            <a:r>
              <a:rPr lang="en"/>
              <a:t> All Israel heard the news that Saul had smitten the garrison of the Philistines, and also that Israel had become odious to the Philistines. The people were then summoned to Saul at </a:t>
            </a:r>
            <a:r>
              <a:rPr lang="en">
                <a:highlight>
                  <a:srgbClr val="F9CB9C"/>
                </a:highlight>
              </a:rPr>
              <a:t>Gilgal</a:t>
            </a:r>
            <a:r>
              <a:rPr lang="en"/>
              <a:t>.</a:t>
            </a:r>
            <a:endParaRPr/>
          </a:p>
          <a:p>
            <a:pPr indent="0" lvl="0" marL="0" rtl="0" algn="l">
              <a:spcBef>
                <a:spcPts val="0"/>
              </a:spcBef>
              <a:spcAft>
                <a:spcPts val="0"/>
              </a:spcAft>
              <a:buNone/>
            </a:pPr>
            <a:r>
              <a:t/>
            </a:r>
            <a:endParaRPr/>
          </a:p>
          <a:p>
            <a:pPr indent="0" lvl="0" marL="0" rtl="0" algn="r">
              <a:spcBef>
                <a:spcPts val="0"/>
              </a:spcBef>
              <a:spcAft>
                <a:spcPts val="0"/>
              </a:spcAft>
              <a:buNone/>
            </a:pPr>
            <a:r>
              <a:rPr b="1" lang="en"/>
              <a:t>1 Samuel 13:1-4 (NASB)</a:t>
            </a:r>
            <a:endParaRPr/>
          </a:p>
        </p:txBody>
      </p:sp>
      <p:sp>
        <p:nvSpPr>
          <p:cNvPr id="1791" name="Google Shape;1791;p202"/>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13:1-14</a:t>
            </a:r>
            <a:endParaRPr sz="3000">
              <a:solidFill>
                <a:srgbClr val="995334"/>
              </a:solidFill>
              <a:latin typeface="DM Sans ExtraLight"/>
              <a:ea typeface="DM Sans ExtraLight"/>
              <a:cs typeface="DM Sans ExtraLight"/>
              <a:sym typeface="DM Sans ExtraLight"/>
            </a:endParaRPr>
          </a:p>
        </p:txBody>
      </p:sp>
      <p:pic>
        <p:nvPicPr>
          <p:cNvPr id="1792" name="Google Shape;1792;p202"/>
          <p:cNvPicPr preferRelativeResize="0"/>
          <p:nvPr/>
        </p:nvPicPr>
        <p:blipFill rotWithShape="1">
          <a:blip r:embed="rId8">
            <a:alphaModFix/>
          </a:blip>
          <a:srcRect b="25236" l="44659" r="0" t="6355"/>
          <a:stretch/>
        </p:blipFill>
        <p:spPr>
          <a:xfrm>
            <a:off x="6208425" y="50"/>
            <a:ext cx="2935575" cy="5143450"/>
          </a:xfrm>
          <a:prstGeom prst="rect">
            <a:avLst/>
          </a:prstGeom>
          <a:noFill/>
          <a:ln cap="flat" cmpd="sng" w="28575">
            <a:solidFill>
              <a:srgbClr val="8B9072"/>
            </a:solidFill>
            <a:prstDash val="solid"/>
            <a:round/>
            <a:headEnd len="sm" w="sm" type="none"/>
            <a:tailEnd len="sm" w="sm" type="none"/>
          </a:ln>
        </p:spPr>
      </p:pic>
      <p:sp>
        <p:nvSpPr>
          <p:cNvPr id="1793" name="Google Shape;1793;p202"/>
          <p:cNvSpPr/>
          <p:nvPr/>
        </p:nvSpPr>
        <p:spPr>
          <a:xfrm>
            <a:off x="8271075" y="2327000"/>
            <a:ext cx="795900" cy="244800"/>
          </a:xfrm>
          <a:prstGeom prst="rect">
            <a:avLst/>
          </a:prstGeom>
          <a:solidFill>
            <a:srgbClr val="B595A9"/>
          </a:solidFill>
          <a:ln cap="flat" cmpd="sng" w="9525">
            <a:solidFill>
              <a:srgbClr val="B595A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7" name="Shape 1797"/>
        <p:cNvGrpSpPr/>
        <p:nvPr/>
      </p:nvGrpSpPr>
      <p:grpSpPr>
        <a:xfrm>
          <a:off x="0" y="0"/>
          <a:ext cx="0" cy="0"/>
          <a:chOff x="0" y="0"/>
          <a:chExt cx="0" cy="0"/>
        </a:xfrm>
      </p:grpSpPr>
      <p:sp>
        <p:nvSpPr>
          <p:cNvPr id="1798" name="Google Shape;1798;p203"/>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799" name="Google Shape;1799;p203"/>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800" name="Google Shape;1800;p203"/>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801" name="Google Shape;1801;p203"/>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802" name="Google Shape;1802;p203"/>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803" name="Google Shape;1803;p203"/>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pic>
        <p:nvPicPr>
          <p:cNvPr id="1804" name="Google Shape;1804;p203"/>
          <p:cNvPicPr preferRelativeResize="0"/>
          <p:nvPr/>
        </p:nvPicPr>
        <p:blipFill>
          <a:blip r:embed="rId8">
            <a:alphaModFix/>
          </a:blip>
          <a:stretch>
            <a:fillRect/>
          </a:stretch>
        </p:blipFill>
        <p:spPr>
          <a:xfrm>
            <a:off x="3" y="25"/>
            <a:ext cx="11206975" cy="51434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8" name="Shape 1808"/>
        <p:cNvGrpSpPr/>
        <p:nvPr/>
      </p:nvGrpSpPr>
      <p:grpSpPr>
        <a:xfrm>
          <a:off x="0" y="0"/>
          <a:ext cx="0" cy="0"/>
          <a:chOff x="0" y="0"/>
          <a:chExt cx="0" cy="0"/>
        </a:xfrm>
      </p:grpSpPr>
      <p:sp>
        <p:nvSpPr>
          <p:cNvPr id="1809" name="Google Shape;1809;p204"/>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810" name="Google Shape;1810;p204"/>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811" name="Google Shape;1811;p204"/>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812" name="Google Shape;1812;p204"/>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813" name="Google Shape;1813;p204"/>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814" name="Google Shape;1814;p204"/>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815" name="Google Shape;1815;p204"/>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5</a:t>
            </a:r>
            <a:r>
              <a:rPr lang="en" sz="1700"/>
              <a:t> Now the Philistines assembled to fight with Israel, 30,000 chariots and 6,000 horsemen, and people like the sand which is on the seashore in abundance; and they came up and camped in Michmash, east of Beth-aven. </a:t>
            </a:r>
            <a:r>
              <a:rPr b="1" lang="en" sz="1700"/>
              <a:t>6</a:t>
            </a:r>
            <a:r>
              <a:rPr lang="en" sz="1700"/>
              <a:t> When the men of Israel saw that they were in a strait (for the people were hard-pressed), then the people hid themselves in caves, in thickets, in cliffs, in cellars, and in </a:t>
            </a:r>
            <a:r>
              <a:rPr lang="en" sz="1700">
                <a:highlight>
                  <a:srgbClr val="FFE599"/>
                </a:highlight>
              </a:rPr>
              <a:t>pits</a:t>
            </a:r>
            <a:r>
              <a:rPr lang="en" sz="1700"/>
              <a:t>. </a:t>
            </a:r>
            <a:r>
              <a:rPr b="1" lang="en" sz="1700"/>
              <a:t>7</a:t>
            </a:r>
            <a:r>
              <a:rPr lang="en" sz="1700"/>
              <a:t> Also some of the Hebrews crossed the Jordan into the land of Gad and Gilead. But as for Saul, he was still in Gilgal, and all the people followed him trembling. </a:t>
            </a:r>
            <a:r>
              <a:rPr b="1" lang="en" sz="1700"/>
              <a:t>8</a:t>
            </a:r>
            <a:r>
              <a:rPr lang="en" sz="1700"/>
              <a:t> Now he waited </a:t>
            </a:r>
            <a:r>
              <a:rPr lang="en" sz="1700">
                <a:highlight>
                  <a:srgbClr val="FFE599"/>
                </a:highlight>
              </a:rPr>
              <a:t>seven days</a:t>
            </a:r>
            <a:r>
              <a:rPr lang="en" sz="1700"/>
              <a:t>, according to the appointed time set by Samuel, but Samuel did not come to Gilgal; and the people were scattering from him. </a:t>
            </a:r>
            <a:r>
              <a:rPr b="1" lang="en" sz="1700"/>
              <a:t>9</a:t>
            </a:r>
            <a:r>
              <a:rPr lang="en" sz="1700"/>
              <a:t> So Saul said, “</a:t>
            </a:r>
            <a:r>
              <a:rPr lang="en" sz="1700">
                <a:highlight>
                  <a:srgbClr val="9FC5E8"/>
                </a:highlight>
              </a:rPr>
              <a:t>Bring to me the burnt offering and the peace offerings.</a:t>
            </a:r>
            <a:r>
              <a:rPr lang="en" sz="1700"/>
              <a:t>” And he offered the burnt offering.</a:t>
            </a:r>
            <a:endParaRPr sz="1700"/>
          </a:p>
          <a:p>
            <a:pPr indent="0" lvl="0" marL="0" rtl="0" algn="l">
              <a:spcBef>
                <a:spcPts val="0"/>
              </a:spcBef>
              <a:spcAft>
                <a:spcPts val="0"/>
              </a:spcAft>
              <a:buNone/>
            </a:pPr>
            <a:r>
              <a:t/>
            </a:r>
            <a:endParaRPr sz="1700"/>
          </a:p>
          <a:p>
            <a:pPr indent="0" lvl="0" marL="0" rtl="0" algn="r">
              <a:spcBef>
                <a:spcPts val="0"/>
              </a:spcBef>
              <a:spcAft>
                <a:spcPts val="0"/>
              </a:spcAft>
              <a:buNone/>
            </a:pPr>
            <a:r>
              <a:rPr b="1" lang="en" sz="1700"/>
              <a:t>1 Samuel 13:5-9 (NASB)</a:t>
            </a:r>
            <a:endParaRPr sz="1700"/>
          </a:p>
        </p:txBody>
      </p:sp>
      <p:sp>
        <p:nvSpPr>
          <p:cNvPr id="1816" name="Google Shape;1816;p204"/>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13:1-14</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0" name="Shape 1820"/>
        <p:cNvGrpSpPr/>
        <p:nvPr/>
      </p:nvGrpSpPr>
      <p:grpSpPr>
        <a:xfrm>
          <a:off x="0" y="0"/>
          <a:ext cx="0" cy="0"/>
          <a:chOff x="0" y="0"/>
          <a:chExt cx="0" cy="0"/>
        </a:xfrm>
      </p:grpSpPr>
      <p:sp>
        <p:nvSpPr>
          <p:cNvPr id="1821" name="Google Shape;1821;p205"/>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822" name="Google Shape;1822;p205"/>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823" name="Google Shape;1823;p205"/>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824" name="Google Shape;1824;p205"/>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825" name="Google Shape;1825;p205"/>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826" name="Google Shape;1826;p205"/>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827" name="Google Shape;1827;p205"/>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10</a:t>
            </a:r>
            <a:r>
              <a:rPr lang="en" sz="1700"/>
              <a:t> As soon as he finished offering the burnt offering, behold, Samuel came; and Saul went out to meet him and to greet him. </a:t>
            </a:r>
            <a:r>
              <a:rPr b="1" lang="en" sz="1700"/>
              <a:t>11</a:t>
            </a:r>
            <a:r>
              <a:rPr lang="en" sz="1700"/>
              <a:t> But Samuel said, “</a:t>
            </a:r>
            <a:r>
              <a:rPr lang="en" sz="1700">
                <a:highlight>
                  <a:srgbClr val="B4A7D6"/>
                </a:highlight>
              </a:rPr>
              <a:t>What have you done?</a:t>
            </a:r>
            <a:r>
              <a:rPr lang="en" sz="1700"/>
              <a:t>” And Saul said, “</a:t>
            </a:r>
            <a:r>
              <a:rPr lang="en" sz="1700">
                <a:highlight>
                  <a:srgbClr val="9FC5E8"/>
                </a:highlight>
              </a:rPr>
              <a:t>Because </a:t>
            </a:r>
            <a:r>
              <a:rPr lang="en" sz="1700" u="sng">
                <a:highlight>
                  <a:srgbClr val="9FC5E8"/>
                </a:highlight>
              </a:rPr>
              <a:t>I saw</a:t>
            </a:r>
            <a:r>
              <a:rPr lang="en" sz="1700">
                <a:highlight>
                  <a:srgbClr val="9FC5E8"/>
                </a:highlight>
              </a:rPr>
              <a:t> that the </a:t>
            </a:r>
            <a:r>
              <a:rPr lang="en" sz="1700" u="sng">
                <a:highlight>
                  <a:srgbClr val="9FC5E8"/>
                </a:highlight>
              </a:rPr>
              <a:t>people were scattering</a:t>
            </a:r>
            <a:r>
              <a:rPr lang="en" sz="1700">
                <a:highlight>
                  <a:srgbClr val="9FC5E8"/>
                </a:highlight>
              </a:rPr>
              <a:t> from me, and that </a:t>
            </a:r>
            <a:r>
              <a:rPr lang="en" sz="1700" u="sng">
                <a:highlight>
                  <a:srgbClr val="9FC5E8"/>
                </a:highlight>
              </a:rPr>
              <a:t>you did not come</a:t>
            </a:r>
            <a:r>
              <a:rPr lang="en" sz="1700">
                <a:highlight>
                  <a:srgbClr val="9FC5E8"/>
                </a:highlight>
              </a:rPr>
              <a:t> within the appointed days, and that the Philistines were assembling at Michmash</a:t>
            </a:r>
            <a:r>
              <a:rPr lang="en" sz="1700"/>
              <a:t>,</a:t>
            </a:r>
            <a:endParaRPr sz="1700"/>
          </a:p>
          <a:p>
            <a:pPr indent="0" lvl="0" marL="0" rtl="0" algn="l">
              <a:spcBef>
                <a:spcPts val="0"/>
              </a:spcBef>
              <a:spcAft>
                <a:spcPts val="0"/>
              </a:spcAft>
              <a:buNone/>
            </a:pPr>
            <a:r>
              <a:rPr b="1" lang="en" sz="1700"/>
              <a:t>12</a:t>
            </a:r>
            <a:r>
              <a:rPr lang="en" sz="1700"/>
              <a:t> </a:t>
            </a:r>
            <a:r>
              <a:rPr lang="en" sz="1700">
                <a:highlight>
                  <a:srgbClr val="9FC5E8"/>
                </a:highlight>
              </a:rPr>
              <a:t>therefore I said, ‘Now the Philistines will come down against me at Gilgal, and I have not asked the favor of the Lord.’ So I </a:t>
            </a:r>
            <a:r>
              <a:rPr lang="en" sz="1700" u="sng">
                <a:highlight>
                  <a:srgbClr val="9FC5E8"/>
                </a:highlight>
              </a:rPr>
              <a:t>forced</a:t>
            </a:r>
            <a:r>
              <a:rPr lang="en" sz="1700">
                <a:highlight>
                  <a:srgbClr val="9FC5E8"/>
                </a:highlight>
              </a:rPr>
              <a:t> myself and offered the burnt offering</a:t>
            </a:r>
            <a:r>
              <a:rPr lang="en" sz="1700"/>
              <a:t>.”</a:t>
            </a:r>
            <a:endParaRPr sz="1700"/>
          </a:p>
          <a:p>
            <a:pPr indent="0" lvl="0" marL="0" rtl="0" algn="r">
              <a:spcBef>
                <a:spcPts val="0"/>
              </a:spcBef>
              <a:spcAft>
                <a:spcPts val="0"/>
              </a:spcAft>
              <a:buNone/>
            </a:pPr>
            <a:r>
              <a:rPr b="1" lang="en" sz="1700"/>
              <a:t>1 Samuel 13:10-12 (NASB)</a:t>
            </a:r>
            <a:endParaRPr sz="1700"/>
          </a:p>
        </p:txBody>
      </p:sp>
      <p:sp>
        <p:nvSpPr>
          <p:cNvPr id="1828" name="Google Shape;1828;p205"/>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13:1-14</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2" name="Shape 1832"/>
        <p:cNvGrpSpPr/>
        <p:nvPr/>
      </p:nvGrpSpPr>
      <p:grpSpPr>
        <a:xfrm>
          <a:off x="0" y="0"/>
          <a:ext cx="0" cy="0"/>
          <a:chOff x="0" y="0"/>
          <a:chExt cx="0" cy="0"/>
        </a:xfrm>
      </p:grpSpPr>
      <p:sp>
        <p:nvSpPr>
          <p:cNvPr id="1833" name="Google Shape;1833;p206"/>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834" name="Google Shape;1834;p206"/>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835" name="Google Shape;1835;p206"/>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836" name="Google Shape;1836;p206"/>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837" name="Google Shape;1837;p206"/>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838" name="Google Shape;1838;p206"/>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839" name="Google Shape;1839;p206"/>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13</a:t>
            </a:r>
            <a:r>
              <a:rPr lang="en" sz="1700"/>
              <a:t> Samuel said to Saul, “</a:t>
            </a:r>
            <a:r>
              <a:rPr lang="en" sz="1700">
                <a:highlight>
                  <a:srgbClr val="B4A7D6"/>
                </a:highlight>
              </a:rPr>
              <a:t>You have acted </a:t>
            </a:r>
            <a:r>
              <a:rPr lang="en" sz="1700" u="sng">
                <a:highlight>
                  <a:srgbClr val="B4A7D6"/>
                </a:highlight>
              </a:rPr>
              <a:t>foolishly</a:t>
            </a:r>
            <a:r>
              <a:rPr lang="en" sz="1700">
                <a:highlight>
                  <a:srgbClr val="B4A7D6"/>
                </a:highlight>
              </a:rPr>
              <a:t>; you have not kept the commandment of the Lord your God, which He commanded you, for now the Lord would have established your kingdom over Israel forever. </a:t>
            </a:r>
            <a:r>
              <a:rPr b="1" lang="en" sz="1700">
                <a:highlight>
                  <a:srgbClr val="B4A7D6"/>
                </a:highlight>
              </a:rPr>
              <a:t>14</a:t>
            </a:r>
            <a:r>
              <a:rPr lang="en" sz="1700">
                <a:highlight>
                  <a:srgbClr val="B4A7D6"/>
                </a:highlight>
              </a:rPr>
              <a:t> But now your kingdom shall not endure. The Lord has sought out for Himself a man after His own heart, and the Lord has appointed him as ruler over His people, because you have not kept what the Lord commanded you.”</a:t>
            </a:r>
            <a:endParaRPr sz="1700">
              <a:highlight>
                <a:srgbClr val="B4A7D6"/>
              </a:highlight>
            </a:endParaRPr>
          </a:p>
          <a:p>
            <a:pPr indent="0" lvl="0" marL="0" rtl="0" algn="l">
              <a:spcBef>
                <a:spcPts val="0"/>
              </a:spcBef>
              <a:spcAft>
                <a:spcPts val="0"/>
              </a:spcAft>
              <a:buNone/>
            </a:pPr>
            <a:r>
              <a:t/>
            </a:r>
            <a:endParaRPr sz="1700"/>
          </a:p>
          <a:p>
            <a:pPr indent="0" lvl="0" marL="0" rtl="0" algn="r">
              <a:spcBef>
                <a:spcPts val="0"/>
              </a:spcBef>
              <a:spcAft>
                <a:spcPts val="0"/>
              </a:spcAft>
              <a:buNone/>
            </a:pPr>
            <a:r>
              <a:rPr b="1" lang="en" sz="1700"/>
              <a:t>1 Samuel 13:13-14 (NASB)</a:t>
            </a:r>
            <a:endParaRPr sz="1700"/>
          </a:p>
        </p:txBody>
      </p:sp>
      <p:sp>
        <p:nvSpPr>
          <p:cNvPr id="1840" name="Google Shape;1840;p206"/>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13:1-14</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0" name="Shape 1390"/>
        <p:cNvGrpSpPr/>
        <p:nvPr/>
      </p:nvGrpSpPr>
      <p:grpSpPr>
        <a:xfrm>
          <a:off x="0" y="0"/>
          <a:ext cx="0" cy="0"/>
          <a:chOff x="0" y="0"/>
          <a:chExt cx="0" cy="0"/>
        </a:xfrm>
      </p:grpSpPr>
      <p:sp>
        <p:nvSpPr>
          <p:cNvPr id="1391" name="Google Shape;1391;p180"/>
          <p:cNvSpPr txBox="1"/>
          <p:nvPr>
            <p:ph type="title"/>
          </p:nvPr>
        </p:nvSpPr>
        <p:spPr>
          <a:xfrm>
            <a:off x="2685500" y="2460927"/>
            <a:ext cx="5267100" cy="83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leader’s integrity</a:t>
            </a:r>
            <a:endParaRPr/>
          </a:p>
        </p:txBody>
      </p:sp>
      <p:sp>
        <p:nvSpPr>
          <p:cNvPr id="1392" name="Google Shape;1392;p180"/>
          <p:cNvSpPr txBox="1"/>
          <p:nvPr>
            <p:ph idx="2" type="title"/>
          </p:nvPr>
        </p:nvSpPr>
        <p:spPr>
          <a:xfrm>
            <a:off x="2685500" y="1577100"/>
            <a:ext cx="1810200" cy="111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8000">
                <a:latin typeface="DM Sans ExtraLight"/>
                <a:ea typeface="DM Sans ExtraLight"/>
                <a:cs typeface="DM Sans ExtraLight"/>
                <a:sym typeface="DM Sans ExtraLight"/>
              </a:rPr>
              <a:t>01</a:t>
            </a:r>
            <a:endParaRPr sz="8000">
              <a:latin typeface="DM Sans ExtraLight"/>
              <a:ea typeface="DM Sans ExtraLight"/>
              <a:cs typeface="DM Sans ExtraLight"/>
              <a:sym typeface="DM Sans ExtraLight"/>
            </a:endParaRPr>
          </a:p>
        </p:txBody>
      </p:sp>
      <p:pic>
        <p:nvPicPr>
          <p:cNvPr id="1393" name="Google Shape;1393;p180"/>
          <p:cNvPicPr preferRelativeResize="0"/>
          <p:nvPr/>
        </p:nvPicPr>
        <p:blipFill rotWithShape="1">
          <a:blip r:embed="rId3">
            <a:alphaModFix/>
          </a:blip>
          <a:srcRect b="0" l="0" r="74094" t="0"/>
          <a:stretch/>
        </p:blipFill>
        <p:spPr>
          <a:xfrm>
            <a:off x="0" y="0"/>
            <a:ext cx="1999073" cy="5143501"/>
          </a:xfrm>
          <a:prstGeom prst="rect">
            <a:avLst/>
          </a:prstGeom>
          <a:noFill/>
          <a:ln>
            <a:noFill/>
          </a:ln>
        </p:spPr>
      </p:pic>
      <p:grpSp>
        <p:nvGrpSpPr>
          <p:cNvPr id="1394" name="Google Shape;1394;p180"/>
          <p:cNvGrpSpPr/>
          <p:nvPr/>
        </p:nvGrpSpPr>
        <p:grpSpPr>
          <a:xfrm>
            <a:off x="6661100" y="0"/>
            <a:ext cx="2482905" cy="5143501"/>
            <a:chOff x="6661100" y="0"/>
            <a:chExt cx="2482905" cy="5143501"/>
          </a:xfrm>
        </p:grpSpPr>
        <p:pic>
          <p:nvPicPr>
            <p:cNvPr id="1395" name="Google Shape;1395;p180"/>
            <p:cNvPicPr preferRelativeResize="0"/>
            <p:nvPr/>
          </p:nvPicPr>
          <p:blipFill rotWithShape="1">
            <a:blip r:embed="rId4">
              <a:alphaModFix/>
            </a:blip>
            <a:srcRect b="55807" l="592" r="55204" t="-31818"/>
            <a:stretch/>
          </p:blipFill>
          <p:spPr>
            <a:xfrm>
              <a:off x="6661100" y="2741975"/>
              <a:ext cx="2482898" cy="2401525"/>
            </a:xfrm>
            <a:prstGeom prst="rect">
              <a:avLst/>
            </a:prstGeom>
            <a:noFill/>
            <a:ln>
              <a:noFill/>
            </a:ln>
          </p:spPr>
        </p:pic>
        <p:pic>
          <p:nvPicPr>
            <p:cNvPr id="1396" name="Google Shape;1396;p180"/>
            <p:cNvPicPr preferRelativeResize="0"/>
            <p:nvPr/>
          </p:nvPicPr>
          <p:blipFill rotWithShape="1">
            <a:blip r:embed="rId5">
              <a:alphaModFix/>
            </a:blip>
            <a:srcRect b="-4602" l="51695" r="-2007" t="58621"/>
            <a:stretch/>
          </p:blipFill>
          <p:spPr>
            <a:xfrm flipH="1">
              <a:off x="7442306" y="0"/>
              <a:ext cx="1701699" cy="1612548"/>
            </a:xfrm>
            <a:prstGeom prst="rect">
              <a:avLst/>
            </a:prstGeom>
            <a:noFill/>
            <a:ln>
              <a:noFill/>
            </a:ln>
          </p:spPr>
        </p:pic>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4" name="Shape 1844"/>
        <p:cNvGrpSpPr/>
        <p:nvPr/>
      </p:nvGrpSpPr>
      <p:grpSpPr>
        <a:xfrm>
          <a:off x="0" y="0"/>
          <a:ext cx="0" cy="0"/>
          <a:chOff x="0" y="0"/>
          <a:chExt cx="0" cy="0"/>
        </a:xfrm>
      </p:grpSpPr>
      <p:sp>
        <p:nvSpPr>
          <p:cNvPr id="1845" name="Google Shape;1845;p207"/>
          <p:cNvSpPr txBox="1"/>
          <p:nvPr>
            <p:ph type="title"/>
          </p:nvPr>
        </p:nvSpPr>
        <p:spPr>
          <a:xfrm>
            <a:off x="2685500" y="2460925"/>
            <a:ext cx="5267100" cy="212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 army’s insecurity</a:t>
            </a:r>
            <a:endParaRPr/>
          </a:p>
        </p:txBody>
      </p:sp>
      <p:sp>
        <p:nvSpPr>
          <p:cNvPr id="1846" name="Google Shape;1846;p207"/>
          <p:cNvSpPr txBox="1"/>
          <p:nvPr>
            <p:ph idx="2" type="title"/>
          </p:nvPr>
        </p:nvSpPr>
        <p:spPr>
          <a:xfrm>
            <a:off x="2685500" y="1577100"/>
            <a:ext cx="1810200" cy="111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8000">
                <a:latin typeface="DM Sans ExtraLight"/>
                <a:ea typeface="DM Sans ExtraLight"/>
                <a:cs typeface="DM Sans ExtraLight"/>
                <a:sym typeface="DM Sans ExtraLight"/>
              </a:rPr>
              <a:t>04</a:t>
            </a:r>
            <a:endParaRPr sz="8000">
              <a:latin typeface="DM Sans ExtraLight"/>
              <a:ea typeface="DM Sans ExtraLight"/>
              <a:cs typeface="DM Sans ExtraLight"/>
              <a:sym typeface="DM Sans ExtraLight"/>
            </a:endParaRPr>
          </a:p>
        </p:txBody>
      </p:sp>
      <p:pic>
        <p:nvPicPr>
          <p:cNvPr id="1847" name="Google Shape;1847;p207"/>
          <p:cNvPicPr preferRelativeResize="0"/>
          <p:nvPr/>
        </p:nvPicPr>
        <p:blipFill rotWithShape="1">
          <a:blip r:embed="rId3">
            <a:alphaModFix/>
          </a:blip>
          <a:srcRect b="0" l="0" r="74094" t="0"/>
          <a:stretch/>
        </p:blipFill>
        <p:spPr>
          <a:xfrm>
            <a:off x="0" y="0"/>
            <a:ext cx="1999073" cy="5143501"/>
          </a:xfrm>
          <a:prstGeom prst="rect">
            <a:avLst/>
          </a:prstGeom>
          <a:noFill/>
          <a:ln>
            <a:noFill/>
          </a:ln>
        </p:spPr>
      </p:pic>
      <p:grpSp>
        <p:nvGrpSpPr>
          <p:cNvPr id="1848" name="Google Shape;1848;p207"/>
          <p:cNvGrpSpPr/>
          <p:nvPr/>
        </p:nvGrpSpPr>
        <p:grpSpPr>
          <a:xfrm>
            <a:off x="6661100" y="0"/>
            <a:ext cx="2482905" cy="5143501"/>
            <a:chOff x="6661100" y="0"/>
            <a:chExt cx="2482905" cy="5143501"/>
          </a:xfrm>
        </p:grpSpPr>
        <p:pic>
          <p:nvPicPr>
            <p:cNvPr id="1849" name="Google Shape;1849;p207"/>
            <p:cNvPicPr preferRelativeResize="0"/>
            <p:nvPr/>
          </p:nvPicPr>
          <p:blipFill rotWithShape="1">
            <a:blip r:embed="rId4">
              <a:alphaModFix/>
            </a:blip>
            <a:srcRect b="55807" l="592" r="55204" t="-31818"/>
            <a:stretch/>
          </p:blipFill>
          <p:spPr>
            <a:xfrm>
              <a:off x="6661100" y="2741975"/>
              <a:ext cx="2482898" cy="2401525"/>
            </a:xfrm>
            <a:prstGeom prst="rect">
              <a:avLst/>
            </a:prstGeom>
            <a:noFill/>
            <a:ln>
              <a:noFill/>
            </a:ln>
          </p:spPr>
        </p:pic>
        <p:pic>
          <p:nvPicPr>
            <p:cNvPr id="1850" name="Google Shape;1850;p207"/>
            <p:cNvPicPr preferRelativeResize="0"/>
            <p:nvPr/>
          </p:nvPicPr>
          <p:blipFill rotWithShape="1">
            <a:blip r:embed="rId5">
              <a:alphaModFix/>
            </a:blip>
            <a:srcRect b="-4602" l="51695" r="-2007" t="58621"/>
            <a:stretch/>
          </p:blipFill>
          <p:spPr>
            <a:xfrm flipH="1">
              <a:off x="7442306" y="0"/>
              <a:ext cx="1701699" cy="1612548"/>
            </a:xfrm>
            <a:prstGeom prst="rect">
              <a:avLst/>
            </a:prstGeom>
            <a:noFill/>
            <a:ln>
              <a:noFill/>
            </a:ln>
          </p:spPr>
        </p:pic>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4" name="Shape 1854"/>
        <p:cNvGrpSpPr/>
        <p:nvPr/>
      </p:nvGrpSpPr>
      <p:grpSpPr>
        <a:xfrm>
          <a:off x="0" y="0"/>
          <a:ext cx="0" cy="0"/>
          <a:chOff x="0" y="0"/>
          <a:chExt cx="0" cy="0"/>
        </a:xfrm>
      </p:grpSpPr>
      <p:sp>
        <p:nvSpPr>
          <p:cNvPr id="1855" name="Google Shape;1855;p208"/>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856" name="Google Shape;1856;p208"/>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857" name="Google Shape;1857;p208"/>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858" name="Google Shape;1858;p208"/>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859" name="Google Shape;1859;p208"/>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860" name="Google Shape;1860;p208"/>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861" name="Google Shape;1861;p208"/>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15</a:t>
            </a:r>
            <a:r>
              <a:rPr lang="en" sz="1700"/>
              <a:t> Then Samuel arose and went up from </a:t>
            </a:r>
            <a:r>
              <a:rPr lang="en" sz="1700">
                <a:highlight>
                  <a:srgbClr val="F9CB9C"/>
                </a:highlight>
              </a:rPr>
              <a:t>Gilgal </a:t>
            </a:r>
            <a:r>
              <a:rPr lang="en" sz="1700"/>
              <a:t>to </a:t>
            </a:r>
            <a:r>
              <a:rPr lang="en" sz="1700">
                <a:highlight>
                  <a:srgbClr val="F9CB9C"/>
                </a:highlight>
              </a:rPr>
              <a:t>Gibeah </a:t>
            </a:r>
            <a:r>
              <a:rPr lang="en" sz="1700"/>
              <a:t>of Benjamin. And Saul numbered the people who were present with him, about six hundred men. </a:t>
            </a:r>
            <a:r>
              <a:rPr b="1" lang="en" sz="1700"/>
              <a:t>16</a:t>
            </a:r>
            <a:r>
              <a:rPr lang="en" sz="1700"/>
              <a:t> Now Saul and his son Jonathan and the people who were present with them were staying in </a:t>
            </a:r>
            <a:r>
              <a:rPr lang="en" sz="1700">
                <a:highlight>
                  <a:srgbClr val="F9CB9C"/>
                </a:highlight>
              </a:rPr>
              <a:t>Geba </a:t>
            </a:r>
            <a:r>
              <a:rPr lang="en" sz="1700"/>
              <a:t>of Benjamin while the Philistines camped at </a:t>
            </a:r>
            <a:r>
              <a:rPr lang="en" sz="1700">
                <a:highlight>
                  <a:srgbClr val="F9CB9C"/>
                </a:highlight>
              </a:rPr>
              <a:t>Michmash</a:t>
            </a:r>
            <a:r>
              <a:rPr lang="en" sz="1700"/>
              <a:t>. </a:t>
            </a:r>
            <a:r>
              <a:rPr b="1" lang="en" sz="1700"/>
              <a:t>17</a:t>
            </a:r>
            <a:r>
              <a:rPr lang="en" sz="1700"/>
              <a:t> And the raiders came from the camp of the Philistines in three companies: one company turned toward </a:t>
            </a:r>
            <a:r>
              <a:rPr lang="en" sz="1700">
                <a:highlight>
                  <a:srgbClr val="F9CB9C"/>
                </a:highlight>
              </a:rPr>
              <a:t>Ophrah</a:t>
            </a:r>
            <a:r>
              <a:rPr lang="en" sz="1700"/>
              <a:t>, to the land of Shual, </a:t>
            </a:r>
            <a:r>
              <a:rPr b="1" lang="en" sz="1700"/>
              <a:t>18</a:t>
            </a:r>
            <a:r>
              <a:rPr lang="en" sz="1700"/>
              <a:t> and another company turned toward </a:t>
            </a:r>
            <a:r>
              <a:rPr lang="en" sz="1700">
                <a:highlight>
                  <a:srgbClr val="F9CB9C"/>
                </a:highlight>
              </a:rPr>
              <a:t>Beth-horon</a:t>
            </a:r>
            <a:r>
              <a:rPr lang="en" sz="1700"/>
              <a:t>, and another company turned toward the border which overlooks the valley of Zeboim toward the wilderness</a:t>
            </a:r>
            <a:endParaRPr sz="1700"/>
          </a:p>
          <a:p>
            <a:pPr indent="0" lvl="0" marL="0" rtl="0" algn="l">
              <a:spcBef>
                <a:spcPts val="0"/>
              </a:spcBef>
              <a:spcAft>
                <a:spcPts val="0"/>
              </a:spcAft>
              <a:buNone/>
            </a:pPr>
            <a:r>
              <a:t/>
            </a:r>
            <a:endParaRPr sz="1700"/>
          </a:p>
          <a:p>
            <a:pPr indent="0" lvl="0" marL="0" rtl="0" algn="r">
              <a:spcBef>
                <a:spcPts val="0"/>
              </a:spcBef>
              <a:spcAft>
                <a:spcPts val="0"/>
              </a:spcAft>
              <a:buNone/>
            </a:pPr>
            <a:r>
              <a:rPr b="1" lang="en" sz="1700"/>
              <a:t>1 Samuel 13:15-18 (NASB)</a:t>
            </a:r>
            <a:endParaRPr sz="1700"/>
          </a:p>
        </p:txBody>
      </p:sp>
      <p:sp>
        <p:nvSpPr>
          <p:cNvPr id="1862" name="Google Shape;1862;p208"/>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13:15-23</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66" name="Shape 1866"/>
        <p:cNvGrpSpPr/>
        <p:nvPr/>
      </p:nvGrpSpPr>
      <p:grpSpPr>
        <a:xfrm>
          <a:off x="0" y="0"/>
          <a:ext cx="0" cy="0"/>
          <a:chOff x="0" y="0"/>
          <a:chExt cx="0" cy="0"/>
        </a:xfrm>
      </p:grpSpPr>
      <p:sp>
        <p:nvSpPr>
          <p:cNvPr id="1867" name="Google Shape;1867;p209"/>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868" name="Google Shape;1868;p209"/>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869" name="Google Shape;1869;p209"/>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870" name="Google Shape;1870;p209"/>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871" name="Google Shape;1871;p209"/>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872" name="Google Shape;1872;p209"/>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pic>
        <p:nvPicPr>
          <p:cNvPr id="1873" name="Google Shape;1873;p209"/>
          <p:cNvPicPr preferRelativeResize="0"/>
          <p:nvPr/>
        </p:nvPicPr>
        <p:blipFill>
          <a:blip r:embed="rId8">
            <a:alphaModFix/>
          </a:blip>
          <a:stretch>
            <a:fillRect/>
          </a:stretch>
        </p:blipFill>
        <p:spPr>
          <a:xfrm>
            <a:off x="0" y="0"/>
            <a:ext cx="9438334" cy="5143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7" name="Shape 1877"/>
        <p:cNvGrpSpPr/>
        <p:nvPr/>
      </p:nvGrpSpPr>
      <p:grpSpPr>
        <a:xfrm>
          <a:off x="0" y="0"/>
          <a:ext cx="0" cy="0"/>
          <a:chOff x="0" y="0"/>
          <a:chExt cx="0" cy="0"/>
        </a:xfrm>
      </p:grpSpPr>
      <p:sp>
        <p:nvSpPr>
          <p:cNvPr id="1878" name="Google Shape;1878;p210"/>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879" name="Google Shape;1879;p210"/>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880" name="Google Shape;1880;p210"/>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881" name="Google Shape;1881;p210"/>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882" name="Google Shape;1882;p210"/>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883" name="Google Shape;1883;p210"/>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pic>
        <p:nvPicPr>
          <p:cNvPr id="1884" name="Google Shape;1884;p210"/>
          <p:cNvPicPr preferRelativeResize="0"/>
          <p:nvPr/>
        </p:nvPicPr>
        <p:blipFill>
          <a:blip r:embed="rId8">
            <a:alphaModFix/>
          </a:blip>
          <a:stretch>
            <a:fillRect/>
          </a:stretch>
        </p:blipFill>
        <p:spPr>
          <a:xfrm>
            <a:off x="3" y="25"/>
            <a:ext cx="11206975" cy="514344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8" name="Shape 1888"/>
        <p:cNvGrpSpPr/>
        <p:nvPr/>
      </p:nvGrpSpPr>
      <p:grpSpPr>
        <a:xfrm>
          <a:off x="0" y="0"/>
          <a:ext cx="0" cy="0"/>
          <a:chOff x="0" y="0"/>
          <a:chExt cx="0" cy="0"/>
        </a:xfrm>
      </p:grpSpPr>
      <p:sp>
        <p:nvSpPr>
          <p:cNvPr id="1889" name="Google Shape;1889;p211"/>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890" name="Google Shape;1890;p211"/>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891" name="Google Shape;1891;p211"/>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892" name="Google Shape;1892;p211"/>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893" name="Google Shape;1893;p211"/>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894" name="Google Shape;1894;p211"/>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895" name="Google Shape;1895;p211"/>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15</a:t>
            </a:r>
            <a:r>
              <a:rPr lang="en" sz="1700"/>
              <a:t> Then Samuel arose and went up from Gilgal to Gibeah of Benjamin. And Saul numbered the people who were present with him, about six hundred men. </a:t>
            </a:r>
            <a:r>
              <a:rPr b="1" lang="en" sz="1700"/>
              <a:t>16</a:t>
            </a:r>
            <a:r>
              <a:rPr lang="en" sz="1700"/>
              <a:t> Now Saul and his son Jonathan and the people who were present with them were staying in Geba of Benjamin while the Philistines camped at Michmash. </a:t>
            </a:r>
            <a:r>
              <a:rPr b="1" lang="en" sz="1700"/>
              <a:t>17</a:t>
            </a:r>
            <a:r>
              <a:rPr lang="en" sz="1700"/>
              <a:t> And the raiders came from the camp of the Philistines in three companies: one company turned toward Ophrah, to the land of Shual, </a:t>
            </a:r>
            <a:r>
              <a:rPr b="1" lang="en" sz="1700"/>
              <a:t>18</a:t>
            </a:r>
            <a:r>
              <a:rPr lang="en" sz="1700"/>
              <a:t> and another company turned toward Beth-horon, and another company turned toward the border which overlooks the valley of Zeboim toward the wilderness</a:t>
            </a:r>
            <a:endParaRPr sz="1700"/>
          </a:p>
          <a:p>
            <a:pPr indent="0" lvl="0" marL="0" rtl="0" algn="l">
              <a:spcBef>
                <a:spcPts val="0"/>
              </a:spcBef>
              <a:spcAft>
                <a:spcPts val="0"/>
              </a:spcAft>
              <a:buNone/>
            </a:pPr>
            <a:r>
              <a:t/>
            </a:r>
            <a:endParaRPr sz="1700"/>
          </a:p>
          <a:p>
            <a:pPr indent="0" lvl="0" marL="0" rtl="0" algn="r">
              <a:spcBef>
                <a:spcPts val="0"/>
              </a:spcBef>
              <a:spcAft>
                <a:spcPts val="0"/>
              </a:spcAft>
              <a:buNone/>
            </a:pPr>
            <a:r>
              <a:rPr b="1" lang="en" sz="1700"/>
              <a:t>1 Samuel 13:15-18 (NASB)</a:t>
            </a:r>
            <a:endParaRPr sz="1700"/>
          </a:p>
        </p:txBody>
      </p:sp>
      <p:sp>
        <p:nvSpPr>
          <p:cNvPr id="1896" name="Google Shape;1896;p211"/>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13:15-23</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0" name="Shape 1900"/>
        <p:cNvGrpSpPr/>
        <p:nvPr/>
      </p:nvGrpSpPr>
      <p:grpSpPr>
        <a:xfrm>
          <a:off x="0" y="0"/>
          <a:ext cx="0" cy="0"/>
          <a:chOff x="0" y="0"/>
          <a:chExt cx="0" cy="0"/>
        </a:xfrm>
      </p:grpSpPr>
      <p:sp>
        <p:nvSpPr>
          <p:cNvPr id="1901" name="Google Shape;1901;p212"/>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902" name="Google Shape;1902;p212"/>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903" name="Google Shape;1903;p212"/>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904" name="Google Shape;1904;p212"/>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905" name="Google Shape;1905;p212"/>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906" name="Google Shape;1906;p212"/>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907" name="Google Shape;1907;p212"/>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19</a:t>
            </a:r>
            <a:r>
              <a:rPr lang="en" sz="1700"/>
              <a:t> Now no blacksmith could be found in all the land of Israel, for the Philistines said, “Otherwise the Hebrews will make swords or spears.” </a:t>
            </a:r>
            <a:r>
              <a:rPr b="1" lang="en" sz="1700"/>
              <a:t>20</a:t>
            </a:r>
            <a:r>
              <a:rPr lang="en" sz="1700"/>
              <a:t> So all Israel went down to the Philistines, each to sharpen his plowshare, his mattock, his axe, and his hoe. </a:t>
            </a:r>
            <a:r>
              <a:rPr b="1" lang="en" sz="1700"/>
              <a:t>21</a:t>
            </a:r>
            <a:r>
              <a:rPr lang="en" sz="1700"/>
              <a:t> The charge was two-thirds of a shekel for the plowshares, the mattocks, the forks, and the axes, and to fix the hoes. </a:t>
            </a:r>
            <a:r>
              <a:rPr b="1" lang="en" sz="1700"/>
              <a:t>22</a:t>
            </a:r>
            <a:r>
              <a:rPr lang="en" sz="1700"/>
              <a:t> So it came about on the day of battle that neither sword nor spear was found in the hands of any of the people who were with Saul and Jonathan, but they were found with Saul and his son Jonathan. </a:t>
            </a:r>
            <a:r>
              <a:rPr b="1" lang="en" sz="1700"/>
              <a:t>23</a:t>
            </a:r>
            <a:r>
              <a:rPr lang="en" sz="1700"/>
              <a:t> And the garrison of the Philistines went out to the pass of Michmash.</a:t>
            </a:r>
            <a:endParaRPr sz="1700"/>
          </a:p>
          <a:p>
            <a:pPr indent="0" lvl="0" marL="0" rtl="0" algn="l">
              <a:spcBef>
                <a:spcPts val="0"/>
              </a:spcBef>
              <a:spcAft>
                <a:spcPts val="0"/>
              </a:spcAft>
              <a:buNone/>
            </a:pPr>
            <a:r>
              <a:t/>
            </a:r>
            <a:endParaRPr sz="1700"/>
          </a:p>
          <a:p>
            <a:pPr indent="0" lvl="0" marL="0" rtl="0" algn="r">
              <a:spcBef>
                <a:spcPts val="0"/>
              </a:spcBef>
              <a:spcAft>
                <a:spcPts val="0"/>
              </a:spcAft>
              <a:buNone/>
            </a:pPr>
            <a:r>
              <a:rPr b="1" lang="en" sz="1700"/>
              <a:t>1 Samuel 13:19-23 (NASB)</a:t>
            </a:r>
            <a:endParaRPr sz="1700"/>
          </a:p>
        </p:txBody>
      </p:sp>
      <p:sp>
        <p:nvSpPr>
          <p:cNvPr id="1908" name="Google Shape;1908;p212"/>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13:15-23</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0" name="Shape 1400"/>
        <p:cNvGrpSpPr/>
        <p:nvPr/>
      </p:nvGrpSpPr>
      <p:grpSpPr>
        <a:xfrm>
          <a:off x="0" y="0"/>
          <a:ext cx="0" cy="0"/>
          <a:chOff x="0" y="0"/>
          <a:chExt cx="0" cy="0"/>
        </a:xfrm>
      </p:grpSpPr>
      <p:sp>
        <p:nvSpPr>
          <p:cNvPr id="1401" name="Google Shape;1401;p181"/>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402" name="Google Shape;1402;p181"/>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403" name="Google Shape;1403;p181"/>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404" name="Google Shape;1404;p181"/>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405" name="Google Shape;1405;p181"/>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406" name="Google Shape;1406;p181"/>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407" name="Google Shape;1407;p181"/>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a:t>
            </a:r>
            <a:r>
              <a:rPr lang="en" sz="1700"/>
              <a:t> </a:t>
            </a:r>
            <a:r>
              <a:rPr lang="en" sz="1700"/>
              <a:t>Then Samuel said to all Israel, “Behold, I have listened to your voice in all that you said to me and I have appointed a king over you. </a:t>
            </a:r>
            <a:r>
              <a:rPr b="1" lang="en" sz="1700"/>
              <a:t>2</a:t>
            </a:r>
            <a:r>
              <a:rPr lang="en" sz="1700"/>
              <a:t> Now, here is the king </a:t>
            </a:r>
            <a:r>
              <a:rPr lang="en" sz="1700">
                <a:highlight>
                  <a:srgbClr val="FFE599"/>
                </a:highlight>
              </a:rPr>
              <a:t>walking</a:t>
            </a:r>
            <a:r>
              <a:rPr lang="en" sz="1700"/>
              <a:t> before you, but I am old and gray, and behold my sons are with you. And I have </a:t>
            </a:r>
            <a:r>
              <a:rPr lang="en" sz="1700">
                <a:highlight>
                  <a:srgbClr val="FFE599"/>
                </a:highlight>
              </a:rPr>
              <a:t>walked</a:t>
            </a:r>
            <a:r>
              <a:rPr lang="en" sz="1700"/>
              <a:t> before you from my youth even to this day. </a:t>
            </a:r>
            <a:r>
              <a:rPr b="1" lang="en" sz="1700"/>
              <a:t>3</a:t>
            </a:r>
            <a:r>
              <a:rPr lang="en" sz="1700"/>
              <a:t> </a:t>
            </a:r>
            <a:r>
              <a:rPr lang="en" sz="1700">
                <a:highlight>
                  <a:srgbClr val="B4A7D6"/>
                </a:highlight>
              </a:rPr>
              <a:t>Here I am; bear witness against me before the Lord and His anointed</a:t>
            </a:r>
            <a:r>
              <a:rPr lang="en" sz="1700">
                <a:highlight>
                  <a:srgbClr val="D9D2E9"/>
                </a:highlight>
              </a:rPr>
              <a:t>.</a:t>
            </a:r>
            <a:r>
              <a:rPr lang="en" sz="1700"/>
              <a:t> Whose ox have I taken, or whose donkey have I taken, or whom have I defrauded? Whom have I oppressed, or from whose hand have I taken a bribe to blind my eyes with it? I will restore it to you.” </a:t>
            </a:r>
            <a:r>
              <a:rPr b="1" lang="en" sz="1700"/>
              <a:t>4</a:t>
            </a:r>
            <a:r>
              <a:rPr lang="en" sz="1700"/>
              <a:t> They said, “</a:t>
            </a:r>
            <a:r>
              <a:rPr lang="en" sz="1700">
                <a:highlight>
                  <a:srgbClr val="9FC5E8"/>
                </a:highlight>
              </a:rPr>
              <a:t>You have not defrauded us or oppressed us or taken anything from any man’s hand.</a:t>
            </a:r>
            <a:r>
              <a:rPr lang="en" sz="1700"/>
              <a:t>” </a:t>
            </a:r>
            <a:r>
              <a:rPr b="1" lang="en" sz="1700"/>
              <a:t>5</a:t>
            </a:r>
            <a:r>
              <a:rPr lang="en" sz="1700"/>
              <a:t> He said to them, “</a:t>
            </a:r>
            <a:r>
              <a:rPr lang="en" sz="1700">
                <a:highlight>
                  <a:srgbClr val="B4A7D6"/>
                </a:highlight>
              </a:rPr>
              <a:t>The Lord is witness against you, and His anointed is witness this day that you have found nothing in my hand.</a:t>
            </a:r>
            <a:r>
              <a:rPr lang="en" sz="1700"/>
              <a:t>” And they said, “</a:t>
            </a:r>
            <a:r>
              <a:rPr lang="en" sz="1700">
                <a:highlight>
                  <a:srgbClr val="9FC5E8"/>
                </a:highlight>
              </a:rPr>
              <a:t>He is witness.</a:t>
            </a:r>
            <a:r>
              <a:rPr lang="en" sz="1700"/>
              <a:t>”</a:t>
            </a:r>
            <a:endParaRPr sz="1700"/>
          </a:p>
          <a:p>
            <a:pPr indent="0" lvl="0" marL="0" rtl="0" algn="l">
              <a:spcBef>
                <a:spcPts val="0"/>
              </a:spcBef>
              <a:spcAft>
                <a:spcPts val="0"/>
              </a:spcAft>
              <a:buNone/>
            </a:pPr>
            <a:r>
              <a:t/>
            </a:r>
            <a:endParaRPr sz="1700"/>
          </a:p>
          <a:p>
            <a:pPr indent="0" lvl="0" marL="0" rtl="0" algn="r">
              <a:spcBef>
                <a:spcPts val="0"/>
              </a:spcBef>
              <a:spcAft>
                <a:spcPts val="0"/>
              </a:spcAft>
              <a:buNone/>
            </a:pPr>
            <a:r>
              <a:t/>
            </a:r>
            <a:endParaRPr b="1"/>
          </a:p>
          <a:p>
            <a:pPr indent="0" lvl="0" marL="0" rtl="0" algn="r">
              <a:spcBef>
                <a:spcPts val="0"/>
              </a:spcBef>
              <a:spcAft>
                <a:spcPts val="0"/>
              </a:spcAft>
              <a:buNone/>
            </a:pPr>
            <a:r>
              <a:rPr b="1" lang="en"/>
              <a:t>1 Samuel 12:1-5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408" name="Google Shape;1408;p181"/>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12:1-5</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2" name="Shape 1412"/>
        <p:cNvGrpSpPr/>
        <p:nvPr/>
      </p:nvGrpSpPr>
      <p:grpSpPr>
        <a:xfrm>
          <a:off x="0" y="0"/>
          <a:ext cx="0" cy="0"/>
          <a:chOff x="0" y="0"/>
          <a:chExt cx="0" cy="0"/>
        </a:xfrm>
      </p:grpSpPr>
      <p:sp>
        <p:nvSpPr>
          <p:cNvPr id="1413" name="Google Shape;1413;p182"/>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414" name="Google Shape;1414;p182"/>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415" name="Google Shape;1415;p182"/>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416" name="Google Shape;1416;p182"/>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417" name="Google Shape;1417;p182"/>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418" name="Google Shape;1418;p182"/>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419" name="Google Shape;1419;p182"/>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14</a:t>
            </a:r>
            <a:r>
              <a:rPr lang="en" sz="1700"/>
              <a:t> He will </a:t>
            </a:r>
            <a:r>
              <a:rPr lang="en" sz="1700">
                <a:highlight>
                  <a:srgbClr val="EA9999"/>
                </a:highlight>
              </a:rPr>
              <a:t>take</a:t>
            </a:r>
            <a:r>
              <a:rPr lang="en" sz="1700">
                <a:highlight>
                  <a:srgbClr val="A4C2F4"/>
                </a:highlight>
              </a:rPr>
              <a:t> the best of your fields</a:t>
            </a:r>
            <a:r>
              <a:rPr lang="en" sz="1700"/>
              <a:t> and </a:t>
            </a:r>
            <a:r>
              <a:rPr lang="en" sz="1700">
                <a:highlight>
                  <a:srgbClr val="A4C2F4"/>
                </a:highlight>
              </a:rPr>
              <a:t>your vineyards</a:t>
            </a:r>
            <a:r>
              <a:rPr lang="en" sz="1700"/>
              <a:t> and </a:t>
            </a:r>
            <a:r>
              <a:rPr lang="en" sz="1700">
                <a:highlight>
                  <a:srgbClr val="A4C2F4"/>
                </a:highlight>
              </a:rPr>
              <a:t>your olive groves</a:t>
            </a:r>
            <a:r>
              <a:rPr lang="en" sz="1700"/>
              <a:t> and give them to his servants. </a:t>
            </a:r>
            <a:r>
              <a:rPr b="1" lang="en" sz="1700"/>
              <a:t>15</a:t>
            </a:r>
            <a:r>
              <a:rPr lang="en" sz="1700"/>
              <a:t> He will </a:t>
            </a:r>
            <a:r>
              <a:rPr lang="en" sz="1700">
                <a:highlight>
                  <a:srgbClr val="EA9999"/>
                </a:highlight>
              </a:rPr>
              <a:t>take</a:t>
            </a:r>
            <a:r>
              <a:rPr lang="en" sz="1700">
                <a:highlight>
                  <a:srgbClr val="A4C2F4"/>
                </a:highlight>
              </a:rPr>
              <a:t> a tenth of your seed</a:t>
            </a:r>
            <a:r>
              <a:rPr lang="en" sz="1700"/>
              <a:t> and of your vineyards and give to his officers and to his servants. </a:t>
            </a:r>
            <a:r>
              <a:rPr b="1" lang="en" sz="1700"/>
              <a:t>16</a:t>
            </a:r>
            <a:r>
              <a:rPr lang="en" sz="1700"/>
              <a:t> He will also </a:t>
            </a:r>
            <a:r>
              <a:rPr lang="en" sz="1700">
                <a:highlight>
                  <a:srgbClr val="EA9999"/>
                </a:highlight>
              </a:rPr>
              <a:t>take</a:t>
            </a:r>
            <a:r>
              <a:rPr lang="en" sz="1700">
                <a:highlight>
                  <a:srgbClr val="A4C2F4"/>
                </a:highlight>
              </a:rPr>
              <a:t> your male servants</a:t>
            </a:r>
            <a:r>
              <a:rPr lang="en" sz="1700"/>
              <a:t> and </a:t>
            </a:r>
            <a:r>
              <a:rPr lang="en" sz="1700">
                <a:highlight>
                  <a:srgbClr val="A4C2F4"/>
                </a:highlight>
              </a:rPr>
              <a:t>your female servants</a:t>
            </a:r>
            <a:r>
              <a:rPr lang="en" sz="1700"/>
              <a:t> and your best </a:t>
            </a:r>
            <a:r>
              <a:rPr lang="en" sz="1700">
                <a:highlight>
                  <a:srgbClr val="A4C2F4"/>
                </a:highlight>
              </a:rPr>
              <a:t>young men</a:t>
            </a:r>
            <a:r>
              <a:rPr lang="en" sz="1700"/>
              <a:t> and </a:t>
            </a:r>
            <a:r>
              <a:rPr lang="en" sz="1700">
                <a:highlight>
                  <a:srgbClr val="A4C2F4"/>
                </a:highlight>
              </a:rPr>
              <a:t>your donkeys</a:t>
            </a:r>
            <a:r>
              <a:rPr lang="en" sz="1700"/>
              <a:t> and use them for his work. </a:t>
            </a:r>
            <a:r>
              <a:rPr b="1" lang="en" sz="1700"/>
              <a:t>17</a:t>
            </a:r>
            <a:r>
              <a:rPr lang="en" sz="1700"/>
              <a:t> He will </a:t>
            </a:r>
            <a:r>
              <a:rPr lang="en" sz="1700">
                <a:highlight>
                  <a:srgbClr val="EA9999"/>
                </a:highlight>
              </a:rPr>
              <a:t>take</a:t>
            </a:r>
            <a:r>
              <a:rPr lang="en" sz="1700"/>
              <a:t> a </a:t>
            </a:r>
            <a:r>
              <a:rPr lang="en" sz="1700">
                <a:highlight>
                  <a:srgbClr val="A4C2F4"/>
                </a:highlight>
              </a:rPr>
              <a:t>tenth of your flocks</a:t>
            </a:r>
            <a:r>
              <a:rPr lang="en" sz="1700"/>
              <a:t>, and </a:t>
            </a:r>
            <a:r>
              <a:rPr lang="en" sz="1700">
                <a:highlight>
                  <a:srgbClr val="FFE599"/>
                </a:highlight>
              </a:rPr>
              <a:t>you yourselves will become his servants</a:t>
            </a:r>
            <a:r>
              <a:rPr lang="en" sz="1700"/>
              <a:t>. </a:t>
            </a:r>
            <a:r>
              <a:rPr b="1" lang="en" sz="1700"/>
              <a:t>18</a:t>
            </a:r>
            <a:r>
              <a:rPr lang="en" sz="1700"/>
              <a:t> </a:t>
            </a:r>
            <a:r>
              <a:rPr lang="en" sz="1700">
                <a:highlight>
                  <a:srgbClr val="FFE599"/>
                </a:highlight>
              </a:rPr>
              <a:t>Then you will cry out in that day because of your king whom you have chosen for yourselves, but the Lord will not answer you in that day.</a:t>
            </a:r>
            <a:r>
              <a:rPr lang="en" sz="1700"/>
              <a:t>”</a:t>
            </a:r>
            <a:endParaRPr sz="1700"/>
          </a:p>
          <a:p>
            <a:pPr indent="0" lvl="0" marL="0" rtl="0" algn="l">
              <a:spcBef>
                <a:spcPts val="0"/>
              </a:spcBef>
              <a:spcAft>
                <a:spcPts val="0"/>
              </a:spcAft>
              <a:buNone/>
            </a:pPr>
            <a:r>
              <a:t/>
            </a:r>
            <a:endParaRPr sz="1700"/>
          </a:p>
          <a:p>
            <a:pPr indent="0" lvl="0" marL="0" rtl="0" algn="r">
              <a:spcBef>
                <a:spcPts val="0"/>
              </a:spcBef>
              <a:spcAft>
                <a:spcPts val="0"/>
              </a:spcAft>
              <a:buNone/>
            </a:pPr>
            <a:r>
              <a:rPr b="1" lang="en"/>
              <a:t>1 Samuel 8:14-18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420" name="Google Shape;1420;p182"/>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8:1-22</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4" name="Shape 1424"/>
        <p:cNvGrpSpPr/>
        <p:nvPr/>
      </p:nvGrpSpPr>
      <p:grpSpPr>
        <a:xfrm>
          <a:off x="0" y="0"/>
          <a:ext cx="0" cy="0"/>
          <a:chOff x="0" y="0"/>
          <a:chExt cx="0" cy="0"/>
        </a:xfrm>
      </p:grpSpPr>
      <p:sp>
        <p:nvSpPr>
          <p:cNvPr id="1425" name="Google Shape;1425;p183"/>
          <p:cNvSpPr txBox="1"/>
          <p:nvPr>
            <p:ph type="title"/>
          </p:nvPr>
        </p:nvSpPr>
        <p:spPr>
          <a:xfrm>
            <a:off x="2685500" y="2460927"/>
            <a:ext cx="5267100" cy="83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nation’s iniquity</a:t>
            </a:r>
            <a:endParaRPr/>
          </a:p>
        </p:txBody>
      </p:sp>
      <p:sp>
        <p:nvSpPr>
          <p:cNvPr id="1426" name="Google Shape;1426;p183"/>
          <p:cNvSpPr txBox="1"/>
          <p:nvPr>
            <p:ph idx="2" type="title"/>
          </p:nvPr>
        </p:nvSpPr>
        <p:spPr>
          <a:xfrm>
            <a:off x="2685500" y="1577100"/>
            <a:ext cx="1810200" cy="111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8000">
                <a:latin typeface="DM Sans ExtraLight"/>
                <a:ea typeface="DM Sans ExtraLight"/>
                <a:cs typeface="DM Sans ExtraLight"/>
                <a:sym typeface="DM Sans ExtraLight"/>
              </a:rPr>
              <a:t>02</a:t>
            </a:r>
            <a:endParaRPr sz="8000">
              <a:latin typeface="DM Sans ExtraLight"/>
              <a:ea typeface="DM Sans ExtraLight"/>
              <a:cs typeface="DM Sans ExtraLight"/>
              <a:sym typeface="DM Sans ExtraLight"/>
            </a:endParaRPr>
          </a:p>
        </p:txBody>
      </p:sp>
      <p:pic>
        <p:nvPicPr>
          <p:cNvPr id="1427" name="Google Shape;1427;p183"/>
          <p:cNvPicPr preferRelativeResize="0"/>
          <p:nvPr/>
        </p:nvPicPr>
        <p:blipFill rotWithShape="1">
          <a:blip r:embed="rId3">
            <a:alphaModFix/>
          </a:blip>
          <a:srcRect b="0" l="0" r="74094" t="0"/>
          <a:stretch/>
        </p:blipFill>
        <p:spPr>
          <a:xfrm>
            <a:off x="0" y="0"/>
            <a:ext cx="1999073" cy="5143501"/>
          </a:xfrm>
          <a:prstGeom prst="rect">
            <a:avLst/>
          </a:prstGeom>
          <a:noFill/>
          <a:ln>
            <a:noFill/>
          </a:ln>
        </p:spPr>
      </p:pic>
      <p:grpSp>
        <p:nvGrpSpPr>
          <p:cNvPr id="1428" name="Google Shape;1428;p183"/>
          <p:cNvGrpSpPr/>
          <p:nvPr/>
        </p:nvGrpSpPr>
        <p:grpSpPr>
          <a:xfrm>
            <a:off x="6661100" y="0"/>
            <a:ext cx="2482905" cy="5143501"/>
            <a:chOff x="6661100" y="0"/>
            <a:chExt cx="2482905" cy="5143501"/>
          </a:xfrm>
        </p:grpSpPr>
        <p:pic>
          <p:nvPicPr>
            <p:cNvPr id="1429" name="Google Shape;1429;p183"/>
            <p:cNvPicPr preferRelativeResize="0"/>
            <p:nvPr/>
          </p:nvPicPr>
          <p:blipFill rotWithShape="1">
            <a:blip r:embed="rId4">
              <a:alphaModFix/>
            </a:blip>
            <a:srcRect b="55807" l="592" r="55204" t="-31818"/>
            <a:stretch/>
          </p:blipFill>
          <p:spPr>
            <a:xfrm>
              <a:off x="6661100" y="2741975"/>
              <a:ext cx="2482898" cy="2401525"/>
            </a:xfrm>
            <a:prstGeom prst="rect">
              <a:avLst/>
            </a:prstGeom>
            <a:noFill/>
            <a:ln>
              <a:noFill/>
            </a:ln>
          </p:spPr>
        </p:pic>
        <p:pic>
          <p:nvPicPr>
            <p:cNvPr id="1430" name="Google Shape;1430;p183"/>
            <p:cNvPicPr preferRelativeResize="0"/>
            <p:nvPr/>
          </p:nvPicPr>
          <p:blipFill rotWithShape="1">
            <a:blip r:embed="rId5">
              <a:alphaModFix/>
            </a:blip>
            <a:srcRect b="-4602" l="51695" r="-2007" t="58621"/>
            <a:stretch/>
          </p:blipFill>
          <p:spPr>
            <a:xfrm flipH="1">
              <a:off x="7442306" y="0"/>
              <a:ext cx="1701699" cy="1612548"/>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4" name="Shape 1434"/>
        <p:cNvGrpSpPr/>
        <p:nvPr/>
      </p:nvGrpSpPr>
      <p:grpSpPr>
        <a:xfrm>
          <a:off x="0" y="0"/>
          <a:ext cx="0" cy="0"/>
          <a:chOff x="0" y="0"/>
          <a:chExt cx="0" cy="0"/>
        </a:xfrm>
      </p:grpSpPr>
      <p:sp>
        <p:nvSpPr>
          <p:cNvPr id="1435" name="Google Shape;1435;p18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History repeating itself</a:t>
            </a:r>
            <a:endParaRPr/>
          </a:p>
        </p:txBody>
      </p:sp>
      <p:sp>
        <p:nvSpPr>
          <p:cNvPr id="1436" name="Google Shape;1436;p184"/>
          <p:cNvSpPr/>
          <p:nvPr/>
        </p:nvSpPr>
        <p:spPr>
          <a:xfrm>
            <a:off x="1214950" y="2812975"/>
            <a:ext cx="1678500" cy="152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184"/>
          <p:cNvSpPr/>
          <p:nvPr/>
        </p:nvSpPr>
        <p:spPr>
          <a:xfrm>
            <a:off x="2893484" y="2812975"/>
            <a:ext cx="1678500" cy="152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184"/>
          <p:cNvSpPr/>
          <p:nvPr/>
        </p:nvSpPr>
        <p:spPr>
          <a:xfrm>
            <a:off x="4572019" y="2812975"/>
            <a:ext cx="1678500" cy="152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184"/>
          <p:cNvSpPr/>
          <p:nvPr/>
        </p:nvSpPr>
        <p:spPr>
          <a:xfrm>
            <a:off x="6250553" y="2812975"/>
            <a:ext cx="1678500" cy="152100"/>
          </a:xfrm>
          <a:prstGeom prst="rect">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40" name="Google Shape;1440;p184"/>
          <p:cNvCxnSpPr>
            <a:stCxn id="1436" idx="0"/>
            <a:endCxn id="1441" idx="2"/>
          </p:cNvCxnSpPr>
          <p:nvPr/>
        </p:nvCxnSpPr>
        <p:spPr>
          <a:xfrm rot="10800000">
            <a:off x="2054200" y="2507575"/>
            <a:ext cx="0" cy="305400"/>
          </a:xfrm>
          <a:prstGeom prst="straightConnector1">
            <a:avLst/>
          </a:prstGeom>
          <a:noFill/>
          <a:ln cap="flat" cmpd="sng" w="9525">
            <a:solidFill>
              <a:schemeClr val="dk1"/>
            </a:solidFill>
            <a:prstDash val="solid"/>
            <a:round/>
            <a:headEnd len="med" w="med" type="none"/>
            <a:tailEnd len="med" w="med" type="oval"/>
          </a:ln>
        </p:spPr>
      </p:cxnSp>
      <p:sp>
        <p:nvSpPr>
          <p:cNvPr id="1441" name="Google Shape;1441;p184"/>
          <p:cNvSpPr txBox="1"/>
          <p:nvPr/>
        </p:nvSpPr>
        <p:spPr>
          <a:xfrm flipH="1">
            <a:off x="982600" y="1935875"/>
            <a:ext cx="2143200" cy="57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Baskervville"/>
                <a:ea typeface="Baskervville"/>
                <a:cs typeface="Baskervville"/>
                <a:sym typeface="Baskervville"/>
              </a:rPr>
              <a:t>A</a:t>
            </a:r>
            <a:endParaRPr sz="2400">
              <a:solidFill>
                <a:schemeClr val="dk1"/>
              </a:solidFill>
              <a:latin typeface="Baskervville"/>
              <a:ea typeface="Baskervville"/>
              <a:cs typeface="Baskervville"/>
              <a:sym typeface="Baskervville"/>
            </a:endParaRPr>
          </a:p>
        </p:txBody>
      </p:sp>
      <p:sp>
        <p:nvSpPr>
          <p:cNvPr id="1442" name="Google Shape;1442;p184"/>
          <p:cNvSpPr txBox="1"/>
          <p:nvPr/>
        </p:nvSpPr>
        <p:spPr>
          <a:xfrm flipH="1">
            <a:off x="982587" y="1519654"/>
            <a:ext cx="2143200" cy="571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DM Sans"/>
                <a:ea typeface="DM Sans"/>
                <a:cs typeface="DM Sans"/>
                <a:sym typeface="DM Sans"/>
              </a:rPr>
              <a:t>The people sin</a:t>
            </a:r>
            <a:endParaRPr>
              <a:solidFill>
                <a:schemeClr val="dk1"/>
              </a:solidFill>
              <a:latin typeface="DM Sans"/>
              <a:ea typeface="DM Sans"/>
              <a:cs typeface="DM Sans"/>
              <a:sym typeface="DM Sans"/>
            </a:endParaRPr>
          </a:p>
        </p:txBody>
      </p:sp>
      <p:sp>
        <p:nvSpPr>
          <p:cNvPr id="1443" name="Google Shape;1443;p184"/>
          <p:cNvSpPr txBox="1"/>
          <p:nvPr/>
        </p:nvSpPr>
        <p:spPr>
          <a:xfrm flipH="1">
            <a:off x="2663438" y="3304875"/>
            <a:ext cx="2143200" cy="57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Baskervville"/>
                <a:ea typeface="Baskervville"/>
                <a:cs typeface="Baskervville"/>
                <a:sym typeface="Baskervville"/>
              </a:rPr>
              <a:t>B</a:t>
            </a:r>
            <a:endParaRPr sz="2400">
              <a:solidFill>
                <a:schemeClr val="dk1"/>
              </a:solidFill>
              <a:latin typeface="Baskervville"/>
              <a:ea typeface="Baskervville"/>
              <a:cs typeface="Baskervville"/>
              <a:sym typeface="Baskervville"/>
            </a:endParaRPr>
          </a:p>
        </p:txBody>
      </p:sp>
      <p:sp>
        <p:nvSpPr>
          <p:cNvPr id="1444" name="Google Shape;1444;p184"/>
          <p:cNvSpPr txBox="1"/>
          <p:nvPr/>
        </p:nvSpPr>
        <p:spPr>
          <a:xfrm flipH="1">
            <a:off x="2661139" y="3711590"/>
            <a:ext cx="2143200" cy="57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DM Sans"/>
                <a:ea typeface="DM Sans"/>
                <a:cs typeface="DM Sans"/>
                <a:sym typeface="DM Sans"/>
              </a:rPr>
              <a:t>The people are </a:t>
            </a:r>
            <a:r>
              <a:rPr lang="en">
                <a:solidFill>
                  <a:schemeClr val="dk1"/>
                </a:solidFill>
                <a:latin typeface="DM Sans"/>
                <a:ea typeface="DM Sans"/>
                <a:cs typeface="DM Sans"/>
                <a:sym typeface="DM Sans"/>
              </a:rPr>
              <a:t>oppressed</a:t>
            </a:r>
            <a:endParaRPr>
              <a:solidFill>
                <a:schemeClr val="dk1"/>
              </a:solidFill>
              <a:latin typeface="DM Sans"/>
              <a:ea typeface="DM Sans"/>
              <a:cs typeface="DM Sans"/>
              <a:sym typeface="DM Sans"/>
            </a:endParaRPr>
          </a:p>
        </p:txBody>
      </p:sp>
      <p:cxnSp>
        <p:nvCxnSpPr>
          <p:cNvPr id="1445" name="Google Shape;1445;p184"/>
          <p:cNvCxnSpPr>
            <a:stCxn id="1443" idx="0"/>
            <a:endCxn id="1437" idx="2"/>
          </p:cNvCxnSpPr>
          <p:nvPr/>
        </p:nvCxnSpPr>
        <p:spPr>
          <a:xfrm rot="10800000">
            <a:off x="3732638" y="2964975"/>
            <a:ext cx="2400" cy="339900"/>
          </a:xfrm>
          <a:prstGeom prst="straightConnector1">
            <a:avLst/>
          </a:prstGeom>
          <a:noFill/>
          <a:ln cap="flat" cmpd="sng" w="9525">
            <a:solidFill>
              <a:schemeClr val="dk1"/>
            </a:solidFill>
            <a:prstDash val="solid"/>
            <a:round/>
            <a:headEnd len="med" w="med" type="oval"/>
            <a:tailEnd len="med" w="med" type="none"/>
          </a:ln>
        </p:spPr>
      </p:cxnSp>
      <p:sp>
        <p:nvSpPr>
          <p:cNvPr id="1446" name="Google Shape;1446;p184"/>
          <p:cNvSpPr txBox="1"/>
          <p:nvPr/>
        </p:nvSpPr>
        <p:spPr>
          <a:xfrm flipH="1">
            <a:off x="4339675" y="1935875"/>
            <a:ext cx="2143200" cy="57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Baskervville"/>
                <a:ea typeface="Baskervville"/>
                <a:cs typeface="Baskervville"/>
                <a:sym typeface="Baskervville"/>
              </a:rPr>
              <a:t>C</a:t>
            </a:r>
            <a:endParaRPr sz="2400">
              <a:solidFill>
                <a:schemeClr val="dk1"/>
              </a:solidFill>
              <a:latin typeface="Baskervville"/>
              <a:ea typeface="Baskervville"/>
              <a:cs typeface="Baskervville"/>
              <a:sym typeface="Baskervville"/>
            </a:endParaRPr>
          </a:p>
        </p:txBody>
      </p:sp>
      <p:sp>
        <p:nvSpPr>
          <p:cNvPr id="1447" name="Google Shape;1447;p184"/>
          <p:cNvSpPr txBox="1"/>
          <p:nvPr/>
        </p:nvSpPr>
        <p:spPr>
          <a:xfrm flipH="1">
            <a:off x="4339662" y="1519654"/>
            <a:ext cx="2143200" cy="57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DM Sans"/>
                <a:ea typeface="DM Sans"/>
                <a:cs typeface="DM Sans"/>
                <a:sym typeface="DM Sans"/>
              </a:rPr>
              <a:t>The people cry to Yahweh</a:t>
            </a:r>
            <a:endParaRPr>
              <a:solidFill>
                <a:schemeClr val="dk1"/>
              </a:solidFill>
              <a:latin typeface="DM Sans"/>
              <a:ea typeface="DM Sans"/>
              <a:cs typeface="DM Sans"/>
              <a:sym typeface="DM Sans"/>
            </a:endParaRPr>
          </a:p>
        </p:txBody>
      </p:sp>
      <p:sp>
        <p:nvSpPr>
          <p:cNvPr id="1448" name="Google Shape;1448;p184"/>
          <p:cNvSpPr txBox="1"/>
          <p:nvPr/>
        </p:nvSpPr>
        <p:spPr>
          <a:xfrm flipH="1">
            <a:off x="6018188" y="3304875"/>
            <a:ext cx="2143200" cy="57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Baskervville"/>
                <a:ea typeface="Baskervville"/>
                <a:cs typeface="Baskervville"/>
                <a:sym typeface="Baskervville"/>
              </a:rPr>
              <a:t>D</a:t>
            </a:r>
            <a:endParaRPr sz="2400">
              <a:solidFill>
                <a:schemeClr val="dk1"/>
              </a:solidFill>
              <a:latin typeface="Baskervville"/>
              <a:ea typeface="Baskervville"/>
              <a:cs typeface="Baskervville"/>
              <a:sym typeface="Baskervville"/>
            </a:endParaRPr>
          </a:p>
        </p:txBody>
      </p:sp>
      <p:sp>
        <p:nvSpPr>
          <p:cNvPr id="1449" name="Google Shape;1449;p184"/>
          <p:cNvSpPr txBox="1"/>
          <p:nvPr/>
        </p:nvSpPr>
        <p:spPr>
          <a:xfrm flipH="1">
            <a:off x="6018214" y="3711590"/>
            <a:ext cx="2143200" cy="57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DM Sans"/>
                <a:ea typeface="DM Sans"/>
                <a:cs typeface="DM Sans"/>
                <a:sym typeface="DM Sans"/>
              </a:rPr>
              <a:t>The </a:t>
            </a:r>
            <a:r>
              <a:rPr lang="en">
                <a:solidFill>
                  <a:schemeClr val="dk1"/>
                </a:solidFill>
                <a:latin typeface="DM Sans"/>
                <a:ea typeface="DM Sans"/>
                <a:cs typeface="DM Sans"/>
                <a:sym typeface="DM Sans"/>
              </a:rPr>
              <a:t>people are delivered by Yahweh</a:t>
            </a:r>
            <a:endParaRPr>
              <a:solidFill>
                <a:schemeClr val="dk1"/>
              </a:solidFill>
              <a:latin typeface="DM Sans"/>
              <a:ea typeface="DM Sans"/>
              <a:cs typeface="DM Sans"/>
              <a:sym typeface="DM Sans"/>
            </a:endParaRPr>
          </a:p>
        </p:txBody>
      </p:sp>
      <p:cxnSp>
        <p:nvCxnSpPr>
          <p:cNvPr id="1450" name="Google Shape;1450;p184"/>
          <p:cNvCxnSpPr>
            <a:stCxn id="1438" idx="0"/>
            <a:endCxn id="1446" idx="2"/>
          </p:cNvCxnSpPr>
          <p:nvPr/>
        </p:nvCxnSpPr>
        <p:spPr>
          <a:xfrm rot="10800000">
            <a:off x="5411269" y="2507575"/>
            <a:ext cx="0" cy="305400"/>
          </a:xfrm>
          <a:prstGeom prst="straightConnector1">
            <a:avLst/>
          </a:prstGeom>
          <a:noFill/>
          <a:ln cap="flat" cmpd="sng" w="9525">
            <a:solidFill>
              <a:schemeClr val="dk1"/>
            </a:solidFill>
            <a:prstDash val="solid"/>
            <a:round/>
            <a:headEnd len="med" w="med" type="none"/>
            <a:tailEnd len="med" w="med" type="oval"/>
          </a:ln>
        </p:spPr>
      </p:cxnSp>
      <p:cxnSp>
        <p:nvCxnSpPr>
          <p:cNvPr id="1451" name="Google Shape;1451;p184"/>
          <p:cNvCxnSpPr>
            <a:stCxn id="1448" idx="0"/>
            <a:endCxn id="1439" idx="2"/>
          </p:cNvCxnSpPr>
          <p:nvPr/>
        </p:nvCxnSpPr>
        <p:spPr>
          <a:xfrm rot="10800000">
            <a:off x="7089788" y="2964975"/>
            <a:ext cx="0" cy="339900"/>
          </a:xfrm>
          <a:prstGeom prst="straightConnector1">
            <a:avLst/>
          </a:prstGeom>
          <a:noFill/>
          <a:ln cap="flat" cmpd="sng" w="9525">
            <a:solidFill>
              <a:schemeClr val="dk1"/>
            </a:solidFill>
            <a:prstDash val="solid"/>
            <a:round/>
            <a:headEnd len="med" w="med" type="oval"/>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5" name="Shape 1455"/>
        <p:cNvGrpSpPr/>
        <p:nvPr/>
      </p:nvGrpSpPr>
      <p:grpSpPr>
        <a:xfrm>
          <a:off x="0" y="0"/>
          <a:ext cx="0" cy="0"/>
          <a:chOff x="0" y="0"/>
          <a:chExt cx="0" cy="0"/>
        </a:xfrm>
      </p:grpSpPr>
      <p:sp>
        <p:nvSpPr>
          <p:cNvPr id="1456" name="Google Shape;1456;p185"/>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457" name="Google Shape;1457;p185"/>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458" name="Google Shape;1458;p185"/>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459" name="Google Shape;1459;p185"/>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460" name="Google Shape;1460;p185"/>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461" name="Google Shape;1461;p185"/>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462" name="Google Shape;1462;p185"/>
          <p:cNvSpPr txBox="1"/>
          <p:nvPr>
            <p:ph idx="1" type="subTitle"/>
          </p:nvPr>
        </p:nvSpPr>
        <p:spPr>
          <a:xfrm>
            <a:off x="713225" y="793700"/>
            <a:ext cx="51999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6</a:t>
            </a:r>
            <a:r>
              <a:rPr lang="en" sz="1700"/>
              <a:t> Then Samuel said to the people, “It is the Lord who appointed Moses and Aaron and who brought your fathers up from the land of Egypt. </a:t>
            </a:r>
            <a:r>
              <a:rPr b="1" lang="en" sz="1700"/>
              <a:t>7</a:t>
            </a:r>
            <a:r>
              <a:rPr lang="en" sz="1700"/>
              <a:t> So now, take your stand, that I may plead with you before the Lord concerning all the righteous acts of the Lord which He did for you and your fathers. </a:t>
            </a:r>
            <a:r>
              <a:rPr b="1" lang="en" sz="1700"/>
              <a:t>8</a:t>
            </a:r>
            <a:r>
              <a:rPr lang="en" sz="1700"/>
              <a:t> When Jacob went into Egypt and your fathers cried out to the Lord, then the Lord sent Moses and Aaron who brought your fathers out of Egypt and settled them in this place.</a:t>
            </a:r>
            <a:endParaRPr sz="1700"/>
          </a:p>
          <a:p>
            <a:pPr indent="0" lvl="0" marL="0" rtl="0" algn="l">
              <a:spcBef>
                <a:spcPts val="0"/>
              </a:spcBef>
              <a:spcAft>
                <a:spcPts val="0"/>
              </a:spcAft>
              <a:buNone/>
            </a:pPr>
            <a:br>
              <a:rPr b="1" lang="en" sz="1700"/>
            </a:br>
            <a:r>
              <a:rPr b="1" lang="en" sz="1700"/>
              <a:t>                                                   1 Samuel 12:6-8 (NASB)</a:t>
            </a:r>
            <a:endParaRPr sz="1700"/>
          </a:p>
        </p:txBody>
      </p:sp>
      <p:sp>
        <p:nvSpPr>
          <p:cNvPr id="1463" name="Google Shape;1463;p185"/>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12:6-25</a:t>
            </a:r>
            <a:endParaRPr sz="3000">
              <a:solidFill>
                <a:srgbClr val="995334"/>
              </a:solidFill>
              <a:latin typeface="DM Sans ExtraLight"/>
              <a:ea typeface="DM Sans ExtraLight"/>
              <a:cs typeface="DM Sans ExtraLight"/>
              <a:sym typeface="DM Sans ExtraLight"/>
            </a:endParaRPr>
          </a:p>
        </p:txBody>
      </p:sp>
      <p:grpSp>
        <p:nvGrpSpPr>
          <p:cNvPr id="1464" name="Google Shape;1464;p185"/>
          <p:cNvGrpSpPr/>
          <p:nvPr/>
        </p:nvGrpSpPr>
        <p:grpSpPr>
          <a:xfrm>
            <a:off x="6651619" y="310125"/>
            <a:ext cx="1937181" cy="3687875"/>
            <a:chOff x="6651619" y="310125"/>
            <a:chExt cx="1937181" cy="3687875"/>
          </a:xfrm>
        </p:grpSpPr>
        <p:grpSp>
          <p:nvGrpSpPr>
            <p:cNvPr id="1465" name="Google Shape;1465;p185"/>
            <p:cNvGrpSpPr/>
            <p:nvPr/>
          </p:nvGrpSpPr>
          <p:grpSpPr>
            <a:xfrm>
              <a:off x="6651625" y="310125"/>
              <a:ext cx="1678650" cy="723900"/>
              <a:chOff x="6651625" y="310125"/>
              <a:chExt cx="1678650" cy="723900"/>
            </a:xfrm>
          </p:grpSpPr>
          <p:sp>
            <p:nvSpPr>
              <p:cNvPr id="1466" name="Google Shape;1466;p185"/>
              <p:cNvSpPr/>
              <p:nvPr/>
            </p:nvSpPr>
            <p:spPr>
              <a:xfrm>
                <a:off x="6651625" y="881925"/>
                <a:ext cx="1678500" cy="152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185"/>
              <p:cNvSpPr txBox="1"/>
              <p:nvPr/>
            </p:nvSpPr>
            <p:spPr>
              <a:xfrm flipH="1">
                <a:off x="6651775" y="310125"/>
                <a:ext cx="1678500" cy="571800"/>
              </a:xfrm>
              <a:prstGeom prst="rect">
                <a:avLst/>
              </a:prstGeom>
              <a:noFill/>
              <a:ln>
                <a:noFill/>
              </a:ln>
            </p:spPr>
            <p:txBody>
              <a:bodyPr anchorCtr="0" anchor="b" bIns="91425" lIns="0" spcFirstLastPara="1" rIns="91425" wrap="square" tIns="91425">
                <a:no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The people sin</a:t>
                </a:r>
                <a:endParaRPr b="1">
                  <a:solidFill>
                    <a:schemeClr val="dk1"/>
                  </a:solidFill>
                  <a:latin typeface="DM Sans"/>
                  <a:ea typeface="DM Sans"/>
                  <a:cs typeface="DM Sans"/>
                  <a:sym typeface="DM Sans"/>
                </a:endParaRPr>
              </a:p>
            </p:txBody>
          </p:sp>
        </p:grpSp>
        <p:grpSp>
          <p:nvGrpSpPr>
            <p:cNvPr id="1468" name="Google Shape;1468;p185"/>
            <p:cNvGrpSpPr/>
            <p:nvPr/>
          </p:nvGrpSpPr>
          <p:grpSpPr>
            <a:xfrm>
              <a:off x="6651634" y="1318208"/>
              <a:ext cx="1678500" cy="710525"/>
              <a:chOff x="6651634" y="1020600"/>
              <a:chExt cx="1678500" cy="710525"/>
            </a:xfrm>
          </p:grpSpPr>
          <p:sp>
            <p:nvSpPr>
              <p:cNvPr id="1469" name="Google Shape;1469;p185"/>
              <p:cNvSpPr/>
              <p:nvPr/>
            </p:nvSpPr>
            <p:spPr>
              <a:xfrm>
                <a:off x="6651634" y="1579025"/>
                <a:ext cx="1678500" cy="152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185"/>
              <p:cNvSpPr txBox="1"/>
              <p:nvPr/>
            </p:nvSpPr>
            <p:spPr>
              <a:xfrm flipH="1">
                <a:off x="6651725" y="1020600"/>
                <a:ext cx="1671300" cy="5718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The people are oppressed</a:t>
                </a:r>
                <a:endParaRPr b="1">
                  <a:solidFill>
                    <a:schemeClr val="dk1"/>
                  </a:solidFill>
                  <a:latin typeface="DM Sans"/>
                  <a:ea typeface="DM Sans"/>
                  <a:cs typeface="DM Sans"/>
                  <a:sym typeface="DM Sans"/>
                </a:endParaRPr>
              </a:p>
            </p:txBody>
          </p:sp>
        </p:grpSp>
        <p:grpSp>
          <p:nvGrpSpPr>
            <p:cNvPr id="1471" name="Google Shape;1471;p185"/>
            <p:cNvGrpSpPr/>
            <p:nvPr/>
          </p:nvGrpSpPr>
          <p:grpSpPr>
            <a:xfrm>
              <a:off x="6651619" y="2312917"/>
              <a:ext cx="1678500" cy="703800"/>
              <a:chOff x="6651619" y="1724425"/>
              <a:chExt cx="1678500" cy="703800"/>
            </a:xfrm>
          </p:grpSpPr>
          <p:sp>
            <p:nvSpPr>
              <p:cNvPr id="1472" name="Google Shape;1472;p185"/>
              <p:cNvSpPr/>
              <p:nvPr/>
            </p:nvSpPr>
            <p:spPr>
              <a:xfrm>
                <a:off x="6651619" y="2276125"/>
                <a:ext cx="1678500" cy="152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185"/>
              <p:cNvSpPr txBox="1"/>
              <p:nvPr/>
            </p:nvSpPr>
            <p:spPr>
              <a:xfrm flipH="1">
                <a:off x="6651775" y="1724425"/>
                <a:ext cx="1671300" cy="5718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The people cry to Yahweh</a:t>
                </a:r>
                <a:endParaRPr b="1">
                  <a:solidFill>
                    <a:schemeClr val="dk1"/>
                  </a:solidFill>
                  <a:latin typeface="DM Sans"/>
                  <a:ea typeface="DM Sans"/>
                  <a:cs typeface="DM Sans"/>
                  <a:sym typeface="DM Sans"/>
                </a:endParaRPr>
              </a:p>
            </p:txBody>
          </p:sp>
        </p:grpSp>
        <p:grpSp>
          <p:nvGrpSpPr>
            <p:cNvPr id="1474" name="Google Shape;1474;p185"/>
            <p:cNvGrpSpPr/>
            <p:nvPr/>
          </p:nvGrpSpPr>
          <p:grpSpPr>
            <a:xfrm>
              <a:off x="6651628" y="3300900"/>
              <a:ext cx="1937172" cy="697100"/>
              <a:chOff x="6651628" y="2428225"/>
              <a:chExt cx="1937172" cy="697100"/>
            </a:xfrm>
          </p:grpSpPr>
          <p:sp>
            <p:nvSpPr>
              <p:cNvPr id="1475" name="Google Shape;1475;p185"/>
              <p:cNvSpPr/>
              <p:nvPr/>
            </p:nvSpPr>
            <p:spPr>
              <a:xfrm>
                <a:off x="6651628" y="2973225"/>
                <a:ext cx="1678500" cy="152100"/>
              </a:xfrm>
              <a:prstGeom prst="rect">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185"/>
              <p:cNvSpPr txBox="1"/>
              <p:nvPr/>
            </p:nvSpPr>
            <p:spPr>
              <a:xfrm flipH="1">
                <a:off x="6652000" y="2428225"/>
                <a:ext cx="1936800" cy="5718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The people are delivered by Yahweh</a:t>
                </a:r>
                <a:endParaRPr b="1">
                  <a:solidFill>
                    <a:schemeClr val="dk1"/>
                  </a:solidFill>
                  <a:latin typeface="DM Sans"/>
                  <a:ea typeface="DM Sans"/>
                  <a:cs typeface="DM Sans"/>
                  <a:sym typeface="DM Sans"/>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0" name="Shape 1480"/>
        <p:cNvGrpSpPr/>
        <p:nvPr/>
      </p:nvGrpSpPr>
      <p:grpSpPr>
        <a:xfrm>
          <a:off x="0" y="0"/>
          <a:ext cx="0" cy="0"/>
          <a:chOff x="0" y="0"/>
          <a:chExt cx="0" cy="0"/>
        </a:xfrm>
      </p:grpSpPr>
      <p:sp>
        <p:nvSpPr>
          <p:cNvPr id="1481" name="Google Shape;1481;p186"/>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482" name="Google Shape;1482;p186"/>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483" name="Google Shape;1483;p186"/>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484" name="Google Shape;1484;p186"/>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485" name="Google Shape;1485;p186"/>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486" name="Google Shape;1486;p186"/>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487" name="Google Shape;1487;p186"/>
          <p:cNvSpPr txBox="1"/>
          <p:nvPr>
            <p:ph idx="1" type="subTitle"/>
          </p:nvPr>
        </p:nvSpPr>
        <p:spPr>
          <a:xfrm>
            <a:off x="713225" y="793700"/>
            <a:ext cx="51999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6</a:t>
            </a:r>
            <a:r>
              <a:rPr lang="en" sz="1700"/>
              <a:t> Then Samuel said to the people, “It is the Lord who appointed Moses and Aaron and who brought your fathers up from the land of Egypt. </a:t>
            </a:r>
            <a:r>
              <a:rPr b="1" lang="en" sz="1700"/>
              <a:t>7</a:t>
            </a:r>
            <a:r>
              <a:rPr lang="en" sz="1700"/>
              <a:t> So now, take your stand, that I may plead with you before the Lord concerning all the righteous acts of the Lord which He did for you and your fathers. </a:t>
            </a:r>
            <a:r>
              <a:rPr b="1" lang="en" sz="1700"/>
              <a:t>8</a:t>
            </a:r>
            <a:r>
              <a:rPr lang="en" sz="1700"/>
              <a:t> </a:t>
            </a:r>
            <a:r>
              <a:rPr lang="en" sz="1700">
                <a:highlight>
                  <a:srgbClr val="C7AE9E"/>
                </a:highlight>
              </a:rPr>
              <a:t>When Jacob went into Egypt</a:t>
            </a:r>
            <a:r>
              <a:rPr lang="en" sz="1700"/>
              <a:t> and your fathers cried out to the Lord, then the Lord sent Moses and Aaron who brought your fathers out of Egypt and settled them in this place.</a:t>
            </a:r>
            <a:endParaRPr sz="1700"/>
          </a:p>
          <a:p>
            <a:pPr indent="0" lvl="0" marL="0" rtl="0" algn="l">
              <a:spcBef>
                <a:spcPts val="0"/>
              </a:spcBef>
              <a:spcAft>
                <a:spcPts val="0"/>
              </a:spcAft>
              <a:buNone/>
            </a:pPr>
            <a:br>
              <a:rPr b="1" lang="en" sz="1700"/>
            </a:br>
            <a:r>
              <a:rPr b="1" lang="en" sz="1700"/>
              <a:t>                                                   1 Samuel 12:6-8 (NASB)</a:t>
            </a:r>
            <a:endParaRPr sz="1700"/>
          </a:p>
        </p:txBody>
      </p:sp>
      <p:sp>
        <p:nvSpPr>
          <p:cNvPr id="1488" name="Google Shape;1488;p186"/>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12:6-25</a:t>
            </a:r>
            <a:endParaRPr sz="3000">
              <a:solidFill>
                <a:srgbClr val="995334"/>
              </a:solidFill>
              <a:latin typeface="DM Sans ExtraLight"/>
              <a:ea typeface="DM Sans ExtraLight"/>
              <a:cs typeface="DM Sans ExtraLight"/>
              <a:sym typeface="DM Sans ExtraLight"/>
            </a:endParaRPr>
          </a:p>
        </p:txBody>
      </p:sp>
      <p:grpSp>
        <p:nvGrpSpPr>
          <p:cNvPr id="1489" name="Google Shape;1489;p186"/>
          <p:cNvGrpSpPr/>
          <p:nvPr/>
        </p:nvGrpSpPr>
        <p:grpSpPr>
          <a:xfrm>
            <a:off x="6651619" y="310125"/>
            <a:ext cx="1937181" cy="3687875"/>
            <a:chOff x="6651619" y="310125"/>
            <a:chExt cx="1937181" cy="3687875"/>
          </a:xfrm>
        </p:grpSpPr>
        <p:grpSp>
          <p:nvGrpSpPr>
            <p:cNvPr id="1490" name="Google Shape;1490;p186"/>
            <p:cNvGrpSpPr/>
            <p:nvPr/>
          </p:nvGrpSpPr>
          <p:grpSpPr>
            <a:xfrm>
              <a:off x="6651625" y="310125"/>
              <a:ext cx="1678650" cy="723900"/>
              <a:chOff x="6651625" y="310125"/>
              <a:chExt cx="1678650" cy="723900"/>
            </a:xfrm>
          </p:grpSpPr>
          <p:sp>
            <p:nvSpPr>
              <p:cNvPr id="1491" name="Google Shape;1491;p186"/>
              <p:cNvSpPr/>
              <p:nvPr/>
            </p:nvSpPr>
            <p:spPr>
              <a:xfrm>
                <a:off x="6651625" y="881925"/>
                <a:ext cx="1678500" cy="152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186"/>
              <p:cNvSpPr txBox="1"/>
              <p:nvPr/>
            </p:nvSpPr>
            <p:spPr>
              <a:xfrm flipH="1">
                <a:off x="6651775" y="310125"/>
                <a:ext cx="1678500" cy="571800"/>
              </a:xfrm>
              <a:prstGeom prst="rect">
                <a:avLst/>
              </a:prstGeom>
              <a:noFill/>
              <a:ln>
                <a:noFill/>
              </a:ln>
            </p:spPr>
            <p:txBody>
              <a:bodyPr anchorCtr="0" anchor="b" bIns="91425" lIns="0" spcFirstLastPara="1" rIns="91425" wrap="square" tIns="91425">
                <a:no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The people sin</a:t>
                </a:r>
                <a:endParaRPr b="1">
                  <a:solidFill>
                    <a:schemeClr val="dk1"/>
                  </a:solidFill>
                  <a:latin typeface="DM Sans"/>
                  <a:ea typeface="DM Sans"/>
                  <a:cs typeface="DM Sans"/>
                  <a:sym typeface="DM Sans"/>
                </a:endParaRPr>
              </a:p>
            </p:txBody>
          </p:sp>
        </p:grpSp>
        <p:grpSp>
          <p:nvGrpSpPr>
            <p:cNvPr id="1493" name="Google Shape;1493;p186"/>
            <p:cNvGrpSpPr/>
            <p:nvPr/>
          </p:nvGrpSpPr>
          <p:grpSpPr>
            <a:xfrm>
              <a:off x="6651634" y="1318208"/>
              <a:ext cx="1678500" cy="710525"/>
              <a:chOff x="6651634" y="1020600"/>
              <a:chExt cx="1678500" cy="710525"/>
            </a:xfrm>
          </p:grpSpPr>
          <p:sp>
            <p:nvSpPr>
              <p:cNvPr id="1494" name="Google Shape;1494;p186"/>
              <p:cNvSpPr/>
              <p:nvPr/>
            </p:nvSpPr>
            <p:spPr>
              <a:xfrm>
                <a:off x="6651634" y="1579025"/>
                <a:ext cx="1678500" cy="152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186"/>
              <p:cNvSpPr txBox="1"/>
              <p:nvPr/>
            </p:nvSpPr>
            <p:spPr>
              <a:xfrm flipH="1">
                <a:off x="6651725" y="1020600"/>
                <a:ext cx="1671300" cy="5718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The people are oppressed</a:t>
                </a:r>
                <a:endParaRPr b="1">
                  <a:solidFill>
                    <a:schemeClr val="dk1"/>
                  </a:solidFill>
                  <a:latin typeface="DM Sans"/>
                  <a:ea typeface="DM Sans"/>
                  <a:cs typeface="DM Sans"/>
                  <a:sym typeface="DM Sans"/>
                </a:endParaRPr>
              </a:p>
            </p:txBody>
          </p:sp>
        </p:grpSp>
        <p:grpSp>
          <p:nvGrpSpPr>
            <p:cNvPr id="1496" name="Google Shape;1496;p186"/>
            <p:cNvGrpSpPr/>
            <p:nvPr/>
          </p:nvGrpSpPr>
          <p:grpSpPr>
            <a:xfrm>
              <a:off x="6651619" y="2312917"/>
              <a:ext cx="1678500" cy="703800"/>
              <a:chOff x="6651619" y="1724425"/>
              <a:chExt cx="1678500" cy="703800"/>
            </a:xfrm>
          </p:grpSpPr>
          <p:sp>
            <p:nvSpPr>
              <p:cNvPr id="1497" name="Google Shape;1497;p186"/>
              <p:cNvSpPr/>
              <p:nvPr/>
            </p:nvSpPr>
            <p:spPr>
              <a:xfrm>
                <a:off x="6651619" y="2276125"/>
                <a:ext cx="1678500" cy="152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186"/>
              <p:cNvSpPr txBox="1"/>
              <p:nvPr/>
            </p:nvSpPr>
            <p:spPr>
              <a:xfrm flipH="1">
                <a:off x="6651775" y="1724425"/>
                <a:ext cx="1671300" cy="5718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The people cry to Yahweh</a:t>
                </a:r>
                <a:endParaRPr b="1">
                  <a:solidFill>
                    <a:schemeClr val="dk1"/>
                  </a:solidFill>
                  <a:latin typeface="DM Sans"/>
                  <a:ea typeface="DM Sans"/>
                  <a:cs typeface="DM Sans"/>
                  <a:sym typeface="DM Sans"/>
                </a:endParaRPr>
              </a:p>
            </p:txBody>
          </p:sp>
        </p:grpSp>
        <p:grpSp>
          <p:nvGrpSpPr>
            <p:cNvPr id="1499" name="Google Shape;1499;p186"/>
            <p:cNvGrpSpPr/>
            <p:nvPr/>
          </p:nvGrpSpPr>
          <p:grpSpPr>
            <a:xfrm>
              <a:off x="6651628" y="3300900"/>
              <a:ext cx="1937172" cy="697100"/>
              <a:chOff x="6651628" y="2428225"/>
              <a:chExt cx="1937172" cy="697100"/>
            </a:xfrm>
          </p:grpSpPr>
          <p:sp>
            <p:nvSpPr>
              <p:cNvPr id="1500" name="Google Shape;1500;p186"/>
              <p:cNvSpPr/>
              <p:nvPr/>
            </p:nvSpPr>
            <p:spPr>
              <a:xfrm>
                <a:off x="6651628" y="2973225"/>
                <a:ext cx="1678500" cy="152100"/>
              </a:xfrm>
              <a:prstGeom prst="rect">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186"/>
              <p:cNvSpPr txBox="1"/>
              <p:nvPr/>
            </p:nvSpPr>
            <p:spPr>
              <a:xfrm flipH="1">
                <a:off x="6652000" y="2428225"/>
                <a:ext cx="1936800" cy="5718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The people are delivered by Yahweh</a:t>
                </a:r>
                <a:endParaRPr b="1">
                  <a:solidFill>
                    <a:schemeClr val="dk1"/>
                  </a:solidFill>
                  <a:latin typeface="DM Sans"/>
                  <a:ea typeface="DM Sans"/>
                  <a:cs typeface="DM Sans"/>
                  <a:sym typeface="DM Sans"/>
                </a:endParaRPr>
              </a:p>
            </p:txBody>
          </p:sp>
        </p:gr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ords of Wisdom by Slidesgo">
  <a:themeElements>
    <a:clrScheme name="Simple Light">
      <a:dk1>
        <a:srgbClr val="151A20"/>
      </a:dk1>
      <a:lt1>
        <a:srgbClr val="E5E5DB"/>
      </a:lt1>
      <a:dk2>
        <a:srgbClr val="995334"/>
      </a:dk2>
      <a:lt2>
        <a:srgbClr val="D9A78C"/>
      </a:lt2>
      <a:accent1>
        <a:srgbClr val="585B46"/>
      </a:accent1>
      <a:accent2>
        <a:srgbClr val="8B9072"/>
      </a:accent2>
      <a:accent3>
        <a:srgbClr val="49767D"/>
      </a:accent3>
      <a:accent4>
        <a:srgbClr val="81B0B5"/>
      </a:accent4>
      <a:accent5>
        <a:srgbClr val="FFFFFF"/>
      </a:accent5>
      <a:accent6>
        <a:srgbClr val="FFFFFF"/>
      </a:accent6>
      <a:hlink>
        <a:srgbClr val="151A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Words of Wisdom by Slidesgo">
  <a:themeElements>
    <a:clrScheme name="Simple Light">
      <a:dk1>
        <a:srgbClr val="151A20"/>
      </a:dk1>
      <a:lt1>
        <a:srgbClr val="E5E5DB"/>
      </a:lt1>
      <a:dk2>
        <a:srgbClr val="995334"/>
      </a:dk2>
      <a:lt2>
        <a:srgbClr val="D9A78C"/>
      </a:lt2>
      <a:accent1>
        <a:srgbClr val="585B46"/>
      </a:accent1>
      <a:accent2>
        <a:srgbClr val="8B9072"/>
      </a:accent2>
      <a:accent3>
        <a:srgbClr val="49767D"/>
      </a:accent3>
      <a:accent4>
        <a:srgbClr val="81B0B5"/>
      </a:accent4>
      <a:accent5>
        <a:srgbClr val="FFFFFF"/>
      </a:accent5>
      <a:accent6>
        <a:srgbClr val="FFFFFF"/>
      </a:accent6>
      <a:hlink>
        <a:srgbClr val="151A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Words of Wisdom by Slidesgo">
  <a:themeElements>
    <a:clrScheme name="Simple Light">
      <a:dk1>
        <a:srgbClr val="151A20"/>
      </a:dk1>
      <a:lt1>
        <a:srgbClr val="E5E5DB"/>
      </a:lt1>
      <a:dk2>
        <a:srgbClr val="995334"/>
      </a:dk2>
      <a:lt2>
        <a:srgbClr val="D9A78C"/>
      </a:lt2>
      <a:accent1>
        <a:srgbClr val="585B46"/>
      </a:accent1>
      <a:accent2>
        <a:srgbClr val="8B9072"/>
      </a:accent2>
      <a:accent3>
        <a:srgbClr val="49767D"/>
      </a:accent3>
      <a:accent4>
        <a:srgbClr val="81B0B5"/>
      </a:accent4>
      <a:accent5>
        <a:srgbClr val="FFFFFF"/>
      </a:accent5>
      <a:accent6>
        <a:srgbClr val="FFFFFF"/>
      </a:accent6>
      <a:hlink>
        <a:srgbClr val="151A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Words of Wisdom by Slidesgo">
  <a:themeElements>
    <a:clrScheme name="Simple Light">
      <a:dk1>
        <a:srgbClr val="151A20"/>
      </a:dk1>
      <a:lt1>
        <a:srgbClr val="E5E5DB"/>
      </a:lt1>
      <a:dk2>
        <a:srgbClr val="995334"/>
      </a:dk2>
      <a:lt2>
        <a:srgbClr val="D9A78C"/>
      </a:lt2>
      <a:accent1>
        <a:srgbClr val="585B46"/>
      </a:accent1>
      <a:accent2>
        <a:srgbClr val="8B9072"/>
      </a:accent2>
      <a:accent3>
        <a:srgbClr val="49767D"/>
      </a:accent3>
      <a:accent4>
        <a:srgbClr val="81B0B5"/>
      </a:accent4>
      <a:accent5>
        <a:srgbClr val="FFFFFF"/>
      </a:accent5>
      <a:accent6>
        <a:srgbClr val="FFFFFF"/>
      </a:accent6>
      <a:hlink>
        <a:srgbClr val="151A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Words of Wisdom by Slidesgo">
  <a:themeElements>
    <a:clrScheme name="Simple Light">
      <a:dk1>
        <a:srgbClr val="151A20"/>
      </a:dk1>
      <a:lt1>
        <a:srgbClr val="E5E5DB"/>
      </a:lt1>
      <a:dk2>
        <a:srgbClr val="995334"/>
      </a:dk2>
      <a:lt2>
        <a:srgbClr val="D9A78C"/>
      </a:lt2>
      <a:accent1>
        <a:srgbClr val="585B46"/>
      </a:accent1>
      <a:accent2>
        <a:srgbClr val="8B9072"/>
      </a:accent2>
      <a:accent3>
        <a:srgbClr val="49767D"/>
      </a:accent3>
      <a:accent4>
        <a:srgbClr val="81B0B5"/>
      </a:accent4>
      <a:accent5>
        <a:srgbClr val="FFFFFF"/>
      </a:accent5>
      <a:accent6>
        <a:srgbClr val="FFFFFF"/>
      </a:accent6>
      <a:hlink>
        <a:srgbClr val="151A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