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23" r:id="rId4"/>
    <p:sldMasterId id="2147483724" r:id="rId5"/>
    <p:sldMasterId id="2147483725"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Lst>
  <p:sldSz cy="5143500" cx="9144000"/>
  <p:notesSz cx="6858000" cy="9144000"/>
  <p:embeddedFontLst>
    <p:embeddedFont>
      <p:font typeface="Baskervville"/>
      <p:regular r:id="rId35"/>
      <p:bold r:id="rId36"/>
      <p:italic r:id="rId37"/>
      <p:boldItalic r:id="rId38"/>
    </p:embeddedFont>
    <p:embeddedFont>
      <p:font typeface="Bebas Neue"/>
      <p:regular r:id="rId39"/>
    </p:embeddedFont>
    <p:embeddedFont>
      <p:font typeface="DM Sans ExtraLight"/>
      <p:regular r:id="rId40"/>
      <p:bold r:id="rId41"/>
      <p:italic r:id="rId42"/>
      <p:boldItalic r:id="rId43"/>
    </p:embeddedFont>
    <p:embeddedFont>
      <p:font typeface="DM Sans"/>
      <p:regular r:id="rId44"/>
      <p:bold r:id="rId45"/>
      <p:italic r:id="rId46"/>
      <p:boldItalic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DMSansExtraLight-regular.fntdata"/><Relationship Id="rId20" Type="http://schemas.openxmlformats.org/officeDocument/2006/relationships/slide" Target="slides/slide13.xml"/><Relationship Id="rId42" Type="http://schemas.openxmlformats.org/officeDocument/2006/relationships/font" Target="fonts/DMSansExtraLight-italic.fntdata"/><Relationship Id="rId41" Type="http://schemas.openxmlformats.org/officeDocument/2006/relationships/font" Target="fonts/DMSansExtraLight-bold.fntdata"/><Relationship Id="rId22" Type="http://schemas.openxmlformats.org/officeDocument/2006/relationships/slide" Target="slides/slide15.xml"/><Relationship Id="rId44" Type="http://schemas.openxmlformats.org/officeDocument/2006/relationships/font" Target="fonts/DMSans-regular.fntdata"/><Relationship Id="rId21" Type="http://schemas.openxmlformats.org/officeDocument/2006/relationships/slide" Target="slides/slide14.xml"/><Relationship Id="rId43" Type="http://schemas.openxmlformats.org/officeDocument/2006/relationships/font" Target="fonts/DMSansExtraLight-boldItalic.fntdata"/><Relationship Id="rId24" Type="http://schemas.openxmlformats.org/officeDocument/2006/relationships/slide" Target="slides/slide17.xml"/><Relationship Id="rId46" Type="http://schemas.openxmlformats.org/officeDocument/2006/relationships/font" Target="fonts/DMSans-italic.fntdata"/><Relationship Id="rId23" Type="http://schemas.openxmlformats.org/officeDocument/2006/relationships/slide" Target="slides/slide16.xml"/><Relationship Id="rId45" Type="http://schemas.openxmlformats.org/officeDocument/2006/relationships/font" Target="fonts/DMSans-bold.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47" Type="http://schemas.openxmlformats.org/officeDocument/2006/relationships/font" Target="fonts/DMSans-boldItalic.fntdata"/><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font" Target="fonts/Baskervville-regular.fntdata"/><Relationship Id="rId12" Type="http://schemas.openxmlformats.org/officeDocument/2006/relationships/slide" Target="slides/slide5.xml"/><Relationship Id="rId34" Type="http://schemas.openxmlformats.org/officeDocument/2006/relationships/slide" Target="slides/slide27.xml"/><Relationship Id="rId15" Type="http://schemas.openxmlformats.org/officeDocument/2006/relationships/slide" Target="slides/slide8.xml"/><Relationship Id="rId37" Type="http://schemas.openxmlformats.org/officeDocument/2006/relationships/font" Target="fonts/Baskervville-italic.fntdata"/><Relationship Id="rId14" Type="http://schemas.openxmlformats.org/officeDocument/2006/relationships/slide" Target="slides/slide7.xml"/><Relationship Id="rId36" Type="http://schemas.openxmlformats.org/officeDocument/2006/relationships/font" Target="fonts/Baskervville-bold.fntdata"/><Relationship Id="rId17" Type="http://schemas.openxmlformats.org/officeDocument/2006/relationships/slide" Target="slides/slide10.xml"/><Relationship Id="rId39" Type="http://schemas.openxmlformats.org/officeDocument/2006/relationships/font" Target="fonts/BebasNeue-regular.fntdata"/><Relationship Id="rId16" Type="http://schemas.openxmlformats.org/officeDocument/2006/relationships/slide" Target="slides/slide9.xml"/><Relationship Id="rId38" Type="http://schemas.openxmlformats.org/officeDocument/2006/relationships/font" Target="fonts/Baskervville-boldItalic.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g313f08168b6_0_5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8" name="Google Shape;578;g313f08168b6_0_5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&lt;Personal relationships are a large part of our lives, the most important being our relationship to the Lord. If from childhood you and I had kept a list of all the significant people who came in and out of our lives, we'd be amazed at their number and the variety of roles they played. Leaving God out of the picture, the longshoreman philosopher Eric Hoffer said that other people were "the playwrights and stage managers of our lives: they cast us in a role and we play it whether we will or no." But you can't leave God out of the picture! After all, He's the one who writes the script for us, chooses the cast, and puts us into the scenes He's planned for us. If we follow His directions, life becomes the satisfying fulfillment of His will, but if we rebel, the plot turns into tragedy.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u="sng">
                <a:solidFill>
                  <a:schemeClr val="dk1"/>
                </a:solidFill>
                <a:highlight>
                  <a:srgbClr val="FFFF00"/>
                </a:highlight>
              </a:rPr>
              <a:t>These two chapters record four events that reveal David's involvement with four different kinds of people.&gt;   Friend; Enemy; Wife; King.</a:t>
            </a:r>
            <a:endParaRPr u="sng">
              <a:solidFill>
                <a:schemeClr val="dk1"/>
              </a:solidFill>
              <a:highlight>
                <a:srgbClr val="FFFF00"/>
              </a:highlight>
            </a:endParaRPr>
          </a:p>
          <a:p>
            <a:pPr indent="0" lvl="0" marL="0" rtl="0" algn="l">
              <a:spcBef>
                <a:spcPts val="0"/>
              </a:spcBef>
              <a:spcAft>
                <a:spcPts val="0"/>
              </a:spcAft>
              <a:buNone/>
            </a:pPr>
            <a:r>
              <a:t/>
            </a:r>
            <a:endParaRPr u="sng">
              <a:highlight>
                <a:srgbClr val="FFFF00"/>
              </a:highlight>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0" name="Shape 680"/>
        <p:cNvGrpSpPr/>
        <p:nvPr/>
      </p:nvGrpSpPr>
      <p:grpSpPr>
        <a:xfrm>
          <a:off x="0" y="0"/>
          <a:ext cx="0" cy="0"/>
          <a:chOff x="0" y="0"/>
          <a:chExt cx="0" cy="0"/>
        </a:xfrm>
      </p:grpSpPr>
      <p:sp>
        <p:nvSpPr>
          <p:cNvPr id="681" name="Google Shape;681;g32438115b92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2" name="Google Shape;682;g32438115b92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ADAM</a:t>
            </a:r>
            <a:endParaRPr b="1"/>
          </a:p>
          <a:p>
            <a:pPr indent="0" lvl="0" marL="0" rtl="0" algn="l">
              <a:spcBef>
                <a:spcPts val="0"/>
              </a:spcBef>
              <a:spcAft>
                <a:spcPts val="0"/>
              </a:spcAft>
              <a:buNone/>
            </a:pPr>
            <a:r>
              <a:rPr lang="en"/>
              <a:t>Who is this David? Who is the son of Jesse?</a:t>
            </a:r>
            <a:br>
              <a:rPr lang="en"/>
            </a:br>
            <a:endParaRPr/>
          </a:p>
          <a:p>
            <a:pPr indent="0" lvl="0" marL="0" rtl="0" algn="l">
              <a:spcBef>
                <a:spcPts val="0"/>
              </a:spcBef>
              <a:spcAft>
                <a:spcPts val="0"/>
              </a:spcAft>
              <a:buNone/>
            </a:pPr>
            <a:r>
              <a:rPr lang="en"/>
              <a:t>“Saul has slain his thousands,</a:t>
            </a:r>
            <a:endParaRPr/>
          </a:p>
          <a:p>
            <a:pPr indent="0" lvl="0" marL="0" rtl="0" algn="l">
              <a:spcBef>
                <a:spcPts val="0"/>
              </a:spcBef>
              <a:spcAft>
                <a:spcPts val="0"/>
              </a:spcAft>
              <a:buNone/>
            </a:pPr>
            <a:r>
              <a:rPr lang="en"/>
              <a:t>And David his ten thousands”</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t>Haven’t they heard the popular song?</a:t>
            </a:r>
            <a:endParaRPr/>
          </a:p>
          <a:p>
            <a:pPr indent="0" lvl="0" marL="0" rtl="0" algn="l">
              <a:spcBef>
                <a:spcPts val="0"/>
              </a:spcBef>
              <a:spcAft>
                <a:spcPts val="0"/>
              </a:spcAft>
              <a:buClr>
                <a:schemeClr val="dk1"/>
              </a:buClr>
              <a:buSzPts val="1100"/>
              <a:buFont typeface="Arial"/>
              <a:buNone/>
            </a:pPr>
            <a:r>
              <a:rPr b="1" lang="en"/>
              <a:t>ART</a:t>
            </a:r>
            <a:endParaRPr b="1"/>
          </a:p>
          <a:p>
            <a:pPr indent="0" lvl="0" marL="0" rtl="0" algn="l">
              <a:lnSpc>
                <a:spcPct val="115000"/>
              </a:lnSpc>
              <a:spcBef>
                <a:spcPts val="0"/>
              </a:spcBef>
              <a:spcAft>
                <a:spcPts val="0"/>
              </a:spcAft>
              <a:buClr>
                <a:schemeClr val="dk1"/>
              </a:buClr>
              <a:buSzPts val="1100"/>
              <a:buFont typeface="Arial"/>
              <a:buNone/>
            </a:pPr>
            <a:r>
              <a:rPr lang="en">
                <a:solidFill>
                  <a:schemeClr val="dk1"/>
                </a:solidFill>
              </a:rPr>
              <a:t>&lt;When the young men graciously presented their case, Nabal "railed on them," which the NIV translates "hurled insults at them." The Hebrew word describes the shrieking of a bird of prey as it swoops down to tear its victim. It's used to describe Saul's hungry men as they fell on the plunder and butchered the animals (1 Sam. 14:32; 15:19). His words are found in </a:t>
            </a:r>
            <a:r>
              <a:rPr b="1" lang="en">
                <a:solidFill>
                  <a:schemeClr val="dk1"/>
                </a:solidFill>
              </a:rPr>
              <a:t>25:10-11</a:t>
            </a:r>
            <a:r>
              <a:rPr lang="en">
                <a:solidFill>
                  <a:schemeClr val="dk1"/>
                </a:solidFill>
              </a:rPr>
              <a:t> and certainly reveal the heart of a man who is selfish, arrogant, and rebellious. Abigail recognized David as king </a:t>
            </a:r>
            <a:r>
              <a:rPr b="1" lang="en">
                <a:solidFill>
                  <a:schemeClr val="dk1"/>
                </a:solidFill>
              </a:rPr>
              <a:t>(vv. 28 and 30)</a:t>
            </a:r>
            <a:r>
              <a:rPr lang="en">
                <a:solidFill>
                  <a:schemeClr val="dk1"/>
                </a:solidFill>
              </a:rPr>
              <a:t> and called David "my lord," but Nabal compared David to a rebellious servant who abandoned his master! </a:t>
            </a:r>
            <a:r>
              <a:rPr b="1" lang="en">
                <a:solidFill>
                  <a:schemeClr val="dk1"/>
                </a:solidFill>
              </a:rPr>
              <a:t>(v. 10)</a:t>
            </a:r>
            <a:r>
              <a:rPr lang="en">
                <a:solidFill>
                  <a:schemeClr val="dk1"/>
                </a:solidFill>
              </a:rPr>
              <a:t> It's obvious that Nabal's sympathies lay with Saul and not with David, another evidence that he had no heart for spiritual matters as his wife did. </a:t>
            </a:r>
            <a:r>
              <a:rPr b="1" lang="en" u="sng">
                <a:solidFill>
                  <a:schemeClr val="dk1"/>
                </a:solidFill>
              </a:rPr>
              <a:t>When you note all the personal pronouns in verse 11, you immediately recognize his pride and self-importance. He didn't even give God credit for making him wealthy! (Deut. 8:17-18; Luke 12:15-21) </a:t>
            </a:r>
            <a:endParaRPr b="1" u="sng">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The young men reported Nabal's reply to David who immediately became angry and swore revenge on him. David could forgive Saul, who wanted to kill him, but he couldn't forgive Nabal who only refused to feed him and his men. Nabal was ungrateful and selfish, but those are not capital crimes; Saul was envious and consumed with the desire to kill an innocent man. David's anger got the best of him; he didn't stop to consult the Lord, and he rushed out to satisfy his passion for revenge. Had David succeeded, he would have committed a terrible sin and done great damage to his character and his career, but the Lord mercifully stopped him.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God's servants need to be on guard at all times lest the enemy suddenly attack and conquer them. "Be sober, be vigilant, because your adversary the devil walks about like a roaring lion, seeking whom he may devour" (1 Peter 5:8, NKJV). David was a godly man and a gifted leader, but the best of men are but men at their best.&gt; </a:t>
            </a:r>
            <a:endParaRPr>
              <a:solidFill>
                <a:schemeClr val="dk1"/>
              </a:solidFill>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2" name="Shape 692"/>
        <p:cNvGrpSpPr/>
        <p:nvPr/>
      </p:nvGrpSpPr>
      <p:grpSpPr>
        <a:xfrm>
          <a:off x="0" y="0"/>
          <a:ext cx="0" cy="0"/>
          <a:chOff x="0" y="0"/>
          <a:chExt cx="0" cy="0"/>
        </a:xfrm>
      </p:grpSpPr>
      <p:sp>
        <p:nvSpPr>
          <p:cNvPr id="693" name="Google Shape;693;g32181e7b65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4" name="Google Shape;694;g32181e7b65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ADAM</a:t>
            </a:r>
            <a:endParaRPr b="1"/>
          </a:p>
          <a:p>
            <a:pPr indent="0" lvl="0" marL="0" rtl="0" algn="l">
              <a:spcBef>
                <a:spcPts val="0"/>
              </a:spcBef>
              <a:spcAft>
                <a:spcPts val="0"/>
              </a:spcAft>
              <a:buNone/>
            </a:pPr>
            <a:r>
              <a:rPr lang="en"/>
              <a:t>Who is this David? </a:t>
            </a:r>
            <a:br>
              <a:rPr lang="en"/>
            </a:br>
            <a:endParaRPr/>
          </a:p>
          <a:p>
            <a:pPr indent="0" lvl="0" marL="0" rtl="0" algn="l">
              <a:spcBef>
                <a:spcPts val="0"/>
              </a:spcBef>
              <a:spcAft>
                <a:spcPts val="0"/>
              </a:spcAft>
              <a:buNone/>
            </a:pPr>
            <a:r>
              <a:rPr lang="en"/>
              <a:t>“Saul has slain his thousands,</a:t>
            </a:r>
            <a:endParaRPr/>
          </a:p>
          <a:p>
            <a:pPr indent="0" lvl="0" marL="0" rtl="0" algn="l">
              <a:spcBef>
                <a:spcPts val="0"/>
              </a:spcBef>
              <a:spcAft>
                <a:spcPts val="0"/>
              </a:spcAft>
              <a:buNone/>
            </a:pPr>
            <a:r>
              <a:rPr lang="en"/>
              <a:t>And David his ten thousands”</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t>Haven’t they heard the popular song?</a:t>
            </a:r>
            <a:endParaRPr/>
          </a:p>
          <a:p>
            <a:pPr indent="0" lvl="0" marL="0" rtl="0" algn="l">
              <a:spcBef>
                <a:spcPts val="0"/>
              </a:spcBef>
              <a:spcAft>
                <a:spcPts val="0"/>
              </a:spcAft>
              <a:buClr>
                <a:schemeClr val="dk1"/>
              </a:buClr>
              <a:buSzPts val="1100"/>
              <a:buFont typeface="Arial"/>
              <a:buNone/>
            </a:pPr>
            <a:r>
              <a:rPr b="1" lang="en"/>
              <a:t>ART</a:t>
            </a:r>
            <a:endParaRPr b="1"/>
          </a:p>
          <a:p>
            <a:pPr indent="0" lvl="0" marL="0" rtl="0" algn="l">
              <a:lnSpc>
                <a:spcPct val="115000"/>
              </a:lnSpc>
              <a:spcBef>
                <a:spcPts val="0"/>
              </a:spcBef>
              <a:spcAft>
                <a:spcPts val="0"/>
              </a:spcAft>
              <a:buClr>
                <a:schemeClr val="dk1"/>
              </a:buClr>
              <a:buSzPts val="1100"/>
              <a:buFont typeface="Arial"/>
              <a:buNone/>
            </a:pPr>
            <a:r>
              <a:rPr lang="en">
                <a:solidFill>
                  <a:schemeClr val="dk1"/>
                </a:solidFill>
              </a:rPr>
              <a:t>&lt;When the young men graciously presented their case, Nabal "railed on them," which the NIV translates "hurled insults at them." The Hebrew word describes the shrieking of a bird of prey as it swoops down to tear its victim. It's used to describe Saul's hungry men as they fell on the plunder and butchered the animals (1 Sam. 14:32; 15:19). His words are found in </a:t>
            </a:r>
            <a:r>
              <a:rPr b="1" lang="en">
                <a:solidFill>
                  <a:schemeClr val="dk1"/>
                </a:solidFill>
              </a:rPr>
              <a:t>25:10-11</a:t>
            </a:r>
            <a:r>
              <a:rPr lang="en">
                <a:solidFill>
                  <a:schemeClr val="dk1"/>
                </a:solidFill>
              </a:rPr>
              <a:t> and certainly reveal the heart of a man who is selfish, arrogant, and rebellious. Abigail recognized David as king </a:t>
            </a:r>
            <a:r>
              <a:rPr b="1" lang="en">
                <a:solidFill>
                  <a:schemeClr val="dk1"/>
                </a:solidFill>
              </a:rPr>
              <a:t>(vv. 28 and 30)</a:t>
            </a:r>
            <a:r>
              <a:rPr lang="en">
                <a:solidFill>
                  <a:schemeClr val="dk1"/>
                </a:solidFill>
              </a:rPr>
              <a:t> and called David "my lord," but Nabal compared David to a rebellious servant who abandoned his master! </a:t>
            </a:r>
            <a:r>
              <a:rPr b="1" lang="en">
                <a:solidFill>
                  <a:schemeClr val="dk1"/>
                </a:solidFill>
              </a:rPr>
              <a:t>(v. 10)</a:t>
            </a:r>
            <a:r>
              <a:rPr lang="en">
                <a:solidFill>
                  <a:schemeClr val="dk1"/>
                </a:solidFill>
              </a:rPr>
              <a:t> It's obvious that Nabal's sympathies lay with Saul and not with David, another evidence that he had no heart for spiritual matters as his wife did. </a:t>
            </a:r>
            <a:r>
              <a:rPr b="1" lang="en" u="sng">
                <a:solidFill>
                  <a:schemeClr val="dk1"/>
                </a:solidFill>
              </a:rPr>
              <a:t>When you note all the personal pronouns in </a:t>
            </a:r>
            <a:r>
              <a:rPr b="1" lang="en" u="sng">
                <a:solidFill>
                  <a:schemeClr val="dk1"/>
                </a:solidFill>
              </a:rPr>
              <a:t>verse 11</a:t>
            </a:r>
            <a:r>
              <a:rPr b="1" lang="en" u="sng">
                <a:solidFill>
                  <a:schemeClr val="dk1"/>
                </a:solidFill>
              </a:rPr>
              <a:t>, you immediately recognize his pride and self-importance. He didn't even give God credit for making him wealthy! </a:t>
            </a:r>
            <a:r>
              <a:rPr lang="en">
                <a:solidFill>
                  <a:schemeClr val="dk1"/>
                </a:solidFill>
              </a:rPr>
              <a:t>(Deut. 8:17-18; Luke 12:15-21)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The young men reported Nabal's reply to David who immediately became angry and swore revenge on him. David could forgive Saul, who wanted to kill him, but he couldn't forgive Nabal who only refused to feed him and his men. Nabal was ungrateful and selfish, but those are not capital crimes; Saul was envious and consumed with the desire to kill an innocent man. David's anger got the best of him; he didn't stop to consult the Lord, and he rushed out to satisfy his passion for revenge. Had David succeeded, he would have committed a terrible sin and done great damage to his character and his career, but the Lord mercifully stopped him.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God's servants need to be on guard at all times lest the enemy suddenly attack and conquer them. "Be sober, be vigilant, because your adversary the devil walks about like a roaring lion, seeking whom he may devour" (1 Peter 5:8, NKJV). David was a godly man and a gifted leader, but the best of men are but men at their best.&gt; </a:t>
            </a:r>
            <a:endParaRPr>
              <a:solidFill>
                <a:schemeClr val="dk1"/>
              </a:solidFill>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4" name="Shape 704"/>
        <p:cNvGrpSpPr/>
        <p:nvPr/>
      </p:nvGrpSpPr>
      <p:grpSpPr>
        <a:xfrm>
          <a:off x="0" y="0"/>
          <a:ext cx="0" cy="0"/>
          <a:chOff x="0" y="0"/>
          <a:chExt cx="0" cy="0"/>
        </a:xfrm>
      </p:grpSpPr>
      <p:sp>
        <p:nvSpPr>
          <p:cNvPr id="705" name="Google Shape;705;g2fbd2bbdd5f_0_13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6" name="Google Shape;706;g2fbd2bbdd5f_0_13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&lt;When the Lord isn't allowed to rule in our lives, then He steps in and overrules. He saw that David was about to act rashly and foolishly, so He arranged for a wise and courageous woman to stop him.&gt;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4" name="Shape 714"/>
        <p:cNvGrpSpPr/>
        <p:nvPr/>
      </p:nvGrpSpPr>
      <p:grpSpPr>
        <a:xfrm>
          <a:off x="0" y="0"/>
          <a:ext cx="0" cy="0"/>
          <a:chOff x="0" y="0"/>
          <a:chExt cx="0" cy="0"/>
        </a:xfrm>
      </p:grpSpPr>
      <p:sp>
        <p:nvSpPr>
          <p:cNvPr id="715" name="Google Shape;715;g3210184edb2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6" name="Google Shape;716;g3210184edb2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u="sng">
                <a:solidFill>
                  <a:schemeClr val="dk1"/>
                </a:solidFill>
              </a:rPr>
              <a:t>ADAM</a:t>
            </a:r>
            <a:endParaRPr b="1" u="sng">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Nabal just spoke about ‘servants </a:t>
            </a:r>
            <a:r>
              <a:rPr lang="en">
                <a:solidFill>
                  <a:schemeClr val="dk1"/>
                </a:solidFill>
              </a:rPr>
              <a:t>breaking</a:t>
            </a:r>
            <a:r>
              <a:rPr lang="en">
                <a:solidFill>
                  <a:schemeClr val="dk1"/>
                </a:solidFill>
              </a:rPr>
              <a:t> away from their master’ and look what happens in the next few verses. One of his servants goes to Abigail….and his Wife goes to David.</a:t>
            </a:r>
            <a:endParaRPr b="1" u="sng">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b="1" u="sng">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Worthless man this is the same word to describe Hoph and Phin from the first chapters of the book.</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b="1" u="sng">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Sam 1:16 “Do not consider your maidservant as a worthless woman”</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Sam 2:12 “Now the sons of Eli were worthless men; they did not know the Lord”</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br>
              <a:rPr b="1" lang="en" u="sng">
                <a:solidFill>
                  <a:schemeClr val="dk1"/>
                </a:solidFill>
              </a:rPr>
            </a:br>
            <a:r>
              <a:rPr b="1" lang="en" u="sng">
                <a:solidFill>
                  <a:schemeClr val="dk1"/>
                </a:solidFill>
              </a:rPr>
              <a:t>&lt;Abigail's wise plan (1 Sam. 25:14-19)</a:t>
            </a:r>
            <a:r>
              <a:rPr lang="en">
                <a:solidFill>
                  <a:schemeClr val="dk1"/>
                </a:solidFill>
              </a:rPr>
              <a:t>. When this anonymous young man reported his master's actions to Abigail, he was serving the Lord whether he knew it or not. He knew he couldn't talk to Nabal about anything (v. 17), so he immediately went to his mistress, a wise and prudent woman. In those days, the parents arranged marriages for their children, so we aren't surprised to see a wise woman married to a foolish man. (Alas, it often happens today without the help of parents!) No doubt Abigail's parents considered it fortunate that their daughter could marry such a wealthy man, and she obeyed their wishes, but her life with Nabal must have been tedious. All her husband was interested in was money, food and drink, and having his own way.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The servant reported how David and his men had protected the shepherds and their flocks, and how Nabal had refused to repay them. Did the young man know that David and his men were on their way to confront Nabal, or did he simply surmise it? Perhaps it was the Lord who gave him a special intuition that trouble was coming. Nabal and his servants were defenseless against David's 400 men. But if David had succeeded in this venture, it would have given Saul the evidence he needed that David was a dangerous renegade who had to be dealt with drastically.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Abigail put together enough food for David's men but said nothing to her husband. She was the mistress of the house and could dispose of the family provisions as she saw fit, even to the extent of sharing it with others. Nabal would have opposed her even though she was doing it for his own good. She wasn't stealing from her husband; she was paying a debt that he refused to pay. In order to save a little money, Nabal was foolishly jeopardizing the lives of everybody in his household, especially his own.&gt;</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6" name="Shape 726"/>
        <p:cNvGrpSpPr/>
        <p:nvPr/>
      </p:nvGrpSpPr>
      <p:grpSpPr>
        <a:xfrm>
          <a:off x="0" y="0"/>
          <a:ext cx="0" cy="0"/>
          <a:chOff x="0" y="0"/>
          <a:chExt cx="0" cy="0"/>
        </a:xfrm>
      </p:grpSpPr>
      <p:sp>
        <p:nvSpPr>
          <p:cNvPr id="727" name="Google Shape;727;g32438115b92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8" name="Google Shape;728;g32438115b92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t>ADAM ***</a:t>
            </a:r>
            <a:endParaRPr b="1"/>
          </a:p>
          <a:p>
            <a:pPr indent="0" lvl="0" marL="0" rtl="0" algn="l">
              <a:lnSpc>
                <a:spcPct val="115000"/>
              </a:lnSpc>
              <a:spcBef>
                <a:spcPts val="0"/>
              </a:spcBef>
              <a:spcAft>
                <a:spcPts val="0"/>
              </a:spcAft>
              <a:buClr>
                <a:schemeClr val="dk1"/>
              </a:buClr>
              <a:buSzPts val="1100"/>
              <a:buFont typeface="Arial"/>
              <a:buNone/>
            </a:pPr>
            <a:r>
              <a:rPr lang="en"/>
              <a:t>Is that </a:t>
            </a:r>
            <a:r>
              <a:rPr lang="en"/>
              <a:t>gonna feed 600 men. Probably not. But is it more than 10 men could have carried: probably. If nabal had given the 10 men food it would have been less than this amount that Abigail ends up taking.</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lang="en"/>
              <a:t>“He has returned evil for good” - Who else could david had said this about? After reading this exchange and the frustration expressed here by David. I wonder if Nabal is a proxy and a target for all they pent up feelings David had for Saul.</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8" name="Shape 738"/>
        <p:cNvGrpSpPr/>
        <p:nvPr/>
      </p:nvGrpSpPr>
      <p:grpSpPr>
        <a:xfrm>
          <a:off x="0" y="0"/>
          <a:ext cx="0" cy="0"/>
          <a:chOff x="0" y="0"/>
          <a:chExt cx="0" cy="0"/>
        </a:xfrm>
      </p:grpSpPr>
      <p:sp>
        <p:nvSpPr>
          <p:cNvPr id="739" name="Google Shape;739;g32438115b92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0" name="Google Shape;740;g32438115b92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u="sng">
                <a:solidFill>
                  <a:schemeClr val="dk1"/>
                </a:solidFill>
              </a:rPr>
              <a:t>ADAM</a:t>
            </a:r>
            <a:endParaRPr b="1" u="sng">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Abigail starts her </a:t>
            </a:r>
            <a:r>
              <a:rPr lang="en">
                <a:solidFill>
                  <a:schemeClr val="dk1"/>
                </a:solidFill>
              </a:rPr>
              <a:t>speech</a:t>
            </a:r>
            <a:r>
              <a:rPr lang="en">
                <a:solidFill>
                  <a:schemeClr val="dk1"/>
                </a:solidFill>
              </a:rPr>
              <a:t> with by expressing her willingness to bear the blame for Nabal.</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b="1" u="sng">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u="sng">
                <a:solidFill>
                  <a:schemeClr val="dk1"/>
                </a:solidFill>
              </a:rPr>
              <a:t>&lt;</a:t>
            </a:r>
            <a:r>
              <a:rPr b="1" lang="en" u="sng">
                <a:solidFill>
                  <a:schemeClr val="dk1"/>
                </a:solidFill>
                <a:highlight>
                  <a:srgbClr val="FFFF00"/>
                </a:highlight>
              </a:rPr>
              <a:t>Abigail's humble apology (1 Sam. 25:20-35)</a:t>
            </a:r>
            <a:r>
              <a:rPr lang="en">
                <a:solidFill>
                  <a:schemeClr val="dk1"/>
                </a:solidFill>
                <a:highlight>
                  <a:srgbClr val="FFFF00"/>
                </a:highlight>
              </a:rPr>
              <a:t>. Only a sovereign Lord could have arranged the timing of David's attack and Abigail's approach so that the two bands met. Abigail bowed before David and acknowledged him as her lord and king; in fact, </a:t>
            </a:r>
            <a:r>
              <a:rPr lang="en" u="sng">
                <a:solidFill>
                  <a:schemeClr val="dk1"/>
                </a:solidFill>
                <a:highlight>
                  <a:srgbClr val="FFFF00"/>
                </a:highlight>
              </a:rPr>
              <a:t>she used the word "lord" fourteen times in her speech</a:t>
            </a:r>
            <a:r>
              <a:rPr lang="en">
                <a:solidFill>
                  <a:schemeClr val="dk1"/>
                </a:solidFill>
                <a:highlight>
                  <a:srgbClr val="FFFF00"/>
                </a:highlight>
              </a:rPr>
              <a:t>. Nabal would not have approved of her words or her actions because he was a follower of Saul and considered David a rebel (v. 10). Abigail was a woman of faith who believed that David was God's king, and she saw King Saul as only "a man" </a:t>
            </a:r>
            <a:r>
              <a:rPr b="1" lang="en">
                <a:solidFill>
                  <a:schemeClr val="dk1"/>
                </a:solidFill>
                <a:highlight>
                  <a:srgbClr val="FFFF00"/>
                </a:highlight>
              </a:rPr>
              <a:t>(v. 29)</a:t>
            </a:r>
            <a:r>
              <a:rPr lang="en">
                <a:solidFill>
                  <a:schemeClr val="dk1"/>
                </a:solidFill>
                <a:highlight>
                  <a:srgbClr val="FFFF00"/>
                </a:highlight>
              </a:rPr>
              <a:t>. She quickly confessed that her husband was a "worthless fellow" </a:t>
            </a:r>
            <a:r>
              <a:rPr b="1" lang="en">
                <a:solidFill>
                  <a:schemeClr val="dk1"/>
                </a:solidFill>
                <a:highlight>
                  <a:srgbClr val="FFFF00"/>
                </a:highlight>
              </a:rPr>
              <a:t>(v. 25, see v. 17)</a:t>
            </a:r>
            <a:r>
              <a:rPr lang="en">
                <a:solidFill>
                  <a:schemeClr val="dk1"/>
                </a:solidFill>
                <a:highlight>
                  <a:srgbClr val="FFFF00"/>
                </a:highlight>
              </a:rPr>
              <a:t> who lived up to his name-fool, and she explained that she had known nothing about David's request for food. She accepted the blame for "this iniquity" </a:t>
            </a:r>
            <a:r>
              <a:rPr b="1" lang="en">
                <a:solidFill>
                  <a:schemeClr val="dk1"/>
                </a:solidFill>
                <a:highlight>
                  <a:srgbClr val="FFFF00"/>
                </a:highlight>
              </a:rPr>
              <a:t>(vv. 24, 28)</a:t>
            </a:r>
            <a:r>
              <a:rPr lang="en">
                <a:solidFill>
                  <a:schemeClr val="dk1"/>
                </a:solidFill>
                <a:highlight>
                  <a:srgbClr val="FFFF00"/>
                </a:highlight>
              </a:rPr>
              <a:t>. </a:t>
            </a:r>
            <a:r>
              <a:rPr lang="en">
                <a:solidFill>
                  <a:schemeClr val="dk1"/>
                </a:solidFill>
              </a:rPr>
              <a:t> </a:t>
            </a:r>
            <a:r>
              <a:rPr lang="en">
                <a:solidFill>
                  <a:srgbClr val="FF0000"/>
                </a:solidFill>
              </a:rPr>
              <a:t>Footnote 3</a:t>
            </a:r>
            <a:r>
              <a:rPr lang="en">
                <a:solidFill>
                  <a:schemeClr val="dk1"/>
                </a:solidFill>
              </a:rPr>
              <a:t> &gt;</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0" name="Shape 750"/>
        <p:cNvGrpSpPr/>
        <p:nvPr/>
      </p:nvGrpSpPr>
      <p:grpSpPr>
        <a:xfrm>
          <a:off x="0" y="0"/>
          <a:ext cx="0" cy="0"/>
          <a:chOff x="0" y="0"/>
          <a:chExt cx="0" cy="0"/>
        </a:xfrm>
      </p:grpSpPr>
      <p:sp>
        <p:nvSpPr>
          <p:cNvPr id="751" name="Google Shape;751;g32438115b92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2" name="Google Shape;752;g32438115b92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ADAM</a:t>
            </a:r>
            <a:br>
              <a:rPr lang="en">
                <a:solidFill>
                  <a:schemeClr val="dk1"/>
                </a:solidFill>
              </a:rPr>
            </a:br>
            <a:r>
              <a:rPr lang="en">
                <a:solidFill>
                  <a:schemeClr val="dk1"/>
                </a:solidFill>
              </a:rPr>
              <a:t>Bundle of the Living maybe means the “Book of Life”. But the lives of your enemies he will throw out of the book of life with a sling.</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b="1" u="sng">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u="sng">
                <a:solidFill>
                  <a:schemeClr val="dk1"/>
                </a:solidFill>
              </a:rPr>
              <a:t>&lt;Abigail's humble apology (1 Sam. 25:20-35)</a:t>
            </a:r>
            <a:r>
              <a:rPr lang="en">
                <a:solidFill>
                  <a:schemeClr val="dk1"/>
                </a:solidFill>
              </a:rPr>
              <a:t>.(CONT.)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u="sng">
                <a:solidFill>
                  <a:schemeClr val="dk1"/>
                </a:solidFill>
              </a:rPr>
              <a:t>In the rest of her speech, Abigail focused on David and the Lord and not on David and Nabal</a:t>
            </a:r>
            <a:r>
              <a:rPr lang="en">
                <a:solidFill>
                  <a:schemeClr val="dk1"/>
                </a:solidFill>
              </a:rPr>
              <a:t>, and her emphasis was on David's future. By now David was calming down and starting to realize that he was in the presence of a remarkable woman. She pointed out that the Lord had stopped David from avenging himself, and David admitted this was true </a:t>
            </a:r>
            <a:r>
              <a:rPr b="1" lang="en">
                <a:solidFill>
                  <a:schemeClr val="dk1"/>
                </a:solidFill>
              </a:rPr>
              <a:t>(vv. 32-34)</a:t>
            </a:r>
            <a:r>
              <a:rPr lang="en">
                <a:solidFill>
                  <a:schemeClr val="dk1"/>
                </a:solidFill>
              </a:rPr>
              <a:t>. Abigail admitted that her husband deserved to be judged, but she wanted the Lord to do it, not the king. In fact, she promised that the Lord would judge all the enemies of the king.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Abigail reminded David that the Lord had given him "a sure house" ("lasting dynasty," NIV), so he didn't have to fear the future. David was safe, bound in "the bundle of life" by the Lord; but his enemies would be hurled out like the stone David used when he defeated Goliath (see Jer. 10:18). No matter what Saul planned to do to David, the Lord would keep His promises and make David ruler over Israel. Then David would be glad he hadn't shed blood in order to avenge himself or get to the throne. The Lord would treat David well and he had nothing to fear.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Abigail had only one request for herself: that David would remember her when he came into his kingdom </a:t>
            </a:r>
            <a:r>
              <a:rPr b="1" lang="en">
                <a:solidFill>
                  <a:schemeClr val="dk1"/>
                </a:solidFill>
              </a:rPr>
              <a:t>(1 Sam. 25:31)</a:t>
            </a:r>
            <a:r>
              <a:rPr lang="en">
                <a:solidFill>
                  <a:schemeClr val="dk1"/>
                </a:solidFill>
              </a:rPr>
              <a:t>. Was this a veiled suggestion of marriage, should Nabal die? Or was Abigail merely looking ahead and seeing herself as a widow who could profit from friendship with the king? Perhaps she was cautioning David to remember her and her advice when he became king so he wouldn't be tempted to take things into his own hands and forget the will of the Lord. As it turned out, David didn't wait too long after Nabal's decease but took her as his wife! &gt;</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1" name="Shape 761"/>
        <p:cNvGrpSpPr/>
        <p:nvPr/>
      </p:nvGrpSpPr>
      <p:grpSpPr>
        <a:xfrm>
          <a:off x="0" y="0"/>
          <a:ext cx="0" cy="0"/>
          <a:chOff x="0" y="0"/>
          <a:chExt cx="0" cy="0"/>
        </a:xfrm>
      </p:grpSpPr>
      <p:sp>
        <p:nvSpPr>
          <p:cNvPr id="762" name="Google Shape;762;g32438115b92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3" name="Google Shape;763;g32438115b92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ADAM</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What would it have done to David’s reputation for him to kill Nabal and every man in his household?  Is Psalms 141 a reflective </a:t>
            </a:r>
            <a:r>
              <a:rPr lang="en">
                <a:solidFill>
                  <a:schemeClr val="dk1"/>
                </a:solidFill>
              </a:rPr>
              <a:t>psalm on this time in david’s life?</a:t>
            </a:r>
            <a:br>
              <a:rPr lang="en">
                <a:solidFill>
                  <a:schemeClr val="dk1"/>
                </a:solidFill>
              </a:rPr>
            </a:br>
            <a:br>
              <a:rPr lang="en">
                <a:solidFill>
                  <a:schemeClr val="dk1"/>
                </a:solidFill>
              </a:rPr>
            </a:br>
            <a:r>
              <a:rPr lang="en" sz="900">
                <a:solidFill>
                  <a:schemeClr val="dk1"/>
                </a:solidFill>
              </a:rPr>
              <a:t>1 I call to you, Lord, come quickly to me;</a:t>
            </a:r>
            <a:endParaRPr sz="9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900">
                <a:solidFill>
                  <a:schemeClr val="dk1"/>
                </a:solidFill>
              </a:rPr>
              <a:t>    hear me when I call to you.</a:t>
            </a:r>
            <a:endParaRPr sz="9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900">
                <a:solidFill>
                  <a:schemeClr val="dk1"/>
                </a:solidFill>
              </a:rPr>
              <a:t>2 May my prayer be set before you like incense;</a:t>
            </a:r>
            <a:endParaRPr sz="9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900">
                <a:solidFill>
                  <a:schemeClr val="dk1"/>
                </a:solidFill>
              </a:rPr>
              <a:t>    may the lifting up of my hands be like the evening sacrifice.</a:t>
            </a:r>
            <a:endParaRPr sz="9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9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sz="900">
                <a:solidFill>
                  <a:schemeClr val="dk1"/>
                </a:solidFill>
              </a:rPr>
              <a:t>3 Set a guard over my mouth, Lord;</a:t>
            </a:r>
            <a:endParaRPr b="1" sz="9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sz="900">
                <a:solidFill>
                  <a:schemeClr val="dk1"/>
                </a:solidFill>
              </a:rPr>
              <a:t>    keep watch over the door of my lips.</a:t>
            </a:r>
            <a:endParaRPr b="1" sz="9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sz="900">
                <a:solidFill>
                  <a:schemeClr val="dk1"/>
                </a:solidFill>
              </a:rPr>
              <a:t>4 Do not let my heart be drawn to what is evil</a:t>
            </a:r>
            <a:endParaRPr b="1" sz="9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sz="900">
                <a:solidFill>
                  <a:schemeClr val="dk1"/>
                </a:solidFill>
              </a:rPr>
              <a:t>    so that I take part in wicked deeds</a:t>
            </a:r>
            <a:endParaRPr b="1" sz="9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sz="900">
                <a:solidFill>
                  <a:schemeClr val="dk1"/>
                </a:solidFill>
              </a:rPr>
              <a:t>along with those who are evildoers;</a:t>
            </a:r>
            <a:endParaRPr b="1" sz="9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sz="900">
                <a:solidFill>
                  <a:schemeClr val="dk1"/>
                </a:solidFill>
              </a:rPr>
              <a:t>    do not let me eat their delicacies.</a:t>
            </a:r>
            <a:endParaRPr b="1" sz="9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9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sz="900">
                <a:solidFill>
                  <a:schemeClr val="dk1"/>
                </a:solidFill>
              </a:rPr>
              <a:t>5 Let a righteous man strike me—that is a kindness;</a:t>
            </a:r>
            <a:endParaRPr b="1" sz="9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sz="900">
                <a:solidFill>
                  <a:schemeClr val="dk1"/>
                </a:solidFill>
              </a:rPr>
              <a:t>    let him rebuke me—that is oil on my head.</a:t>
            </a:r>
            <a:endParaRPr b="1" sz="9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sz="900">
                <a:solidFill>
                  <a:schemeClr val="dk1"/>
                </a:solidFill>
              </a:rPr>
              <a:t>My head will not refuse it,</a:t>
            </a:r>
            <a:endParaRPr b="1" sz="9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sz="900">
                <a:solidFill>
                  <a:schemeClr val="dk1"/>
                </a:solidFill>
              </a:rPr>
              <a:t>    for my prayer will still be against the deeds of evildoers.</a:t>
            </a:r>
            <a:endParaRPr b="1" sz="9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9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900">
                <a:solidFill>
                  <a:schemeClr val="dk1"/>
                </a:solidFill>
              </a:rPr>
              <a:t>6 Their rulers will be thrown down from the cliffs,</a:t>
            </a:r>
            <a:endParaRPr sz="9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900">
                <a:solidFill>
                  <a:schemeClr val="dk1"/>
                </a:solidFill>
              </a:rPr>
              <a:t>    and the wicked will learn that my words were well spoken.</a:t>
            </a:r>
            <a:endParaRPr sz="9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900">
                <a:solidFill>
                  <a:schemeClr val="dk1"/>
                </a:solidFill>
              </a:rPr>
              <a:t>7 They will say, “As one plows and breaks up the earth,</a:t>
            </a:r>
            <a:endParaRPr sz="9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900">
                <a:solidFill>
                  <a:schemeClr val="dk1"/>
                </a:solidFill>
              </a:rPr>
              <a:t>    so our bones have been scattered at the mouth of the grave.”</a:t>
            </a:r>
            <a:endParaRPr sz="9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9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900">
                <a:solidFill>
                  <a:schemeClr val="dk1"/>
                </a:solidFill>
              </a:rPr>
              <a:t>8 But my eyes are fixed on you, Sovereign Lord;</a:t>
            </a:r>
            <a:endParaRPr sz="9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900">
                <a:solidFill>
                  <a:schemeClr val="dk1"/>
                </a:solidFill>
              </a:rPr>
              <a:t>    in you I take refuge—do not give me over to death.</a:t>
            </a:r>
            <a:endParaRPr sz="9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sz="900">
                <a:solidFill>
                  <a:schemeClr val="dk1"/>
                </a:solidFill>
              </a:rPr>
              <a:t>9 Keep me safe from the traps set by evildoers,</a:t>
            </a:r>
            <a:endParaRPr b="1" sz="9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sz="900">
                <a:solidFill>
                  <a:schemeClr val="dk1"/>
                </a:solidFill>
              </a:rPr>
              <a:t>    from the snares they have laid for me.</a:t>
            </a:r>
            <a:endParaRPr b="1" sz="9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sz="900">
                <a:solidFill>
                  <a:schemeClr val="dk1"/>
                </a:solidFill>
              </a:rPr>
              <a:t>10 Let the wicked fall into their own nets,</a:t>
            </a:r>
            <a:endParaRPr b="1" sz="9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sz="900">
                <a:solidFill>
                  <a:schemeClr val="dk1"/>
                </a:solidFill>
              </a:rPr>
              <a:t>    while I pass by in safety.</a:t>
            </a:r>
            <a:endParaRPr b="1" sz="9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b="1" u="sng">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u="sng">
                <a:solidFill>
                  <a:schemeClr val="dk1"/>
                </a:solidFill>
              </a:rPr>
              <a:t>&lt;Abigail's humble apology (1 Sam. 25:20-35)</a:t>
            </a:r>
            <a:r>
              <a:rPr lang="en">
                <a:solidFill>
                  <a:schemeClr val="dk1"/>
                </a:solidFill>
              </a:rPr>
              <a:t>. (CONT&gt;)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David blessed the Lord for providentially stopping him from killing innocent people, and he also blessed Abigail for her wise advice. David was a smart man to listen to reproof wisely given (Prov. 15:5, 10, 31-33); it's not likely that Saul would have listened to a woman's counsel. David wrote in</a:t>
            </a:r>
            <a:r>
              <a:rPr b="1" lang="en" u="sng">
                <a:solidFill>
                  <a:schemeClr val="dk1"/>
                </a:solidFill>
              </a:rPr>
              <a:t> Psalm 141:5</a:t>
            </a:r>
            <a:r>
              <a:rPr lang="en">
                <a:solidFill>
                  <a:schemeClr val="dk1"/>
                </a:solidFill>
              </a:rPr>
              <a:t>, "Let the righteous strike me; it shall be a kindness. And let him reprove me; it shall be as excellent oil; let my head not refuse it" (NKJV). How we receive reproof and counsel is a test of our relationship to the Lord and our willingness to live by His Word. David admitted that he was wrong, the Lord forgave him, and the Lord worked out the problem for him.&gt;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2" name="Shape 772"/>
        <p:cNvGrpSpPr/>
        <p:nvPr/>
      </p:nvGrpSpPr>
      <p:grpSpPr>
        <a:xfrm>
          <a:off x="0" y="0"/>
          <a:ext cx="0" cy="0"/>
          <a:chOff x="0" y="0"/>
          <a:chExt cx="0" cy="0"/>
        </a:xfrm>
      </p:grpSpPr>
      <p:sp>
        <p:nvSpPr>
          <p:cNvPr id="773" name="Google Shape;773;g32438115b92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4" name="Google Shape;774;g32438115b92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u="sng">
                <a:solidFill>
                  <a:schemeClr val="dk1"/>
                </a:solidFill>
              </a:rPr>
              <a:t>ADAM</a:t>
            </a:r>
            <a:endParaRPr b="1" u="sng">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Abigail is smart to wait till Nabal had slept off his hangover…to deliver the bad news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He probably had a stroke…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900">
                <a:solidFill>
                  <a:schemeClr val="dk1"/>
                </a:solidFill>
              </a:rPr>
              <a:t>Psalms 18:46-49</a:t>
            </a:r>
            <a:br>
              <a:rPr lang="en" sz="900">
                <a:solidFill>
                  <a:schemeClr val="dk1"/>
                </a:solidFill>
              </a:rPr>
            </a:br>
            <a:r>
              <a:rPr lang="en" sz="900">
                <a:solidFill>
                  <a:schemeClr val="dk1"/>
                </a:solidFill>
              </a:rPr>
              <a:t>46 The Lord lives! Praise be to my Rock!</a:t>
            </a:r>
            <a:endParaRPr sz="9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900">
                <a:solidFill>
                  <a:schemeClr val="dk1"/>
                </a:solidFill>
              </a:rPr>
              <a:t>    Exalted be God my Savior!</a:t>
            </a:r>
            <a:endParaRPr sz="9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sz="900">
                <a:solidFill>
                  <a:schemeClr val="dk1"/>
                </a:solidFill>
              </a:rPr>
              <a:t>47 He is the God who avenges me,</a:t>
            </a:r>
            <a:endParaRPr b="1" sz="9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sz="900">
                <a:solidFill>
                  <a:schemeClr val="dk1"/>
                </a:solidFill>
              </a:rPr>
              <a:t>    who subdues nations under me,</a:t>
            </a:r>
            <a:endParaRPr b="1" sz="9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sz="900">
                <a:solidFill>
                  <a:schemeClr val="dk1"/>
                </a:solidFill>
              </a:rPr>
              <a:t>48     who saves me from my enemies.</a:t>
            </a:r>
            <a:endParaRPr b="1" sz="9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sz="900">
                <a:solidFill>
                  <a:schemeClr val="dk1"/>
                </a:solidFill>
              </a:rPr>
              <a:t>You exalted me above my foes;</a:t>
            </a:r>
            <a:endParaRPr b="1" sz="9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sz="900">
                <a:solidFill>
                  <a:schemeClr val="dk1"/>
                </a:solidFill>
              </a:rPr>
              <a:t>    from a violent man you rescued me.</a:t>
            </a:r>
            <a:endParaRPr b="1" sz="9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900">
                <a:solidFill>
                  <a:schemeClr val="dk1"/>
                </a:solidFill>
              </a:rPr>
              <a:t>49 Therefore I will praise you, Lord, among the nations;</a:t>
            </a:r>
            <a:endParaRPr sz="9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900">
                <a:solidFill>
                  <a:schemeClr val="dk1"/>
                </a:solidFill>
              </a:rPr>
              <a:t>    I will sing the praises of your name.</a:t>
            </a:r>
            <a:endParaRPr sz="9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b="1" u="sng">
              <a:solidFill>
                <a:schemeClr val="dk1"/>
              </a:solidFill>
            </a:endParaRPr>
          </a:p>
          <a:p>
            <a:pPr indent="0" lvl="0" marL="0" rtl="0" algn="l">
              <a:lnSpc>
                <a:spcPct val="115000"/>
              </a:lnSpc>
              <a:spcBef>
                <a:spcPts val="0"/>
              </a:spcBef>
              <a:spcAft>
                <a:spcPts val="0"/>
              </a:spcAft>
              <a:buClr>
                <a:schemeClr val="dk1"/>
              </a:buClr>
              <a:buSzPts val="1100"/>
              <a:buFont typeface="Arial"/>
              <a:buNone/>
            </a:pPr>
            <a:br>
              <a:rPr b="1" lang="en" u="sng">
                <a:solidFill>
                  <a:schemeClr val="dk1"/>
                </a:solidFill>
              </a:rPr>
            </a:br>
            <a:r>
              <a:rPr b="1" lang="en" u="sng">
                <a:solidFill>
                  <a:schemeClr val="dk1"/>
                </a:solidFill>
              </a:rPr>
              <a:t>&lt;Abigail's unexpected marriage (1 Sam. 25:36-44).</a:t>
            </a:r>
            <a:r>
              <a:rPr lang="en">
                <a:solidFill>
                  <a:schemeClr val="dk1"/>
                </a:solidFill>
              </a:rPr>
              <a:t> Nabal is feasting when judgment is just around the corner! He didn't stop to thank God for the blessings He had sent to him, or even to consider that these blessings came because of his wife's faith and in spite of his own meanness. Nabal's idea of happiness wasn't to praise God or feed the hungry, but to eat to the full and get drunk. Nabal made no profession of faith in the Lord but was like the people Paul described: "whose end is destruction, whose god is their belly, and whose glory is in their shame-who set their mind on earthly things" (Phil. 3:19, NKJV).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Wisely, Abigail waited to tell her husband what she had done. The news so stunned Nabal that he experienced a stroke and lay helpless for ten days, and then the Lord took his life. What caused the stroke? Was it pride and anger on learning that his wife had dared to help David without his permission? Or was it shock in realizing the danger he had been in and how close he and his household had come to being slain? What if Saul heard that Abigail had befriended David? The king might consider Nabal an enemy and punish him accordingly. </a:t>
            </a:r>
            <a:r>
              <a:rPr lang="en" u="sng">
                <a:solidFill>
                  <a:schemeClr val="dk1"/>
                </a:solidFill>
              </a:rPr>
              <a:t>Whether one or all of these considerations caused Nabal's paralysis, it was the Lord who ultimately took his life</a:t>
            </a:r>
            <a:r>
              <a:rPr lang="en">
                <a:solidFill>
                  <a:schemeClr val="dk1"/>
                </a:solidFill>
              </a:rPr>
              <a:t>. Sad to say, he died as he had lived a fool.&gt;</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3" name="Shape 783"/>
        <p:cNvGrpSpPr/>
        <p:nvPr/>
      </p:nvGrpSpPr>
      <p:grpSpPr>
        <a:xfrm>
          <a:off x="0" y="0"/>
          <a:ext cx="0" cy="0"/>
          <a:chOff x="0" y="0"/>
          <a:chExt cx="0" cy="0"/>
        </a:xfrm>
      </p:grpSpPr>
      <p:sp>
        <p:nvSpPr>
          <p:cNvPr id="784" name="Google Shape;784;g32438115b92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5" name="Google Shape;785;g32438115b92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u="sng">
                <a:solidFill>
                  <a:schemeClr val="dk1"/>
                </a:solidFill>
              </a:rPr>
              <a:t>ADAM</a:t>
            </a:r>
            <a:br>
              <a:rPr b="1" lang="en" u="sng">
                <a:solidFill>
                  <a:schemeClr val="dk1"/>
                </a:solidFill>
              </a:rPr>
            </a:br>
            <a:r>
              <a:rPr lang="en">
                <a:solidFill>
                  <a:schemeClr val="dk1"/>
                </a:solidFill>
              </a:rPr>
              <a:t>David blesses GOD for keeping him from EVIL.</a:t>
            </a:r>
            <a:br>
              <a:rPr b="1" lang="en" u="sng">
                <a:solidFill>
                  <a:schemeClr val="dk1"/>
                </a:solidFill>
              </a:rPr>
            </a:br>
            <a:br>
              <a:rPr b="1" lang="en" u="sng">
                <a:solidFill>
                  <a:schemeClr val="dk1"/>
                </a:solidFill>
              </a:rPr>
            </a:br>
            <a:r>
              <a:rPr lang="en">
                <a:solidFill>
                  <a:schemeClr val="dk1"/>
                </a:solidFill>
              </a:rPr>
              <a:t>1 Corinthians 10:13, which states, "But God is faithful; he will not let you be tempted beyond what you can bear”. Have you thanked God from keeping you from Evil before?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br>
              <a:rPr b="1" lang="en" u="sng">
                <a:solidFill>
                  <a:schemeClr val="dk1"/>
                </a:solidFill>
              </a:rPr>
            </a:br>
            <a:r>
              <a:rPr b="1" lang="en" u="sng">
                <a:solidFill>
                  <a:schemeClr val="dk1"/>
                </a:solidFill>
              </a:rPr>
              <a:t>&lt;Abigail's unexpected marriage (1 Sam. 25:36-44).</a:t>
            </a:r>
            <a:r>
              <a:rPr lang="en">
                <a:solidFill>
                  <a:schemeClr val="dk1"/>
                </a:solidFill>
              </a:rPr>
              <a:t> (CONT.)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When David heard the news of Nabal's death, he praised the Lord for avenging him and preventing him from doing it himself. David's concern was the glory of God and the advancement of His kingdom. Abigail certainly must have been pleased to be set free from the yoke of such a wicked man, a man she probably married against her will. David had been so impressed with her character and wisdom that he thought she would make a good queen, so he sent messengers to ask for her hand in marriage. It was an opportunity no woman would refuse, and she submitted to her king and even offered to wash his feet! </a:t>
            </a:r>
            <a:r>
              <a:rPr lang="en" u="sng">
                <a:solidFill>
                  <a:schemeClr val="dk1"/>
                </a:solidFill>
                <a:highlight>
                  <a:srgbClr val="FFFF00"/>
                </a:highlight>
              </a:rPr>
              <a:t>In marrying Abigail, David not only acquired a good wife, but he also got possession of all of Nabal's wealth and property, which was situated near Hebron where David later established his royal residence (2 Sam. 2:1-4; 5:5).</a:t>
            </a:r>
            <a:r>
              <a:rPr lang="en">
                <a:solidFill>
                  <a:schemeClr val="dk1"/>
                </a:solidFill>
              </a:rPr>
              <a:t>&gt;</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g2f99ea8e1bb_9_6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2" name="Google Shape;592;g2f99ea8e1bb_9_6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4" name="Shape 794"/>
        <p:cNvGrpSpPr/>
        <p:nvPr/>
      </p:nvGrpSpPr>
      <p:grpSpPr>
        <a:xfrm>
          <a:off x="0" y="0"/>
          <a:ext cx="0" cy="0"/>
          <a:chOff x="0" y="0"/>
          <a:chExt cx="0" cy="0"/>
        </a:xfrm>
      </p:grpSpPr>
      <p:sp>
        <p:nvSpPr>
          <p:cNvPr id="795" name="Google Shape;795;g32438115b92_0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6" name="Google Shape;796;g32438115b92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Ahinoam is the same name as one of Sauls wife…the mother of Jonathan. </a:t>
            </a:r>
            <a:endParaRPr>
              <a:solidFill>
                <a:schemeClr val="dk1"/>
              </a:solidFill>
            </a:endParaRPr>
          </a:p>
          <a:p>
            <a:pPr indent="0" lvl="0" marL="0" rtl="0" algn="l">
              <a:lnSpc>
                <a:spcPct val="115000"/>
              </a:lnSpc>
              <a:spcBef>
                <a:spcPts val="0"/>
              </a:spcBef>
              <a:spcAft>
                <a:spcPts val="0"/>
              </a:spcAft>
              <a:buNone/>
            </a:pPr>
            <a:r>
              <a:t/>
            </a:r>
            <a:endParaRPr b="1" u="sng">
              <a:solidFill>
                <a:schemeClr val="dk1"/>
              </a:solidFill>
            </a:endParaRPr>
          </a:p>
          <a:p>
            <a:pPr indent="0" lvl="0" marL="0" rtl="0" algn="l">
              <a:lnSpc>
                <a:spcPct val="115000"/>
              </a:lnSpc>
              <a:spcBef>
                <a:spcPts val="0"/>
              </a:spcBef>
              <a:spcAft>
                <a:spcPts val="0"/>
              </a:spcAft>
              <a:buNone/>
            </a:pPr>
            <a:r>
              <a:rPr b="1" lang="en" u="sng">
                <a:solidFill>
                  <a:schemeClr val="dk1"/>
                </a:solidFill>
              </a:rPr>
              <a:t>&lt;Abigail's unexpected marriage (1 Sam. 25:36-44).</a:t>
            </a:r>
            <a:r>
              <a:rPr lang="en">
                <a:solidFill>
                  <a:schemeClr val="dk1"/>
                </a:solidFill>
              </a:rPr>
              <a:t> (CONT.) </a:t>
            </a:r>
            <a:endParaRPr>
              <a:solidFill>
                <a:schemeClr val="dk1"/>
              </a:solidFill>
            </a:endParaRPr>
          </a:p>
          <a:p>
            <a:pPr indent="0" lvl="0" marL="0" rtl="0" algn="l">
              <a:lnSpc>
                <a:spcPct val="115000"/>
              </a:lnSpc>
              <a:spcBef>
                <a:spcPts val="0"/>
              </a:spcBef>
              <a:spcAft>
                <a:spcPts val="0"/>
              </a:spcAft>
              <a:buNone/>
            </a:pPr>
            <a:r>
              <a:rPr lang="en">
                <a:solidFill>
                  <a:schemeClr val="dk1"/>
                </a:solidFill>
                <a:highlight>
                  <a:srgbClr val="FFFF00"/>
                </a:highlight>
              </a:rPr>
              <a:t>He had already taken Ahinoam as his wife, since she is always named before Abigail (27:3; 30:5; 2 Sam. 2:2). She was the mother of David's firstborn son, Amnon, and Abigail bore him Kileab, also named Daniel (1 Chron. 3:2). </a:t>
            </a:r>
            <a:endParaRPr>
              <a:solidFill>
                <a:schemeClr val="dk1"/>
              </a:solidFill>
              <a:highlight>
                <a:srgbClr val="FFFF00"/>
              </a:highlight>
            </a:endParaRPr>
          </a:p>
          <a:p>
            <a:pPr indent="0" lvl="0" marL="0" rtl="0" algn="l">
              <a:lnSpc>
                <a:spcPct val="115000"/>
              </a:lnSpc>
              <a:spcBef>
                <a:spcPts val="0"/>
              </a:spcBef>
              <a:spcAft>
                <a:spcPts val="0"/>
              </a:spcAft>
              <a:buNone/>
            </a:pPr>
            <a:r>
              <a:t/>
            </a:r>
            <a:endParaRPr>
              <a:solidFill>
                <a:schemeClr val="dk1"/>
              </a:solidFill>
              <a:highlight>
                <a:srgbClr val="FFFF00"/>
              </a:highlight>
            </a:endParaRPr>
          </a:p>
          <a:p>
            <a:pPr indent="0" lvl="0" marL="0" rtl="0" algn="l">
              <a:lnSpc>
                <a:spcPct val="115000"/>
              </a:lnSpc>
              <a:spcBef>
                <a:spcPts val="0"/>
              </a:spcBef>
              <a:spcAft>
                <a:spcPts val="0"/>
              </a:spcAft>
              <a:buNone/>
            </a:pPr>
            <a:r>
              <a:rPr lang="en">
                <a:solidFill>
                  <a:schemeClr val="dk1"/>
                </a:solidFill>
                <a:highlight>
                  <a:srgbClr val="FFFF00"/>
                </a:highlight>
              </a:rPr>
              <a:t>But what about David's first wife, Michal, Saul's daughter, who had helped to save David's life? After David fled from home, Saul gave her to another man, probably using the alliance as a means to strengthen his own position and to break David's connection with the throne. There was no legal divorce, so Saul forced Michal into an adulterous relationship. When David was reigning over the tribe of Judah in Hebron, he demanded that Michal be returned to him (2 Sam. 3:13-16). However, Michal didn't remain a loving wife and probably resented David's taking her father's throne. She died childless</a:t>
            </a:r>
            <a:r>
              <a:rPr lang="en">
                <a:solidFill>
                  <a:schemeClr val="dk1"/>
                </a:solidFill>
              </a:rPr>
              <a:t> (6:16-23).&gt;</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b="1" u="sng">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5" name="Shape 805"/>
        <p:cNvGrpSpPr/>
        <p:nvPr/>
      </p:nvGrpSpPr>
      <p:grpSpPr>
        <a:xfrm>
          <a:off x="0" y="0"/>
          <a:ext cx="0" cy="0"/>
          <a:chOff x="0" y="0"/>
          <a:chExt cx="0" cy="0"/>
        </a:xfrm>
      </p:grpSpPr>
      <p:sp>
        <p:nvSpPr>
          <p:cNvPr id="806" name="Google Shape;806;g32438115b9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7" name="Google Shape;807;g32438115b9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&lt;</a:t>
            </a:r>
            <a:r>
              <a:rPr lang="en" u="sng">
                <a:solidFill>
                  <a:schemeClr val="dk1"/>
                </a:solidFill>
                <a:highlight>
                  <a:srgbClr val="FFFF00"/>
                </a:highlight>
              </a:rPr>
              <a:t>Some students of the Old Testament have tried to prove that the account in this chapter is merely an adaptation of the one in chapter 24, but the evidence stands against this interpretation. There are differences in locations (a cave in En Gedi; Saul's camp near Hachilah), times (day; night), activities (Saul came to the cave; David went to the camp), David's responses (cutting off part of Saul's robe; taking Saul's spear and water jug), and David's words (spoke only to Saul; spoke to Abner and Saul). This second experience with Saul was certainly more daring on David's part since he was actually in Saul's camp. David's recent experience with Nabal and Abigail had reassured him of his future reign and had taught him a profitable lesson about revenge</a:t>
            </a:r>
            <a:r>
              <a:rPr lang="en">
                <a:solidFill>
                  <a:schemeClr val="dk1"/>
                </a:solidFill>
              </a:rPr>
              <a:t>.&gt;</a:t>
            </a:r>
            <a:endParaRPr b="1">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5" name="Shape 815"/>
        <p:cNvGrpSpPr/>
        <p:nvPr/>
      </p:nvGrpSpPr>
      <p:grpSpPr>
        <a:xfrm>
          <a:off x="0" y="0"/>
          <a:ext cx="0" cy="0"/>
          <a:chOff x="0" y="0"/>
          <a:chExt cx="0" cy="0"/>
        </a:xfrm>
      </p:grpSpPr>
      <p:sp>
        <p:nvSpPr>
          <p:cNvPr id="816" name="Google Shape;816;g32438115b92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7" name="Google Shape;817;g32438115b92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ADAM</a:t>
            </a:r>
            <a:endParaRPr b="1"/>
          </a:p>
          <a:p>
            <a:pPr indent="0" lvl="0" marL="0" rtl="0" algn="l">
              <a:spcBef>
                <a:spcPts val="0"/>
              </a:spcBef>
              <a:spcAft>
                <a:spcPts val="0"/>
              </a:spcAft>
              <a:buNone/>
            </a:pPr>
            <a:r>
              <a:rPr lang="en"/>
              <a:t>Feels </a:t>
            </a:r>
            <a:r>
              <a:rPr lang="en"/>
              <a:t>similar</a:t>
            </a:r>
            <a:r>
              <a:rPr lang="en"/>
              <a:t> to Ch 23 but it’s really different. </a:t>
            </a:r>
            <a:r>
              <a:rPr lang="en"/>
              <a:t>Different</a:t>
            </a:r>
            <a:r>
              <a:rPr lang="en"/>
              <a:t> region, different circumstances.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ART</a:t>
            </a:r>
            <a:endParaRPr b="1"/>
          </a:p>
          <a:p>
            <a:pPr indent="0" lvl="0" marL="0" rtl="0" algn="l">
              <a:lnSpc>
                <a:spcPct val="115000"/>
              </a:lnSpc>
              <a:spcBef>
                <a:spcPts val="0"/>
              </a:spcBef>
              <a:spcAft>
                <a:spcPts val="0"/>
              </a:spcAft>
              <a:buNone/>
            </a:pPr>
            <a:r>
              <a:rPr b="1" lang="en" u="sng">
                <a:solidFill>
                  <a:schemeClr val="dk1"/>
                </a:solidFill>
              </a:rPr>
              <a:t>&lt;Treachery (1 Sam. 26:1-4).</a:t>
            </a:r>
            <a:r>
              <a:rPr lang="en">
                <a:solidFill>
                  <a:schemeClr val="dk1"/>
                </a:solidFill>
              </a:rPr>
              <a:t> Like Nabal, the Ziphites were related to Caleb (1 Chron. 2:42), but being members of the tribe of Judah, they should have been loyal to David. Hoping to gain the king's approval, </a:t>
            </a:r>
            <a:r>
              <a:rPr lang="en" u="sng">
                <a:solidFill>
                  <a:schemeClr val="dk1"/>
                </a:solidFill>
                <a:highlight>
                  <a:srgbClr val="FFFF00"/>
                </a:highlight>
              </a:rPr>
              <a:t>for a second time they betrayed David to Saul (1 Sam. 23:19ff; see Ps. 54).</a:t>
            </a:r>
            <a:r>
              <a:rPr lang="en">
                <a:solidFill>
                  <a:schemeClr val="dk1"/>
                </a:solidFill>
              </a:rPr>
              <a:t> Saul had learned to appreciate David's skill as a tactician, so he took his 3,000 soldiers to search for David in the wilderness. But David was already far ahead of him, for his spies had located Saul's camp, and David was safe in the desert. The Lord kept David safe and delivered him whenever Saul was near. "He delivered me from my strong enemy, from those who hated me, for they were too strong for me" (Ps. 18:17, NKJV).&gt;</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7" name="Shape 827"/>
        <p:cNvGrpSpPr/>
        <p:nvPr/>
      </p:nvGrpSpPr>
      <p:grpSpPr>
        <a:xfrm>
          <a:off x="0" y="0"/>
          <a:ext cx="0" cy="0"/>
          <a:chOff x="0" y="0"/>
          <a:chExt cx="0" cy="0"/>
        </a:xfrm>
      </p:grpSpPr>
      <p:sp>
        <p:nvSpPr>
          <p:cNvPr id="828" name="Google Shape;828;g32438115b92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9" name="Google Shape;829;g32438115b92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b="1" u="sng">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u="sng">
                <a:solidFill>
                  <a:schemeClr val="dk1"/>
                </a:solidFill>
              </a:rPr>
              <a:t>&lt;Audacity (1 Sam. 26: 5-12)</a:t>
            </a:r>
            <a:r>
              <a:rPr lang="en">
                <a:solidFill>
                  <a:schemeClr val="dk1"/>
                </a:solidFill>
              </a:rPr>
              <a:t>. The Lord must have instructed David to go to Saul's camp that night, because He sent a deep sleep upon Saul and his men. Saul and Abner, who was Saul's captain (14:10) and cousin (v. 50), were sleeping at the heart of the camp, surrounded by the wagons and baggage ("the trench" KJV). Because of the supernatural sleep sent by the Lord, David and his nephew Abishai were able to penetrate to where Saul and Abner lay. This is the first mention of Abishai in Scripture. As usual, Saul's spear was at hand, the symbol of his office and his authority (26:7, 11; 22:6; 18:10; 19:9; 20:33).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Abishai was sure that it was God's will that he kill Saul and put an end to his selfish rule and his relentless persecution of Israel's true king, but David stopped him. David had settled this matter in the cave (24:1-6) and there was no need to consider it again. He had also seen what the Lord did to Nabal. David was sure that Saul's life would end at the right time and in the right way, either by natural death or by a judgment from God, and then the throne would be his. When Abishai looked at Saul, he saw an enemy, but David looked at him and saw "the Lord's anointed." Instead of taking Saul's life, David took his spear and water jug, just so he could prove to Saul a second time that he didn't have designs on the king's life. David didn't let Abishai take the spear lest he be tempted to use it.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It would have been easy to argue that David had been wrong in the cave and that God was giving him a second chance to kill Saul, but David's decision was based on principle and not circumstances. David knew that it was wrong to lay hands on God's anointed, even though the king wasn't serving as God wanted him to serve. David might not have been able to respect the man, but he did respect the office and the God who gave that office to Saul.&gt;</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9" name="Shape 839"/>
        <p:cNvGrpSpPr/>
        <p:nvPr/>
      </p:nvGrpSpPr>
      <p:grpSpPr>
        <a:xfrm>
          <a:off x="0" y="0"/>
          <a:ext cx="0" cy="0"/>
          <a:chOff x="0" y="0"/>
          <a:chExt cx="0" cy="0"/>
        </a:xfrm>
      </p:grpSpPr>
      <p:sp>
        <p:nvSpPr>
          <p:cNvPr id="840" name="Google Shape;840;g32438115b92_0_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1" name="Google Shape;841;g32438115b92_0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ADAM</a:t>
            </a:r>
            <a:endParaRPr b="1"/>
          </a:p>
          <a:p>
            <a:pPr indent="0" lvl="0" marL="0" rtl="0" algn="l">
              <a:spcBef>
                <a:spcPts val="0"/>
              </a:spcBef>
              <a:spcAft>
                <a:spcPts val="0"/>
              </a:spcAft>
              <a:buNone/>
            </a:pPr>
            <a:r>
              <a:rPr lang="en"/>
              <a:t>Sounds sleep or deep sleep. Same word used in Genesis 2:21 </a:t>
            </a:r>
            <a:r>
              <a:rPr i="1" lang="en"/>
              <a:t>“So the Lord God caused a deep sleep to fall upon the man, and he slept; then He took one of his ribs and closed up the flesh at that place.”</a:t>
            </a:r>
            <a:endParaRPr i="1"/>
          </a:p>
          <a:p>
            <a:pPr indent="0" lvl="0" marL="0" rtl="0" algn="l">
              <a:spcBef>
                <a:spcPts val="0"/>
              </a:spcBef>
              <a:spcAft>
                <a:spcPts val="0"/>
              </a:spcAft>
              <a:buNone/>
            </a:pPr>
            <a:r>
              <a:t/>
            </a:r>
            <a:endParaRPr i="1"/>
          </a:p>
          <a:p>
            <a:pPr indent="0" lvl="0" marL="0" rtl="0" algn="l">
              <a:spcBef>
                <a:spcPts val="0"/>
              </a:spcBef>
              <a:spcAft>
                <a:spcPts val="0"/>
              </a:spcAft>
              <a:buClr>
                <a:schemeClr val="dk1"/>
              </a:buClr>
              <a:buSzPts val="1100"/>
              <a:buFont typeface="Arial"/>
              <a:buNone/>
            </a:pPr>
            <a:r>
              <a:rPr lang="en">
                <a:solidFill>
                  <a:schemeClr val="dk1"/>
                </a:solidFill>
              </a:rPr>
              <a:t>Feel like mission impossible. Dum Dum dah Dah Dum dum… </a:t>
            </a:r>
            <a:endParaRPr i="1"/>
          </a:p>
          <a:p>
            <a:pPr indent="0" lvl="0" marL="0" rtl="0" algn="l">
              <a:spcBef>
                <a:spcPts val="0"/>
              </a:spcBef>
              <a:spcAft>
                <a:spcPts val="0"/>
              </a:spcAft>
              <a:buNone/>
            </a:pPr>
            <a:r>
              <a:t/>
            </a:r>
            <a:endParaRPr i="1"/>
          </a:p>
          <a:p>
            <a:pPr indent="0" lvl="0" marL="0" rtl="0" algn="l">
              <a:spcBef>
                <a:spcPts val="0"/>
              </a:spcBef>
              <a:spcAft>
                <a:spcPts val="0"/>
              </a:spcAft>
              <a:buNone/>
            </a:pPr>
            <a:r>
              <a:rPr b="1" lang="en"/>
              <a:t>ART</a:t>
            </a:r>
            <a:endParaRPr b="1"/>
          </a:p>
          <a:p>
            <a:pPr indent="0" lvl="0" marL="0" rtl="0" algn="l">
              <a:lnSpc>
                <a:spcPct val="115000"/>
              </a:lnSpc>
              <a:spcBef>
                <a:spcPts val="0"/>
              </a:spcBef>
              <a:spcAft>
                <a:spcPts val="0"/>
              </a:spcAft>
              <a:buClr>
                <a:schemeClr val="dk1"/>
              </a:buClr>
              <a:buSzPts val="1100"/>
              <a:buFont typeface="Arial"/>
              <a:buNone/>
            </a:pPr>
            <a:r>
              <a:rPr b="1" lang="en" u="sng">
                <a:solidFill>
                  <a:schemeClr val="dk1"/>
                </a:solidFill>
              </a:rPr>
              <a:t>&lt;Audacity (1 Sam. 26: 5-12)</a:t>
            </a:r>
            <a:r>
              <a:rPr lang="en">
                <a:solidFill>
                  <a:schemeClr val="dk1"/>
                </a:solidFill>
              </a:rPr>
              <a:t>. The Lord must have instructed David to go to Saul's camp that night, because He sent a deep sleep upon Saul and his men. Saul and Abner, who was Saul's captain (14:10) and cousin (v. 50), were sleeping at the heart of the camp, surrounded by the wagons and baggage ("the trench" KJV). </a:t>
            </a:r>
            <a:r>
              <a:rPr lang="en" u="sng">
                <a:solidFill>
                  <a:schemeClr val="dk1"/>
                </a:solidFill>
                <a:highlight>
                  <a:srgbClr val="FFFF00"/>
                </a:highlight>
              </a:rPr>
              <a:t>Because of the supernatural sleep sent by the Lord, David and his nephew Abishai were able to penetrate to where Saul and Abner lay</a:t>
            </a:r>
            <a:r>
              <a:rPr lang="en">
                <a:solidFill>
                  <a:schemeClr val="dk1"/>
                </a:solidFill>
              </a:rPr>
              <a:t>. This is the first mention of Abishai in Scripture. As usual, Saul's spear was at hand, the symbol of his office and his authority (26:7, 11; 22:6; 18:10; 19:9; 20:33).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Abishai was sure that it was God's will that he kill Saul and put an end to his selfish rule and his relentless persecution of Israel's true king, but David stopped him. David had settled this matter in the cave (24:1-6) and there was no need to consider it again. He had also seen what the Lord did to Nabal. David was sure that Saul's life would end at the right time and in the right way, either by natural death or by a judgment from God, and then the throne would be his. When Abishai looked at Saul, he saw an enemy, but David looked at him and saw "the Lord's anointed." Instead of taking Saul's life, David took his spear and water jug, just so he could prove to Saul a second time that he didn't have designs on the king's life. David didn't let Abishai take the spear lest he be tempted to use it.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It would have been easy to argue that David had been wrong in the cave and that God was giving him a second chance to kill Saul, but David's decision was based on principle and not circumstances. David knew that it was wrong to lay hands on God's anointed, even though the king wasn't serving as God wanted him to serve. David might not have been able to respect the man, but he did respect the office and the God who gave that office to Saul.&gt;</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1" name="Shape 851"/>
        <p:cNvGrpSpPr/>
        <p:nvPr/>
      </p:nvGrpSpPr>
      <p:grpSpPr>
        <a:xfrm>
          <a:off x="0" y="0"/>
          <a:ext cx="0" cy="0"/>
          <a:chOff x="0" y="0"/>
          <a:chExt cx="0" cy="0"/>
        </a:xfrm>
      </p:grpSpPr>
      <p:sp>
        <p:nvSpPr>
          <p:cNvPr id="852" name="Google Shape;852;g32438115b92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3" name="Google Shape;853;g32438115b92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b="1" u="sng">
              <a:solidFill>
                <a:schemeClr val="dk1"/>
              </a:solidFill>
            </a:endParaRPr>
          </a:p>
          <a:p>
            <a:pPr indent="0" lvl="0" marL="0" rtl="0" algn="l">
              <a:lnSpc>
                <a:spcPct val="115000"/>
              </a:lnSpc>
              <a:spcBef>
                <a:spcPts val="0"/>
              </a:spcBef>
              <a:spcAft>
                <a:spcPts val="0"/>
              </a:spcAft>
              <a:buNone/>
            </a:pPr>
            <a:r>
              <a:t/>
            </a:r>
            <a:endParaRPr b="1" u="sng">
              <a:solidFill>
                <a:schemeClr val="dk1"/>
              </a:solidFill>
            </a:endParaRPr>
          </a:p>
          <a:p>
            <a:pPr indent="0" lvl="0" marL="0" rtl="0" algn="l">
              <a:lnSpc>
                <a:spcPct val="115000"/>
              </a:lnSpc>
              <a:spcBef>
                <a:spcPts val="0"/>
              </a:spcBef>
              <a:spcAft>
                <a:spcPts val="0"/>
              </a:spcAft>
              <a:buNone/>
            </a:pPr>
            <a:r>
              <a:rPr b="1" lang="en" u="sng">
                <a:solidFill>
                  <a:schemeClr val="dk1"/>
                </a:solidFill>
              </a:rPr>
              <a:t>&lt;Mockery (1 Sam. 26:13-16)</a:t>
            </a:r>
            <a:r>
              <a:rPr lang="en">
                <a:solidFill>
                  <a:schemeClr val="dk1"/>
                </a:solidFill>
              </a:rPr>
              <a:t>. David and his nephew made their way to the hill opposite Saul's camp where they were safe and from which they could be heard, and David called back to the soldiers in the camp and especially to Abner, the king's bodyguard. He was careful not to humiliate Saul in the presence of his men, although Saul couldn't easily escape the embarrassment of the situation. David didn't identify himself to Abner but only referred to himself as "one of the people" (v. 15). The absence of the spear and water jug was evidence enough that someone indeed had been close to the king and could have killed him. Abner was guilty and could have been disciplined for not doing his duty.&gt;</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3" name="Shape 863"/>
        <p:cNvGrpSpPr/>
        <p:nvPr/>
      </p:nvGrpSpPr>
      <p:grpSpPr>
        <a:xfrm>
          <a:off x="0" y="0"/>
          <a:ext cx="0" cy="0"/>
          <a:chOff x="0" y="0"/>
          <a:chExt cx="0" cy="0"/>
        </a:xfrm>
      </p:grpSpPr>
      <p:sp>
        <p:nvSpPr>
          <p:cNvPr id="864" name="Google Shape;864;g32438115b92_0_1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5" name="Google Shape;865;g32438115b92_0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ADAM</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Notice david’s lack of the father honorific. Davids concerned about not being able to worship with the people in the national festivals. He’s </a:t>
            </a:r>
            <a:r>
              <a:rPr lang="en">
                <a:solidFill>
                  <a:schemeClr val="dk1"/>
                </a:solidFill>
              </a:rPr>
              <a:t>worried</a:t>
            </a:r>
            <a:r>
              <a:rPr lang="en">
                <a:solidFill>
                  <a:schemeClr val="dk1"/>
                </a:solidFill>
              </a:rPr>
              <a:t> he’ll die on foreign soil.</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b="1" u="sng">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b="1" u="sng">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u="sng">
                <a:solidFill>
                  <a:schemeClr val="dk1"/>
                </a:solidFill>
              </a:rPr>
              <a:t>&lt;Dishonesty (vv. 17-25)</a:t>
            </a:r>
            <a:r>
              <a:rPr lang="en">
                <a:solidFill>
                  <a:schemeClr val="dk1"/>
                </a:solidFill>
              </a:rPr>
              <a:t>. Saul recognized David's voice and responded by calling him "my son, David", but David didn't call him "my father" as he had before </a:t>
            </a:r>
            <a:r>
              <a:rPr b="1" lang="en">
                <a:solidFill>
                  <a:schemeClr val="dk1"/>
                </a:solidFill>
              </a:rPr>
              <a:t>(24:11)</a:t>
            </a:r>
            <a:r>
              <a:rPr lang="en">
                <a:solidFill>
                  <a:schemeClr val="dk1"/>
                </a:solidFill>
              </a:rPr>
              <a:t>. His address was only "my lord, O king." Saul's daughter Michal was no longer David's wife </a:t>
            </a:r>
            <a:r>
              <a:rPr b="1" lang="en">
                <a:solidFill>
                  <a:schemeClr val="dk1"/>
                </a:solidFill>
              </a:rPr>
              <a:t>(25:44)</a:t>
            </a:r>
            <a:r>
              <a:rPr lang="en">
                <a:solidFill>
                  <a:schemeClr val="dk1"/>
                </a:solidFill>
              </a:rPr>
              <a:t>, so David was no longer son-in-law to the king. Furthermore, Saul certainly hadn't treated David like a son.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Once again, David tried to reason with Saul and show him how wrong he was in his thinking and acting. David wanted to know what his crime was that Saul had to pursue him and seek to kill him. If David had broken one of God's laws, then he was willing to bring a sacrifice and have his sin forgiven by the Lord. But if Saul was treating David like a criminal because of the lies his officers had told him, then they were the offenders, not David, and they would pay for their sins. Saul and his officers had driven David out of his own land, the very inheritance that the Lord had given his family, and if David moved to other lands, how could he worship Jehovah away from the priesthood and the sanctuary? </a:t>
            </a:r>
            <a:r>
              <a:rPr lang="en">
                <a:solidFill>
                  <a:srgbClr val="FF0000"/>
                </a:solidFill>
              </a:rPr>
              <a:t>Footnote 5</a:t>
            </a:r>
            <a:r>
              <a:rPr lang="en">
                <a:solidFill>
                  <a:schemeClr val="dk1"/>
                </a:solidFill>
              </a:rPr>
              <a:t>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But if David wasn't guilty of any crime or sin, why should Saul invest so much time and energy in pursuing him? The king of Israel was chasing a partridge just for the privilege of shedding its blood! (Partridges don't like to fly. They run from one cover to another.) &gt;</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5" name="Shape 875"/>
        <p:cNvGrpSpPr/>
        <p:nvPr/>
      </p:nvGrpSpPr>
      <p:grpSpPr>
        <a:xfrm>
          <a:off x="0" y="0"/>
          <a:ext cx="0" cy="0"/>
          <a:chOff x="0" y="0"/>
          <a:chExt cx="0" cy="0"/>
        </a:xfrm>
      </p:grpSpPr>
      <p:sp>
        <p:nvSpPr>
          <p:cNvPr id="876" name="Google Shape;876;g32438115b92_0_1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7" name="Google Shape;877;g32438115b92_0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ADAM</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Saul agrees and concedes to his sin and his folly. David gives him back his spear.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u="sng">
                <a:solidFill>
                  <a:schemeClr val="dk1"/>
                </a:solidFill>
              </a:rPr>
              <a:t>&lt;Dishonesty (vv. 17-25)</a:t>
            </a:r>
            <a:r>
              <a:rPr lang="en">
                <a:solidFill>
                  <a:schemeClr val="dk1"/>
                </a:solidFill>
              </a:rPr>
              <a:t>.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Once again, Saul lapsed into one of his sentimental moods (see 24:17) and confessed that he was a fool and a sinner. He promised that he wouldn't harm David, but David didn't believe him. His only reply was, "Behold the king's spear! Let one of the young men come over and fetch it" (26:22). When David cut Saul's robe in the cave, he reminded him that his kingdom would be severed from him, but in taking the spear, he humiliated the king and robbed him of the symbol of his authority.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For the second time, David had spared Saul's life, and David knew that the Lord would reward him for what he had done (Ps. 7:8). But David didn't expect Saul to value his life as he had valued Saul's life, because he knew Saul couldn't be trusted. Rather, he asked that the Lord reward him with protection and safety just as he had protected the king. See Psalm 18:20-27.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u="sng">
                <a:solidFill>
                  <a:schemeClr val="dk1"/>
                </a:solidFill>
                <a:highlight>
                  <a:srgbClr val="FFFF00"/>
                </a:highlight>
              </a:rPr>
              <a:t>The last recorded words of Saul to David are in 1 Samuel 26:25</a:t>
            </a:r>
            <a:r>
              <a:rPr lang="en">
                <a:solidFill>
                  <a:schemeClr val="dk1"/>
                </a:solidFill>
              </a:rPr>
              <a:t>, a statement that affirms the greatness of David's deeds and the certainty of his kingship. The two men parted, Saul heading for ultimate disgrace and death, and David to ultimate glory and victory. However, David's unbelief would take him to the land of the Philistines and the city of Ziklag, where he would live for about a year and a half. Soon David's years of wandering and testing would end and he would be ready to sit on the throne of Israel and rule God's people. One day David would look back on those difficult years and see in his painful experiences only the goodness and mercy of the Lord </a:t>
            </a:r>
            <a:r>
              <a:rPr b="1" lang="en">
                <a:solidFill>
                  <a:schemeClr val="dk1"/>
                </a:solidFill>
              </a:rPr>
              <a:t>(Ps. 23:6</a:t>
            </a:r>
            <a:r>
              <a:rPr lang="en">
                <a:solidFill>
                  <a:schemeClr val="dk1"/>
                </a:solidFill>
              </a:rPr>
              <a:t>). &gt;</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8" name="Shape 598"/>
        <p:cNvGrpSpPr/>
        <p:nvPr/>
      </p:nvGrpSpPr>
      <p:grpSpPr>
        <a:xfrm>
          <a:off x="0" y="0"/>
          <a:ext cx="0" cy="0"/>
          <a:chOff x="0" y="0"/>
          <a:chExt cx="0" cy="0"/>
        </a:xfrm>
      </p:grpSpPr>
      <p:sp>
        <p:nvSpPr>
          <p:cNvPr id="599" name="Google Shape;599;g2fbd2bbdd5f_0_1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0" name="Google Shape;600;g2fbd2bbdd5f_0_1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&lt;</a:t>
            </a:r>
            <a:r>
              <a:rPr b="1" lang="en">
                <a:solidFill>
                  <a:schemeClr val="dk1"/>
                </a:solidFill>
              </a:rPr>
              <a:t>The death of Samuel, Israel's prophet and judge, is mentioned twice in the book (25:1;28:3)</a:t>
            </a:r>
            <a:r>
              <a:rPr lang="en">
                <a:solidFill>
                  <a:schemeClr val="dk1"/>
                </a:solidFill>
              </a:rPr>
              <a:t>. </a:t>
            </a:r>
            <a:r>
              <a:rPr lang="en">
                <a:solidFill>
                  <a:schemeClr val="dk1"/>
                </a:solidFill>
                <a:highlight>
                  <a:srgbClr val="FFFF00"/>
                </a:highlight>
              </a:rPr>
              <a:t>Both references state that all Israel mourned his death and gathered to bury him. Of course, not every Israelite attended the funeral service, but the leaders of the tribes were present to pay their last respects to a great man. It was Samuel's faith and courage that helped the nation transition from political disunity to a somewhat united monarchy</a:t>
            </a:r>
            <a:r>
              <a:rPr lang="en">
                <a:solidFill>
                  <a:schemeClr val="dk1"/>
                </a:solidFill>
              </a:rPr>
              <a:t>. </a:t>
            </a:r>
            <a:r>
              <a:rPr lang="en" u="sng">
                <a:solidFill>
                  <a:schemeClr val="dk1"/>
                </a:solidFill>
              </a:rPr>
              <a:t>Since Saul and Samuel had been alienated for over seven years, it's not likely that the king attended the funeral</a:t>
            </a:r>
            <a:r>
              <a:rPr lang="en">
                <a:solidFill>
                  <a:schemeClr val="dk1"/>
                </a:solidFill>
              </a:rPr>
              <a:t>, but he would call on Samuel for help even after the prophet was dead (chap. 28). </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The people of Israel didn't always obey Samuel when he was alive, but they were careful to honor him when he died. Such is human nature (Matt. 23:29-31). However, Samuel didn't prepare an elaborate tomb for himself at some important public place, but instead asked to be buried at his own house in Ramah, probably in the garden or in a courtyard. In his pride, King Saul had prepared a public monument to himself at Carmel (1 Sam. 15:12), but Samuel, who truly deserved recognition, humbly asked to be laid to rest at his own home. </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David knew it would be dangerous for him to attend the funeral at Ramah, for Saul would have his spies there, so he retreated to the wilderness. David had shown his love and respect for Samuel while the prophet was alive, so there was no need for him to make a public appearance. Samuel had anointed David king of Israel and had often protected David and given him counsel. How wonderful it is when the saints of the older generation spend time with the younger leaders and help to prepare them to serve the Lord and His people, and how encouraging it is when the younger leaders listen and learn. </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b="1" lang="en">
                <a:solidFill>
                  <a:schemeClr val="dk1"/>
                </a:solidFill>
                <a:highlight>
                  <a:srgbClr val="FFFF00"/>
                </a:highlight>
              </a:rPr>
              <a:t>Samuel was the kind of spiritual mentor and counselor that every leader needs, because he put the concerns of God ahead of the politics of the hour.</a:t>
            </a:r>
            <a:r>
              <a:rPr lang="en">
                <a:solidFill>
                  <a:schemeClr val="dk1"/>
                </a:solidFill>
              </a:rPr>
              <a:t> To Samuel, pleasing the Lord was far more important than being popular with the people. It broke his heart when Israel asked for a king, but he obeyed the Lord's orders and anointed Saul. It wasn't long before he was disappointed in Saul, but then the Lord led him to anoint David. Samuel died knowing that the kingdom would be in good hands. </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David was in Masada ("the stronghold") when Samuel died (24:22), and he and his men left there for the "wilderness of Paran," more than a hundred miles south of Masada. Perhaps David felt that the loss of Samuel's influence and prayers meant greater danger for him and therefore he needed more distance between himself and Saul. Instead of "Paran," some texts read "Maon," a place of refuge near the Dead Sea where David had been before (23:24). The events in the story of Nabal occur in Maon near Carmel (25:2), and this suggests that Maon may have been David's hiding place. Perhaps David fled to Paran and then backtracked to Maon, but considering the nature of the terrain and the difficulty of travel, this idea seems untenable.&gt;</a:t>
            </a: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8" name="Shape 608"/>
        <p:cNvGrpSpPr/>
        <p:nvPr/>
      </p:nvGrpSpPr>
      <p:grpSpPr>
        <a:xfrm>
          <a:off x="0" y="0"/>
          <a:ext cx="0" cy="0"/>
          <a:chOff x="0" y="0"/>
          <a:chExt cx="0" cy="0"/>
        </a:xfrm>
      </p:grpSpPr>
      <p:sp>
        <p:nvSpPr>
          <p:cNvPr id="609" name="Google Shape;609;g31497f6ad30_0_16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0" name="Google Shape;610;g31497f6ad30_0_16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ADAM </a:t>
            </a:r>
            <a:endParaRPr b="1"/>
          </a:p>
          <a:p>
            <a:pPr indent="0" lvl="0" marL="0" rtl="0" algn="l">
              <a:spcBef>
                <a:spcPts val="0"/>
              </a:spcBef>
              <a:spcAft>
                <a:spcPts val="0"/>
              </a:spcAft>
              <a:buNone/>
            </a:pPr>
            <a:r>
              <a:rPr lang="en"/>
              <a:t>David is deprived of a theological supporter and mentor and friend. He goes to Paran which is the </a:t>
            </a:r>
            <a:r>
              <a:rPr lang="en"/>
              <a:t>wilderness</a:t>
            </a:r>
            <a:r>
              <a:rPr lang="en"/>
              <a:t> just north (some say surrounding) Mount Sinai</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ART (repeat)</a:t>
            </a:r>
            <a:endParaRPr b="1"/>
          </a:p>
          <a:p>
            <a:pPr indent="0" lvl="0" marL="0" rtl="0" algn="l">
              <a:lnSpc>
                <a:spcPct val="115000"/>
              </a:lnSpc>
              <a:spcBef>
                <a:spcPts val="0"/>
              </a:spcBef>
              <a:spcAft>
                <a:spcPts val="0"/>
              </a:spcAft>
              <a:buClr>
                <a:schemeClr val="dk1"/>
              </a:buClr>
              <a:buSzPts val="1100"/>
              <a:buFont typeface="Arial"/>
              <a:buNone/>
            </a:pPr>
            <a:r>
              <a:rPr lang="en">
                <a:solidFill>
                  <a:schemeClr val="dk1"/>
                </a:solidFill>
              </a:rPr>
              <a:t>&lt;</a:t>
            </a:r>
            <a:r>
              <a:rPr b="1" lang="en">
                <a:solidFill>
                  <a:schemeClr val="dk1"/>
                </a:solidFill>
              </a:rPr>
              <a:t>The death of Samuel, Israel's prophet and judge, is mentioned twice in the book (28:3)</a:t>
            </a:r>
            <a:r>
              <a:rPr lang="en">
                <a:solidFill>
                  <a:schemeClr val="dk1"/>
                </a:solidFill>
              </a:rPr>
              <a:t>. Both references state that all Israel mourned his death and gathered to bury him. Of course, not every Israelite attended the funeral service, but the leaders of the tribes were present to pay their last respects to a great man. It was Samuel's faith and courage that helped the nation transition from political disunity to a somewhat united monarchy. Since Saul and Samuel had been alienated for over seven years, it's not likely that the king attended the funeral, but he would call on Samuel for help even after the prophet was dead (chap. 28).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The people of Israel didn't always obey Samuel when he was alive, but they were careful to honor him when he died. Such is human nature (Matt. 23:29-31). However, Samuel didn't prepare an elaborate tomb for himself at some important public place, but instead asked to be buried at his own house in Ramah, probably in the garden or in a courtyard. In his pride, King Saul had prepared a public monument to himself at Carmel (1 Sam. 15:12), but Samuel, who truly deserved recognition, humbly asked to be laid to rest at his own home.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David knew it would be dangerous for him to attend the funeral at Ramah, for Saul would have his spies there, so he retreated to the wilderness. David had shown his love and respect for Samuel while the prophet was alive, so there was no need for him to make a public appearance. Samuel had anointed David king of Israel and had often protected David and given him counsel. How wonderful it is when the saints of the older generation spend time with the younger leaders and help to prepare them to serve the Lord and His people, and how encouraging it is when the younger leaders listen and learn.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highlight>
                  <a:srgbClr val="FFFF00"/>
                </a:highlight>
              </a:rPr>
              <a:t>Samuel was the kind of spiritual mentor and counselor that every leader needs, because he put the concerns of God ahead of the politics of the hour.</a:t>
            </a:r>
            <a:r>
              <a:rPr lang="en">
                <a:solidFill>
                  <a:schemeClr val="dk1"/>
                </a:solidFill>
              </a:rPr>
              <a:t> To Samuel, pleasing the Lord was far more important than being popular with the people. It broke his heart when Israel asked for a king, but he obeyed the Lord's orders and anointed Saul. It wasn't long before he was disappointed in Saul, but then the Lord led him to anoint David. Samuel died knowing that the kingdom would be in good hands.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David was in Masada ("the stronghold") when Samuel died (24:22), and he and his men left there for the "wilderness of Paran," more than a hundred miles south of Masada. Perhaps David felt that the loss of Samuel's influence and prayers meant greater danger for him and therefore he needed more distance between himself and Saul. Instead of "Paran," some texts read "Maon," a place of refuge near the Dead Sea where David had been before (23:24). The events in the story of Nabal occur in Maon near Carmel (25:2), and this suggests that Maon may have been David's hiding place. Perhaps David fled to Paran and then backtracked to Maon, but considering the nature of the terrain and the difficulty of travel, this idea seems untenable.&gt;</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0" name="Shape 620"/>
        <p:cNvGrpSpPr/>
        <p:nvPr/>
      </p:nvGrpSpPr>
      <p:grpSpPr>
        <a:xfrm>
          <a:off x="0" y="0"/>
          <a:ext cx="0" cy="0"/>
          <a:chOff x="0" y="0"/>
          <a:chExt cx="0" cy="0"/>
        </a:xfrm>
      </p:grpSpPr>
      <p:sp>
        <p:nvSpPr>
          <p:cNvPr id="621" name="Google Shape;621;g2fbd2bbdd5f_0_13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2" name="Google Shape;622;g2fbd2bbdd5f_0_13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&lt;During David's previous stay in the wilderness of Maon </a:t>
            </a:r>
            <a:r>
              <a:rPr lang="en" u="sng">
                <a:solidFill>
                  <a:schemeClr val="dk1"/>
                </a:solidFill>
              </a:rPr>
              <a:t>(23:24ff)</a:t>
            </a:r>
            <a:r>
              <a:rPr lang="en">
                <a:solidFill>
                  <a:schemeClr val="dk1"/>
                </a:solidFill>
              </a:rPr>
              <a:t>, which is in the vicinity of Carmel,' his men had been a wall of protection for Nabal's flocks and those caring for them. Nabal was a very wealthy man, but he was not a generous man. When David returned to Nabal's neighborhood, it was shearing time, a festive event (2 Sam. 13:23) that occurred each spring and early fall. David hoped that Nabal would reward him and his men for their service, for certainly they deserved something for protecting Nabal's sheep and goats from the thieves that usually showed up at shearing time.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David's expectation was logical. Any man with 3,000 sheep and 1,000 goats could easily spare a few animals to feed 600 men who had risked their own lives to guard part of his wealth. Common courtesy would certainly dictate that Nabal invite David and his men to share his food at a festive season when hospitality was the order of the day. It wouldn't be easy to feed 600 men in the wilderness, so David sent ten of his young men to explain the situation and to ask to be invited to the feast. Nabal refused to listen&gt;</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0" name="Shape 630"/>
        <p:cNvGrpSpPr/>
        <p:nvPr/>
      </p:nvGrpSpPr>
      <p:grpSpPr>
        <a:xfrm>
          <a:off x="0" y="0"/>
          <a:ext cx="0" cy="0"/>
          <a:chOff x="0" y="0"/>
          <a:chExt cx="0" cy="0"/>
        </a:xfrm>
      </p:grpSpPr>
      <p:sp>
        <p:nvSpPr>
          <p:cNvPr id="631" name="Google Shape;631;g3210184edb2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2" name="Google Shape;632;g3210184edb2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ADAM</a:t>
            </a:r>
            <a:endParaRPr b="1"/>
          </a:p>
          <a:p>
            <a:pPr indent="0" lvl="0" marL="0" rtl="0" algn="l">
              <a:spcBef>
                <a:spcPts val="0"/>
              </a:spcBef>
              <a:spcAft>
                <a:spcPts val="0"/>
              </a:spcAft>
              <a:buNone/>
            </a:pPr>
            <a:r>
              <a:rPr lang="en"/>
              <a:t>Job was called the greatest man in the EAST with </a:t>
            </a:r>
            <a:br>
              <a:rPr lang="en"/>
            </a:br>
            <a:br>
              <a:rPr lang="en"/>
            </a:br>
            <a:r>
              <a:rPr b="1" lang="en"/>
              <a:t>1</a:t>
            </a:r>
            <a:r>
              <a:rPr lang="en"/>
              <a:t> There was a man in the land of Uz whose name was Job; and that man was blameless, upright, fearing God and turning away from evil. </a:t>
            </a:r>
            <a:r>
              <a:rPr b="1" lang="en"/>
              <a:t>2</a:t>
            </a:r>
            <a:r>
              <a:rPr lang="en"/>
              <a:t> Seven sons and three daughters were born to him. </a:t>
            </a:r>
            <a:r>
              <a:rPr b="1" lang="en"/>
              <a:t>3</a:t>
            </a:r>
            <a:r>
              <a:rPr lang="en"/>
              <a:t> His possessions also were 7,000 sheep, 3,000 camels, 500 yoke of oxen, 500 female donkeys, and very many servants; and that man was the greatest of all the men of the east.  JOB 1:1-3 NASB</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ART                                                                                                                                  </a:t>
            </a:r>
            <a:endParaRPr b="1"/>
          </a:p>
          <a:p>
            <a:pPr indent="0" lvl="0" marL="0" rtl="0" algn="l">
              <a:lnSpc>
                <a:spcPct val="115000"/>
              </a:lnSpc>
              <a:spcBef>
                <a:spcPts val="0"/>
              </a:spcBef>
              <a:spcAft>
                <a:spcPts val="0"/>
              </a:spcAft>
              <a:buClr>
                <a:schemeClr val="dk1"/>
              </a:buClr>
              <a:buSzPts val="1100"/>
              <a:buFont typeface="Arial"/>
              <a:buNone/>
            </a:pPr>
            <a:r>
              <a:rPr lang="en">
                <a:solidFill>
                  <a:schemeClr val="dk1"/>
                </a:solidFill>
              </a:rPr>
              <a:t>&lt;</a:t>
            </a:r>
            <a:r>
              <a:rPr lang="en" u="sng">
                <a:solidFill>
                  <a:schemeClr val="dk1"/>
                </a:solidFill>
                <a:highlight>
                  <a:srgbClr val="FFFF00"/>
                </a:highlight>
              </a:rPr>
              <a:t>The character of Nabal is described as "churlish and evil" </a:t>
            </a:r>
            <a:r>
              <a:rPr b="1" lang="en" u="sng">
                <a:solidFill>
                  <a:schemeClr val="dk1"/>
                </a:solidFill>
                <a:highlight>
                  <a:srgbClr val="FFFF00"/>
                </a:highlight>
              </a:rPr>
              <a:t>(1 Sam. 25:3)</a:t>
            </a:r>
            <a:r>
              <a:rPr lang="en" u="sng">
                <a:solidFill>
                  <a:schemeClr val="dk1"/>
                </a:solidFill>
                <a:highlight>
                  <a:srgbClr val="FFFF00"/>
                </a:highlight>
              </a:rPr>
              <a:t>, which the NIV translates "surly and mean", NASB “harsh &amp; evil” and the NLT "mean and dishonest in all his dealings." </a:t>
            </a:r>
            <a:r>
              <a:rPr lang="en">
                <a:solidFill>
                  <a:schemeClr val="dk1"/>
                </a:solidFill>
              </a:rPr>
              <a:t>(Did he become rich by being dishonest?) He was from the tribe of Judah and the family of Caleb, one of the two spies who urged Israel to enter the Promised Land (Num. 13-14; Josh. 14:6-7).2 But the name "Caleb" also means "a dog," so perhaps the writer was conveying this meaning as well. The man was like a stubborn vicious animal that nobody could safely approach </a:t>
            </a:r>
            <a:r>
              <a:rPr b="1" lang="en">
                <a:solidFill>
                  <a:schemeClr val="dk1"/>
                </a:solidFill>
              </a:rPr>
              <a:t>(1 Sam. 25:17)</a:t>
            </a:r>
            <a:r>
              <a:rPr lang="en">
                <a:solidFill>
                  <a:schemeClr val="dk1"/>
                </a:solidFill>
              </a:rPr>
              <a:t>. </a:t>
            </a:r>
            <a:r>
              <a:rPr lang="en" u="sng">
                <a:solidFill>
                  <a:schemeClr val="dk1"/>
                </a:solidFill>
                <a:highlight>
                  <a:srgbClr val="FFFF00"/>
                </a:highlight>
              </a:rPr>
              <a:t>One of his own servants and his own wife both called him "a son of Belial-a worthless fellow" (vv. 17, 25). The Hebrew word beliya'al means "worthlessness" and in the Old Testament refers to evil people who deliberately broke the law and despised what was good. (See Deut. 13:13; Jud. 19:22; 20:13; 1 Sam. 2:12.) In the New Testament, the word refers also to Satan (2 Cor. 6:15)</a:t>
            </a:r>
            <a:r>
              <a:rPr lang="en">
                <a:solidFill>
                  <a:schemeClr val="dk1"/>
                </a:solidFill>
              </a:rPr>
              <a:t>.&gt;</a:t>
            </a:r>
            <a:endParaRPr b="1"/>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2" name="Shape 642"/>
        <p:cNvGrpSpPr/>
        <p:nvPr/>
      </p:nvGrpSpPr>
      <p:grpSpPr>
        <a:xfrm>
          <a:off x="0" y="0"/>
          <a:ext cx="0" cy="0"/>
          <a:chOff x="0" y="0"/>
          <a:chExt cx="0" cy="0"/>
        </a:xfrm>
      </p:grpSpPr>
      <p:sp>
        <p:nvSpPr>
          <p:cNvPr id="643" name="Google Shape;643;g32083b81910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4" name="Google Shape;644;g32083b81910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6" name="Shape 656"/>
        <p:cNvGrpSpPr/>
        <p:nvPr/>
      </p:nvGrpSpPr>
      <p:grpSpPr>
        <a:xfrm>
          <a:off x="0" y="0"/>
          <a:ext cx="0" cy="0"/>
          <a:chOff x="0" y="0"/>
          <a:chExt cx="0" cy="0"/>
        </a:xfrm>
      </p:grpSpPr>
      <p:sp>
        <p:nvSpPr>
          <p:cNvPr id="657" name="Google Shape;657;g32083b81910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8" name="Google Shape;658;g32083b81910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8" name="Shape 668"/>
        <p:cNvGrpSpPr/>
        <p:nvPr/>
      </p:nvGrpSpPr>
      <p:grpSpPr>
        <a:xfrm>
          <a:off x="0" y="0"/>
          <a:ext cx="0" cy="0"/>
          <a:chOff x="0" y="0"/>
          <a:chExt cx="0" cy="0"/>
        </a:xfrm>
      </p:grpSpPr>
      <p:sp>
        <p:nvSpPr>
          <p:cNvPr id="669" name="Google Shape;669;g32438115b92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0" name="Google Shape;670;g32438115b92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1.png"/><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3.png"/><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8.png"/><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8.png"/><Relationship Id="rId4"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8.png"/><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g"/><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8.png"/><Relationship Id="rId5" Type="http://schemas.openxmlformats.org/officeDocument/2006/relationships/image" Target="../media/image4.png"/><Relationship Id="rId6"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8.png"/><Relationship Id="rId4" Type="http://schemas.openxmlformats.org/officeDocument/2006/relationships/image" Target="../media/image3.png"/><Relationship Id="rId5"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2.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3.png"/><Relationship Id="rId4" Type="http://schemas.openxmlformats.org/officeDocument/2006/relationships/image" Target="../media/image2.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image" Target="../media/image4.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2.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8.png"/><Relationship Id="rId4" Type="http://schemas.openxmlformats.org/officeDocument/2006/relationships/image" Target="../media/image4.png"/><Relationship Id="rId5" Type="http://schemas.openxmlformats.org/officeDocument/2006/relationships/image" Target="../media/image3.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8.png"/><Relationship Id="rId4" Type="http://schemas.openxmlformats.org/officeDocument/2006/relationships/image" Target="../media/image4.png"/><Relationship Id="rId5" Type="http://schemas.openxmlformats.org/officeDocument/2006/relationships/image" Target="../media/image2.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https://bit.ly/3A1uf1Q"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 Id="rId5" Type="http://schemas.openxmlformats.org/officeDocument/2006/relationships/image" Target="../media/image3.png"/><Relationship Id="rId6" Type="http://schemas.openxmlformats.org/officeDocument/2006/relationships/image" Target="../media/image4.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8.png"/><Relationship Id="rId4" Type="http://schemas.openxmlformats.org/officeDocument/2006/relationships/image" Target="../media/image4.png"/><Relationship Id="rId5" Type="http://schemas.openxmlformats.org/officeDocument/2006/relationships/image" Target="../media/image2.png"/><Relationship Id="rId6" Type="http://schemas.openxmlformats.org/officeDocument/2006/relationships/image" Target="../media/image5.png"/><Relationship Id="rId7" Type="http://schemas.openxmlformats.org/officeDocument/2006/relationships/image" Target="../media/image1.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2.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1.png"/><Relationship Id="rId4" Type="http://schemas.openxmlformats.org/officeDocument/2006/relationships/image" Target="../media/image2.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image" Target="../media/image4.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3.png"/><Relationship Id="rId4" Type="http://schemas.openxmlformats.org/officeDocument/2006/relationships/image" Target="../media/image2.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2.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 Id="rId3" Type="http://schemas.openxmlformats.org/officeDocument/2006/relationships/image" Target="../media/image8.png"/><Relationship Id="rId4" Type="http://schemas.openxmlformats.org/officeDocument/2006/relationships/image" Target="../media/image3.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jp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8.png"/><Relationship Id="rId4" Type="http://schemas.openxmlformats.org/officeDocument/2006/relationships/image" Target="../media/image5.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 Id="rId3" Type="http://schemas.openxmlformats.org/officeDocument/2006/relationships/image" Target="../media/image8.png"/><Relationship Id="rId4" Type="http://schemas.openxmlformats.org/officeDocument/2006/relationships/image" Target="../media/image4.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jpg"/><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4.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8.png"/><Relationship Id="rId5" Type="http://schemas.openxmlformats.org/officeDocument/2006/relationships/image" Target="../media/image4.png"/><Relationship Id="rId6" Type="http://schemas.openxmlformats.org/officeDocument/2006/relationships/image" Target="../media/image2.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 Id="rId3" Type="http://schemas.openxmlformats.org/officeDocument/2006/relationships/image" Target="../media/image8.png"/><Relationship Id="rId4" Type="http://schemas.openxmlformats.org/officeDocument/2006/relationships/image" Target="../media/image3.png"/><Relationship Id="rId5" Type="http://schemas.openxmlformats.org/officeDocument/2006/relationships/image" Target="../media/image5.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2.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2.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image" Target="../media/image4.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3.png"/><Relationship Id="rId4" Type="http://schemas.openxmlformats.org/officeDocument/2006/relationships/image" Target="../media/image2.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image" Target="../media/image4.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2.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 Id="rId3" Type="http://schemas.openxmlformats.org/officeDocument/2006/relationships/image" Target="../media/image8.png"/><Relationship Id="rId4" Type="http://schemas.openxmlformats.org/officeDocument/2006/relationships/image" Target="../media/image4.png"/><Relationship Id="rId5" Type="http://schemas.openxmlformats.org/officeDocument/2006/relationships/image" Target="../media/image3.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2.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 Id="rId3" Type="http://schemas.openxmlformats.org/officeDocument/2006/relationships/image" Target="../media/image8.png"/><Relationship Id="rId4" Type="http://schemas.openxmlformats.org/officeDocument/2006/relationships/image" Target="../media/image4.png"/><Relationship Id="rId5" Type="http://schemas.openxmlformats.org/officeDocument/2006/relationships/image" Target="../media/image2.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hyperlink" Target="https://bit.ly/3A1uf1Q"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 Id="rId5" Type="http://schemas.openxmlformats.org/officeDocument/2006/relationships/image" Target="../media/image3.png"/><Relationship Id="rId6" Type="http://schemas.openxmlformats.org/officeDocument/2006/relationships/image" Target="../media/image4.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 Id="rId3" Type="http://schemas.openxmlformats.org/officeDocument/2006/relationships/image" Target="../media/image8.png"/><Relationship Id="rId4" Type="http://schemas.openxmlformats.org/officeDocument/2006/relationships/image" Target="../media/image4.png"/><Relationship Id="rId5" Type="http://schemas.openxmlformats.org/officeDocument/2006/relationships/image" Target="../media/image2.png"/><Relationship Id="rId6" Type="http://schemas.openxmlformats.org/officeDocument/2006/relationships/image" Target="../media/image5.png"/><Relationship Id="rId7" Type="http://schemas.openxmlformats.org/officeDocument/2006/relationships/image" Target="../media/image1.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3" name="Shape 53"/>
        <p:cNvGrpSpPr/>
        <p:nvPr/>
      </p:nvGrpSpPr>
      <p:grpSpPr>
        <a:xfrm>
          <a:off x="0" y="0"/>
          <a:ext cx="0" cy="0"/>
          <a:chOff x="0" y="0"/>
          <a:chExt cx="0" cy="0"/>
        </a:xfrm>
      </p:grpSpPr>
      <p:sp>
        <p:nvSpPr>
          <p:cNvPr id="54" name="Google Shape;54;p14"/>
          <p:cNvSpPr txBox="1"/>
          <p:nvPr>
            <p:ph type="ctrTitle"/>
          </p:nvPr>
        </p:nvSpPr>
        <p:spPr>
          <a:xfrm>
            <a:off x="713225" y="585425"/>
            <a:ext cx="4559700" cy="22359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191919"/>
              </a:buClr>
              <a:buSzPts val="5200"/>
              <a:buNone/>
              <a:defRPr sz="7000">
                <a:latin typeface="Baskervville"/>
                <a:ea typeface="Baskervville"/>
                <a:cs typeface="Baskervville"/>
                <a:sym typeface="Baskervville"/>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55" name="Google Shape;55;p14"/>
          <p:cNvSpPr txBox="1"/>
          <p:nvPr>
            <p:ph idx="1" type="subTitle"/>
          </p:nvPr>
        </p:nvSpPr>
        <p:spPr>
          <a:xfrm>
            <a:off x="713225" y="2775300"/>
            <a:ext cx="4559700" cy="4068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600">
                <a:solidFill>
                  <a:schemeClr val="dk1"/>
                </a:solidFill>
                <a:latin typeface="DM Sans"/>
                <a:ea typeface="DM Sans"/>
                <a:cs typeface="DM Sans"/>
                <a:sym typeface="DM Sans"/>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6" name="Shape 56"/>
        <p:cNvGrpSpPr/>
        <p:nvPr/>
      </p:nvGrpSpPr>
      <p:grpSpPr>
        <a:xfrm>
          <a:off x="0" y="0"/>
          <a:ext cx="0" cy="0"/>
          <a:chOff x="0" y="0"/>
          <a:chExt cx="0" cy="0"/>
        </a:xfrm>
      </p:grpSpPr>
      <p:sp>
        <p:nvSpPr>
          <p:cNvPr id="57" name="Google Shape;57;p15"/>
          <p:cNvSpPr txBox="1"/>
          <p:nvPr>
            <p:ph type="title"/>
          </p:nvPr>
        </p:nvSpPr>
        <p:spPr>
          <a:xfrm>
            <a:off x="2685500" y="2460927"/>
            <a:ext cx="5267100" cy="837000"/>
          </a:xfrm>
          <a:prstGeom prst="rect">
            <a:avLst/>
          </a:prstGeom>
        </p:spPr>
        <p:txBody>
          <a:bodyPr anchorCtr="0" anchor="b" bIns="91425" lIns="91425" spcFirstLastPara="1" rIns="91425" wrap="square" tIns="91425">
            <a:noAutofit/>
          </a:bodyPr>
          <a:lstStyle>
            <a:lvl1pPr lvl="0" rtl="0">
              <a:spcBef>
                <a:spcPts val="0"/>
              </a:spcBef>
              <a:spcAft>
                <a:spcPts val="0"/>
              </a:spcAft>
              <a:buSzPts val="3600"/>
              <a:buNone/>
              <a:defRPr sz="42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58" name="Google Shape;58;p15"/>
          <p:cNvSpPr txBox="1"/>
          <p:nvPr>
            <p:ph hasCustomPrompt="1" idx="2" type="title"/>
          </p:nvPr>
        </p:nvSpPr>
        <p:spPr>
          <a:xfrm>
            <a:off x="2685500" y="1577100"/>
            <a:ext cx="1810200" cy="1112400"/>
          </a:xfrm>
          <a:prstGeom prst="rect">
            <a:avLst/>
          </a:prstGeom>
          <a:noFill/>
        </p:spPr>
        <p:txBody>
          <a:bodyPr anchorCtr="0" anchor="b" bIns="91425" lIns="91425" spcFirstLastPara="1" rIns="91425" wrap="square" tIns="91425">
            <a:noAutofit/>
          </a:bodyPr>
          <a:lstStyle>
            <a:lvl1pPr lvl="0" rtl="0">
              <a:spcBef>
                <a:spcPts val="0"/>
              </a:spcBef>
              <a:spcAft>
                <a:spcPts val="0"/>
              </a:spcAft>
              <a:buClr>
                <a:schemeClr val="lt1"/>
              </a:buClr>
              <a:buSzPts val="6000"/>
              <a:buNone/>
              <a:defRPr sz="9600">
                <a:solidFill>
                  <a:schemeClr val="dk2"/>
                </a:solidFill>
              </a:defRPr>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59" name="Google Shape;59;p15"/>
          <p:cNvSpPr txBox="1"/>
          <p:nvPr>
            <p:ph idx="1" type="subTitle"/>
          </p:nvPr>
        </p:nvSpPr>
        <p:spPr>
          <a:xfrm>
            <a:off x="2685500" y="3209075"/>
            <a:ext cx="5267100" cy="453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pic>
        <p:nvPicPr>
          <p:cNvPr id="60" name="Google Shape;60;p15"/>
          <p:cNvPicPr preferRelativeResize="0"/>
          <p:nvPr/>
        </p:nvPicPr>
        <p:blipFill rotWithShape="1">
          <a:blip r:embed="rId2">
            <a:alphaModFix/>
          </a:blip>
          <a:srcRect b="5225" l="-48875" r="-5112" t="45011"/>
          <a:stretch/>
        </p:blipFill>
        <p:spPr>
          <a:xfrm rot="5400000">
            <a:off x="7230975" y="3244400"/>
            <a:ext cx="3100625" cy="72542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1" name="Shape 61"/>
        <p:cNvGrpSpPr/>
        <p:nvPr/>
      </p:nvGrpSpPr>
      <p:grpSpPr>
        <a:xfrm>
          <a:off x="0" y="0"/>
          <a:ext cx="0" cy="0"/>
          <a:chOff x="0" y="0"/>
          <a:chExt cx="0" cy="0"/>
        </a:xfrm>
      </p:grpSpPr>
      <p:sp>
        <p:nvSpPr>
          <p:cNvPr id="62" name="Google Shape;62;p1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63" name="Google Shape;63;p16"/>
          <p:cNvSpPr txBox="1"/>
          <p:nvPr>
            <p:ph idx="1" type="body"/>
          </p:nvPr>
        </p:nvSpPr>
        <p:spPr>
          <a:xfrm>
            <a:off x="791450" y="1164775"/>
            <a:ext cx="7704000" cy="4020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SzPts val="1400"/>
              <a:buFont typeface="Nunito Light"/>
              <a:buChar char="●"/>
              <a:defRPr sz="1200"/>
            </a:lvl1pPr>
            <a:lvl2pPr indent="-317500" lvl="1" marL="914400" rtl="0">
              <a:lnSpc>
                <a:spcPct val="100000"/>
              </a:lnSpc>
              <a:spcBef>
                <a:spcPts val="0"/>
              </a:spcBef>
              <a:spcAft>
                <a:spcPts val="0"/>
              </a:spcAft>
              <a:buSzPts val="1400"/>
              <a:buFont typeface="Nunito Light"/>
              <a:buChar char="○"/>
              <a:defRPr/>
            </a:lvl2pPr>
            <a:lvl3pPr indent="-317500" lvl="2" marL="1371600" rtl="0">
              <a:lnSpc>
                <a:spcPct val="100000"/>
              </a:lnSpc>
              <a:spcBef>
                <a:spcPts val="0"/>
              </a:spcBef>
              <a:spcAft>
                <a:spcPts val="0"/>
              </a:spcAft>
              <a:buSzPts val="1400"/>
              <a:buFont typeface="Nunito Light"/>
              <a:buChar char="■"/>
              <a:defRPr/>
            </a:lvl3pPr>
            <a:lvl4pPr indent="-317500" lvl="3" marL="1828800" rtl="0">
              <a:lnSpc>
                <a:spcPct val="100000"/>
              </a:lnSpc>
              <a:spcBef>
                <a:spcPts val="0"/>
              </a:spcBef>
              <a:spcAft>
                <a:spcPts val="0"/>
              </a:spcAft>
              <a:buSzPts val="1400"/>
              <a:buFont typeface="Nunito Light"/>
              <a:buChar char="●"/>
              <a:defRPr/>
            </a:lvl4pPr>
            <a:lvl5pPr indent="-317500" lvl="4" marL="2286000" rtl="0">
              <a:lnSpc>
                <a:spcPct val="100000"/>
              </a:lnSpc>
              <a:spcBef>
                <a:spcPts val="0"/>
              </a:spcBef>
              <a:spcAft>
                <a:spcPts val="0"/>
              </a:spcAft>
              <a:buSzPts val="1400"/>
              <a:buFont typeface="Nunito Light"/>
              <a:buChar char="○"/>
              <a:defRPr/>
            </a:lvl5pPr>
            <a:lvl6pPr indent="-317500" lvl="5" marL="2743200" rtl="0">
              <a:lnSpc>
                <a:spcPct val="100000"/>
              </a:lnSpc>
              <a:spcBef>
                <a:spcPts val="0"/>
              </a:spcBef>
              <a:spcAft>
                <a:spcPts val="0"/>
              </a:spcAft>
              <a:buSzPts val="1400"/>
              <a:buFont typeface="Nunito Light"/>
              <a:buChar char="■"/>
              <a:defRPr/>
            </a:lvl6pPr>
            <a:lvl7pPr indent="-317500" lvl="6" marL="3200400" rtl="0">
              <a:lnSpc>
                <a:spcPct val="100000"/>
              </a:lnSpc>
              <a:spcBef>
                <a:spcPts val="0"/>
              </a:spcBef>
              <a:spcAft>
                <a:spcPts val="0"/>
              </a:spcAft>
              <a:buSzPts val="1400"/>
              <a:buFont typeface="Nunito Light"/>
              <a:buChar char="●"/>
              <a:defRPr/>
            </a:lvl7pPr>
            <a:lvl8pPr indent="-317500" lvl="7" marL="3657600" rtl="0">
              <a:lnSpc>
                <a:spcPct val="100000"/>
              </a:lnSpc>
              <a:spcBef>
                <a:spcPts val="0"/>
              </a:spcBef>
              <a:spcAft>
                <a:spcPts val="0"/>
              </a:spcAft>
              <a:buSzPts val="1400"/>
              <a:buFont typeface="Nunito Light"/>
              <a:buChar char="○"/>
              <a:defRPr/>
            </a:lvl8pPr>
            <a:lvl9pPr indent="-317500" lvl="8" marL="4114800" rtl="0">
              <a:lnSpc>
                <a:spcPct val="100000"/>
              </a:lnSpc>
              <a:spcBef>
                <a:spcPts val="0"/>
              </a:spcBef>
              <a:spcAft>
                <a:spcPts val="0"/>
              </a:spcAft>
              <a:buSzPts val="1400"/>
              <a:buFont typeface="Nunito Light"/>
              <a:buChar char="■"/>
              <a:defRPr/>
            </a:lvl9pPr>
          </a:lstStyle>
          <a:p/>
        </p:txBody>
      </p:sp>
      <p:pic>
        <p:nvPicPr>
          <p:cNvPr id="64" name="Google Shape;64;p16"/>
          <p:cNvPicPr preferRelativeResize="0"/>
          <p:nvPr/>
        </p:nvPicPr>
        <p:blipFill rotWithShape="1">
          <a:blip r:embed="rId2">
            <a:alphaModFix/>
          </a:blip>
          <a:srcRect b="10326" l="8146" r="23738" t="-27408"/>
          <a:stretch/>
        </p:blipFill>
        <p:spPr>
          <a:xfrm flipH="1">
            <a:off x="1" y="3352450"/>
            <a:ext cx="1008499" cy="1791050"/>
          </a:xfrm>
          <a:prstGeom prst="rect">
            <a:avLst/>
          </a:prstGeom>
          <a:noFill/>
          <a:ln>
            <a:noFill/>
          </a:ln>
        </p:spPr>
      </p:pic>
      <p:pic>
        <p:nvPicPr>
          <p:cNvPr id="65" name="Google Shape;65;p16"/>
          <p:cNvPicPr preferRelativeResize="0"/>
          <p:nvPr/>
        </p:nvPicPr>
        <p:blipFill rotWithShape="1">
          <a:blip r:embed="rId3">
            <a:alphaModFix/>
          </a:blip>
          <a:srcRect b="897" l="1579" r="81744" t="15976"/>
          <a:stretch/>
        </p:blipFill>
        <p:spPr>
          <a:xfrm>
            <a:off x="8256575" y="0"/>
            <a:ext cx="887424" cy="2488225"/>
          </a:xfrm>
          <a:prstGeom prst="rect">
            <a:avLst/>
          </a:prstGeom>
          <a:noFill/>
          <a:ln>
            <a:noFill/>
          </a:ln>
        </p:spPr>
      </p:pic>
      <p:pic>
        <p:nvPicPr>
          <p:cNvPr id="66" name="Google Shape;66;p16"/>
          <p:cNvPicPr preferRelativeResize="0"/>
          <p:nvPr/>
        </p:nvPicPr>
        <p:blipFill rotWithShape="1">
          <a:blip r:embed="rId4">
            <a:alphaModFix/>
          </a:blip>
          <a:srcRect b="-14341" l="2867" r="75227" t="13484"/>
          <a:stretch/>
        </p:blipFill>
        <p:spPr>
          <a:xfrm>
            <a:off x="8033877" y="2414875"/>
            <a:ext cx="1110124" cy="2875124"/>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7" name="Shape 67"/>
        <p:cNvGrpSpPr/>
        <p:nvPr/>
      </p:nvGrpSpPr>
      <p:grpSpPr>
        <a:xfrm>
          <a:off x="0" y="0"/>
          <a:ext cx="0" cy="0"/>
          <a:chOff x="0" y="0"/>
          <a:chExt cx="0" cy="0"/>
        </a:xfrm>
      </p:grpSpPr>
      <p:sp>
        <p:nvSpPr>
          <p:cNvPr id="68" name="Google Shape;68;p1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69" name="Google Shape;69;p17"/>
          <p:cNvSpPr txBox="1"/>
          <p:nvPr>
            <p:ph idx="1" type="subTitle"/>
          </p:nvPr>
        </p:nvSpPr>
        <p:spPr>
          <a:xfrm>
            <a:off x="5055197" y="3678874"/>
            <a:ext cx="25056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70" name="Google Shape;70;p17"/>
          <p:cNvSpPr txBox="1"/>
          <p:nvPr>
            <p:ph idx="2" type="subTitle"/>
          </p:nvPr>
        </p:nvSpPr>
        <p:spPr>
          <a:xfrm>
            <a:off x="1583213" y="3678874"/>
            <a:ext cx="25056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71" name="Google Shape;71;p17"/>
          <p:cNvSpPr txBox="1"/>
          <p:nvPr>
            <p:ph idx="3" type="subTitle"/>
          </p:nvPr>
        </p:nvSpPr>
        <p:spPr>
          <a:xfrm>
            <a:off x="5055188" y="3370850"/>
            <a:ext cx="2505600" cy="3945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72" name="Google Shape;72;p17"/>
          <p:cNvSpPr txBox="1"/>
          <p:nvPr>
            <p:ph idx="4" type="subTitle"/>
          </p:nvPr>
        </p:nvSpPr>
        <p:spPr>
          <a:xfrm>
            <a:off x="1583213" y="3370850"/>
            <a:ext cx="2505600" cy="3945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73" name="Google Shape;73;p17"/>
          <p:cNvGrpSpPr/>
          <p:nvPr/>
        </p:nvGrpSpPr>
        <p:grpSpPr>
          <a:xfrm>
            <a:off x="0" y="3140575"/>
            <a:ext cx="1231075" cy="2002925"/>
            <a:chOff x="0" y="3131850"/>
            <a:chExt cx="1231075" cy="2002925"/>
          </a:xfrm>
        </p:grpSpPr>
        <p:pic>
          <p:nvPicPr>
            <p:cNvPr id="74" name="Google Shape;74;p17"/>
            <p:cNvPicPr preferRelativeResize="0"/>
            <p:nvPr/>
          </p:nvPicPr>
          <p:blipFill rotWithShape="1">
            <a:blip r:embed="rId2">
              <a:alphaModFix/>
            </a:blip>
            <a:srcRect b="-20786" l="-16649" r="60362" t="12690"/>
            <a:stretch/>
          </p:blipFill>
          <p:spPr>
            <a:xfrm flipH="1" rot="-5400000">
              <a:off x="273700" y="4177300"/>
              <a:ext cx="801099" cy="1113650"/>
            </a:xfrm>
            <a:prstGeom prst="rect">
              <a:avLst/>
            </a:prstGeom>
            <a:noFill/>
            <a:ln>
              <a:noFill/>
            </a:ln>
          </p:spPr>
        </p:pic>
        <p:pic>
          <p:nvPicPr>
            <p:cNvPr id="75" name="Google Shape;75;p17"/>
            <p:cNvPicPr preferRelativeResize="0"/>
            <p:nvPr/>
          </p:nvPicPr>
          <p:blipFill rotWithShape="1">
            <a:blip r:embed="rId3">
              <a:alphaModFix/>
            </a:blip>
            <a:srcRect b="-14600" l="11532" r="70118" t="33622"/>
            <a:stretch/>
          </p:blipFill>
          <p:spPr>
            <a:xfrm flipH="1">
              <a:off x="0" y="3131850"/>
              <a:ext cx="806825" cy="2002925"/>
            </a:xfrm>
            <a:prstGeom prst="rect">
              <a:avLst/>
            </a:prstGeom>
            <a:noFill/>
            <a:ln>
              <a:noFill/>
            </a:ln>
          </p:spPr>
        </p:pic>
      </p:grpSp>
      <p:pic>
        <p:nvPicPr>
          <p:cNvPr id="76" name="Google Shape;76;p17"/>
          <p:cNvPicPr preferRelativeResize="0"/>
          <p:nvPr/>
        </p:nvPicPr>
        <p:blipFill rotWithShape="1">
          <a:blip r:embed="rId4">
            <a:alphaModFix/>
          </a:blip>
          <a:srcRect b="42279" l="-35864" r="-14828" t="3690"/>
          <a:stretch/>
        </p:blipFill>
        <p:spPr>
          <a:xfrm flipH="1" rot="-5400000">
            <a:off x="7929012" y="253876"/>
            <a:ext cx="1474774" cy="966999"/>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7" name="Shape 77"/>
        <p:cNvGrpSpPr/>
        <p:nvPr/>
      </p:nvGrpSpPr>
      <p:grpSpPr>
        <a:xfrm>
          <a:off x="0" y="0"/>
          <a:ext cx="0" cy="0"/>
          <a:chOff x="0" y="0"/>
          <a:chExt cx="0" cy="0"/>
        </a:xfrm>
      </p:grpSpPr>
      <p:sp>
        <p:nvSpPr>
          <p:cNvPr id="78" name="Google Shape;78;p18"/>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79" name="Google Shape;79;p18"/>
          <p:cNvGrpSpPr/>
          <p:nvPr/>
        </p:nvGrpSpPr>
        <p:grpSpPr>
          <a:xfrm flipH="1">
            <a:off x="0" y="17225"/>
            <a:ext cx="9143998" cy="5134774"/>
            <a:chOff x="2" y="0"/>
            <a:chExt cx="9143998" cy="5134774"/>
          </a:xfrm>
        </p:grpSpPr>
        <p:pic>
          <p:nvPicPr>
            <p:cNvPr id="80" name="Google Shape;80;p18"/>
            <p:cNvPicPr preferRelativeResize="0"/>
            <p:nvPr/>
          </p:nvPicPr>
          <p:blipFill rotWithShape="1">
            <a:blip r:embed="rId2">
              <a:alphaModFix/>
            </a:blip>
            <a:srcRect b="-8381" l="45533" r="-2758" t="-23614"/>
            <a:stretch/>
          </p:blipFill>
          <p:spPr>
            <a:xfrm flipH="1">
              <a:off x="8303375" y="0"/>
              <a:ext cx="840626" cy="2002924"/>
            </a:xfrm>
            <a:prstGeom prst="rect">
              <a:avLst/>
            </a:prstGeom>
            <a:noFill/>
            <a:ln>
              <a:noFill/>
            </a:ln>
          </p:spPr>
        </p:pic>
        <p:pic>
          <p:nvPicPr>
            <p:cNvPr id="81" name="Google Shape;81;p18"/>
            <p:cNvPicPr preferRelativeResize="0"/>
            <p:nvPr/>
          </p:nvPicPr>
          <p:blipFill rotWithShape="1">
            <a:blip r:embed="rId3">
              <a:alphaModFix/>
            </a:blip>
            <a:srcRect b="-20786" l="-16649" r="60362" t="12690"/>
            <a:stretch/>
          </p:blipFill>
          <p:spPr>
            <a:xfrm flipH="1" rot="-5400000">
              <a:off x="248962" y="4263847"/>
              <a:ext cx="728687" cy="1012989"/>
            </a:xfrm>
            <a:prstGeom prst="rect">
              <a:avLst/>
            </a:prstGeom>
            <a:noFill/>
            <a:ln>
              <a:noFill/>
            </a:ln>
          </p:spPr>
        </p:pic>
        <p:pic>
          <p:nvPicPr>
            <p:cNvPr id="82" name="Google Shape;82;p18"/>
            <p:cNvPicPr preferRelativeResize="0"/>
            <p:nvPr/>
          </p:nvPicPr>
          <p:blipFill rotWithShape="1">
            <a:blip r:embed="rId4">
              <a:alphaModFix/>
            </a:blip>
            <a:srcRect b="-14600" l="11532" r="70118" t="33622"/>
            <a:stretch/>
          </p:blipFill>
          <p:spPr>
            <a:xfrm flipH="1">
              <a:off x="2" y="3312900"/>
              <a:ext cx="733896" cy="1821874"/>
            </a:xfrm>
            <a:prstGeom prst="rect">
              <a:avLst/>
            </a:prstGeom>
            <a:noFill/>
            <a:ln>
              <a:noFill/>
            </a:ln>
          </p:spPr>
        </p:pic>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83" name="Shape 83"/>
        <p:cNvGrpSpPr/>
        <p:nvPr/>
      </p:nvGrpSpPr>
      <p:grpSpPr>
        <a:xfrm>
          <a:off x="0" y="0"/>
          <a:ext cx="0" cy="0"/>
          <a:chOff x="0" y="0"/>
          <a:chExt cx="0" cy="0"/>
        </a:xfrm>
      </p:grpSpPr>
      <p:sp>
        <p:nvSpPr>
          <p:cNvPr id="84" name="Google Shape;84;p19"/>
          <p:cNvSpPr txBox="1"/>
          <p:nvPr>
            <p:ph type="title"/>
          </p:nvPr>
        </p:nvSpPr>
        <p:spPr>
          <a:xfrm>
            <a:off x="720000" y="445025"/>
            <a:ext cx="77109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85" name="Google Shape;85;p19"/>
          <p:cNvSpPr txBox="1"/>
          <p:nvPr>
            <p:ph idx="1" type="subTitle"/>
          </p:nvPr>
        </p:nvSpPr>
        <p:spPr>
          <a:xfrm>
            <a:off x="720000" y="1541950"/>
            <a:ext cx="4552500" cy="2298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2"/>
              </a:buClr>
              <a:buSzPts val="1600"/>
              <a:buFont typeface="Nunito Light"/>
              <a:buChar char="●"/>
              <a:defRPr sz="1600"/>
            </a:lvl1pPr>
            <a:lvl2pPr lvl="1" rtl="0" algn="ctr">
              <a:lnSpc>
                <a:spcPct val="100000"/>
              </a:lnSpc>
              <a:spcBef>
                <a:spcPts val="0"/>
              </a:spcBef>
              <a:spcAft>
                <a:spcPts val="0"/>
              </a:spcAft>
              <a:buClr>
                <a:srgbClr val="E76A28"/>
              </a:buClr>
              <a:buSzPts val="1600"/>
              <a:buFont typeface="Nunito Light"/>
              <a:buChar char="○"/>
              <a:defRPr/>
            </a:lvl2pPr>
            <a:lvl3pPr lvl="2" rtl="0" algn="ctr">
              <a:lnSpc>
                <a:spcPct val="100000"/>
              </a:lnSpc>
              <a:spcBef>
                <a:spcPts val="1600"/>
              </a:spcBef>
              <a:spcAft>
                <a:spcPts val="0"/>
              </a:spcAft>
              <a:buClr>
                <a:srgbClr val="E76A28"/>
              </a:buClr>
              <a:buSzPts val="1500"/>
              <a:buFont typeface="Nunito Light"/>
              <a:buChar char="■"/>
              <a:defRPr/>
            </a:lvl3pPr>
            <a:lvl4pPr lvl="3" rtl="0" algn="ctr">
              <a:lnSpc>
                <a:spcPct val="100000"/>
              </a:lnSpc>
              <a:spcBef>
                <a:spcPts val="1600"/>
              </a:spcBef>
              <a:spcAft>
                <a:spcPts val="0"/>
              </a:spcAft>
              <a:buClr>
                <a:srgbClr val="E76A28"/>
              </a:buClr>
              <a:buSzPts val="1500"/>
              <a:buFont typeface="Nunito Light"/>
              <a:buChar char="●"/>
              <a:defRPr/>
            </a:lvl4pPr>
            <a:lvl5pPr lvl="4" rtl="0" algn="ctr">
              <a:lnSpc>
                <a:spcPct val="100000"/>
              </a:lnSpc>
              <a:spcBef>
                <a:spcPts val="1600"/>
              </a:spcBef>
              <a:spcAft>
                <a:spcPts val="0"/>
              </a:spcAft>
              <a:buClr>
                <a:srgbClr val="E76A28"/>
              </a:buClr>
              <a:buSzPts val="1400"/>
              <a:buFont typeface="Nunito Light"/>
              <a:buChar char="○"/>
              <a:defRPr/>
            </a:lvl5pPr>
            <a:lvl6pPr lvl="5" rtl="0" algn="ctr">
              <a:lnSpc>
                <a:spcPct val="100000"/>
              </a:lnSpc>
              <a:spcBef>
                <a:spcPts val="1600"/>
              </a:spcBef>
              <a:spcAft>
                <a:spcPts val="0"/>
              </a:spcAft>
              <a:buClr>
                <a:srgbClr val="999999"/>
              </a:buClr>
              <a:buSzPts val="1400"/>
              <a:buFont typeface="Nunito Light"/>
              <a:buChar char="■"/>
              <a:defRPr/>
            </a:lvl6pPr>
            <a:lvl7pPr lvl="6" rtl="0" algn="ctr">
              <a:lnSpc>
                <a:spcPct val="100000"/>
              </a:lnSpc>
              <a:spcBef>
                <a:spcPts val="1600"/>
              </a:spcBef>
              <a:spcAft>
                <a:spcPts val="0"/>
              </a:spcAft>
              <a:buClr>
                <a:srgbClr val="999999"/>
              </a:buClr>
              <a:buSzPts val="1300"/>
              <a:buFont typeface="Nunito Light"/>
              <a:buChar char="●"/>
              <a:defRPr/>
            </a:lvl7pPr>
            <a:lvl8pPr lvl="7" rtl="0" algn="ctr">
              <a:lnSpc>
                <a:spcPct val="100000"/>
              </a:lnSpc>
              <a:spcBef>
                <a:spcPts val="1600"/>
              </a:spcBef>
              <a:spcAft>
                <a:spcPts val="0"/>
              </a:spcAft>
              <a:buClr>
                <a:srgbClr val="999999"/>
              </a:buClr>
              <a:buSzPts val="1300"/>
              <a:buFont typeface="Nunito Light"/>
              <a:buChar char="○"/>
              <a:defRPr/>
            </a:lvl8pPr>
            <a:lvl9pPr lvl="8" rtl="0" algn="ctr">
              <a:lnSpc>
                <a:spcPct val="100000"/>
              </a:lnSpc>
              <a:spcBef>
                <a:spcPts val="1600"/>
              </a:spcBef>
              <a:spcAft>
                <a:spcPts val="1600"/>
              </a:spcAft>
              <a:buClr>
                <a:srgbClr val="999999"/>
              </a:buClr>
              <a:buSzPts val="1400"/>
              <a:buFont typeface="Nunito Light"/>
              <a:buChar char="■"/>
              <a:defRPr/>
            </a:lvl9pPr>
          </a:lstStyle>
          <a:p/>
        </p:txBody>
      </p:sp>
      <p:grpSp>
        <p:nvGrpSpPr>
          <p:cNvPr id="86" name="Google Shape;86;p19"/>
          <p:cNvGrpSpPr/>
          <p:nvPr/>
        </p:nvGrpSpPr>
        <p:grpSpPr>
          <a:xfrm>
            <a:off x="0" y="0"/>
            <a:ext cx="9143996" cy="5160900"/>
            <a:chOff x="0" y="0"/>
            <a:chExt cx="9143996" cy="5160900"/>
          </a:xfrm>
        </p:grpSpPr>
        <p:pic>
          <p:nvPicPr>
            <p:cNvPr id="87" name="Google Shape;87;p19"/>
            <p:cNvPicPr preferRelativeResize="0"/>
            <p:nvPr/>
          </p:nvPicPr>
          <p:blipFill rotWithShape="1">
            <a:blip r:embed="rId2">
              <a:alphaModFix/>
            </a:blip>
            <a:srcRect b="33257" l="22218" r="54809" t="-31567"/>
            <a:stretch/>
          </p:blipFill>
          <p:spPr>
            <a:xfrm>
              <a:off x="0" y="0"/>
              <a:ext cx="817751" cy="1968474"/>
            </a:xfrm>
            <a:prstGeom prst="rect">
              <a:avLst/>
            </a:prstGeom>
            <a:noFill/>
            <a:ln>
              <a:noFill/>
            </a:ln>
          </p:spPr>
        </p:pic>
        <p:grpSp>
          <p:nvGrpSpPr>
            <p:cNvPr id="88" name="Google Shape;88;p19"/>
            <p:cNvGrpSpPr/>
            <p:nvPr/>
          </p:nvGrpSpPr>
          <p:grpSpPr>
            <a:xfrm flipH="1">
              <a:off x="5387550" y="2705868"/>
              <a:ext cx="3756446" cy="2455032"/>
              <a:chOff x="6" y="1434400"/>
              <a:chExt cx="5720186" cy="3738437"/>
            </a:xfrm>
          </p:grpSpPr>
          <p:pic>
            <p:nvPicPr>
              <p:cNvPr id="89" name="Google Shape;89;p19"/>
              <p:cNvPicPr preferRelativeResize="0"/>
              <p:nvPr/>
            </p:nvPicPr>
            <p:blipFill rotWithShape="1">
              <a:blip r:embed="rId3">
                <a:alphaModFix/>
              </a:blip>
              <a:srcRect b="0" l="-9429" r="57560" t="0"/>
              <a:stretch/>
            </p:blipFill>
            <p:spPr>
              <a:xfrm rot="5400000">
                <a:off x="4486010" y="3938655"/>
                <a:ext cx="1030341" cy="1438024"/>
              </a:xfrm>
              <a:prstGeom prst="rect">
                <a:avLst/>
              </a:prstGeom>
              <a:noFill/>
              <a:ln>
                <a:noFill/>
              </a:ln>
            </p:spPr>
          </p:pic>
          <p:pic>
            <p:nvPicPr>
              <p:cNvPr id="90" name="Google Shape;90;p19"/>
              <p:cNvPicPr preferRelativeResize="0"/>
              <p:nvPr/>
            </p:nvPicPr>
            <p:blipFill rotWithShape="1">
              <a:blip r:embed="rId4">
                <a:alphaModFix/>
              </a:blip>
              <a:srcRect b="-7426" l="52876" r="-4940" t="-19091"/>
              <a:stretch/>
            </p:blipFill>
            <p:spPr>
              <a:xfrm>
                <a:off x="6" y="1434400"/>
                <a:ext cx="713225" cy="3169599"/>
              </a:xfrm>
              <a:prstGeom prst="rect">
                <a:avLst/>
              </a:prstGeom>
              <a:noFill/>
              <a:ln>
                <a:noFill/>
              </a:ln>
            </p:spPr>
          </p:pic>
        </p:gr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91" name="Shape 91"/>
        <p:cNvGrpSpPr/>
        <p:nvPr/>
      </p:nvGrpSpPr>
      <p:grpSpPr>
        <a:xfrm>
          <a:off x="0" y="0"/>
          <a:ext cx="0" cy="0"/>
          <a:chOff x="0" y="0"/>
          <a:chExt cx="0" cy="0"/>
        </a:xfrm>
      </p:grpSpPr>
      <p:sp>
        <p:nvSpPr>
          <p:cNvPr id="92" name="Google Shape;92;p20"/>
          <p:cNvSpPr txBox="1"/>
          <p:nvPr>
            <p:ph type="title"/>
          </p:nvPr>
        </p:nvSpPr>
        <p:spPr>
          <a:xfrm>
            <a:off x="884250" y="1494625"/>
            <a:ext cx="7375500" cy="1382400"/>
          </a:xfrm>
          <a:prstGeom prst="rect">
            <a:avLst/>
          </a:prstGeom>
        </p:spPr>
        <p:txBody>
          <a:bodyPr anchorCtr="0" anchor="ctr" bIns="91425" lIns="91425" spcFirstLastPara="1" rIns="91425" wrap="square" tIns="91425">
            <a:noAutofit/>
          </a:bodyPr>
          <a:lstStyle>
            <a:lvl1pPr lvl="0" rtl="0" algn="ctr">
              <a:lnSpc>
                <a:spcPct val="80000"/>
              </a:lnSpc>
              <a:spcBef>
                <a:spcPts val="0"/>
              </a:spcBef>
              <a:spcAft>
                <a:spcPts val="0"/>
              </a:spcAft>
              <a:buSzPts val="4800"/>
              <a:buNone/>
              <a:defRPr sz="60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grpSp>
        <p:nvGrpSpPr>
          <p:cNvPr id="93" name="Google Shape;93;p20"/>
          <p:cNvGrpSpPr/>
          <p:nvPr/>
        </p:nvGrpSpPr>
        <p:grpSpPr>
          <a:xfrm flipH="1" rot="10800000">
            <a:off x="0" y="-28677"/>
            <a:ext cx="9143996" cy="2466266"/>
            <a:chOff x="0" y="2705868"/>
            <a:chExt cx="9143996" cy="2466266"/>
          </a:xfrm>
        </p:grpSpPr>
        <p:pic>
          <p:nvPicPr>
            <p:cNvPr id="94" name="Google Shape;94;p20"/>
            <p:cNvPicPr preferRelativeResize="0"/>
            <p:nvPr/>
          </p:nvPicPr>
          <p:blipFill rotWithShape="1">
            <a:blip r:embed="rId2">
              <a:alphaModFix/>
            </a:blip>
            <a:srcRect b="37062" l="12051" r="57322" t="-35371"/>
            <a:stretch/>
          </p:blipFill>
          <p:spPr>
            <a:xfrm>
              <a:off x="0" y="3189582"/>
              <a:ext cx="1090227" cy="1968474"/>
            </a:xfrm>
            <a:prstGeom prst="rect">
              <a:avLst/>
            </a:prstGeom>
            <a:noFill/>
            <a:ln>
              <a:noFill/>
            </a:ln>
          </p:spPr>
        </p:pic>
        <p:grpSp>
          <p:nvGrpSpPr>
            <p:cNvPr id="95" name="Google Shape;95;p20"/>
            <p:cNvGrpSpPr/>
            <p:nvPr/>
          </p:nvGrpSpPr>
          <p:grpSpPr>
            <a:xfrm flipH="1">
              <a:off x="396445" y="2705868"/>
              <a:ext cx="8747551" cy="2466266"/>
              <a:chOff x="6" y="1434400"/>
              <a:chExt cx="13320468" cy="3755544"/>
            </a:xfrm>
          </p:grpSpPr>
          <p:pic>
            <p:nvPicPr>
              <p:cNvPr id="96" name="Google Shape;96;p20"/>
              <p:cNvPicPr preferRelativeResize="0"/>
              <p:nvPr/>
            </p:nvPicPr>
            <p:blipFill rotWithShape="1">
              <a:blip r:embed="rId3">
                <a:alphaModFix/>
              </a:blip>
              <a:srcRect b="0" l="-9430" r="59560" t="0"/>
              <a:stretch/>
            </p:blipFill>
            <p:spPr>
              <a:xfrm rot="5400000">
                <a:off x="12106162" y="3954193"/>
                <a:ext cx="990600" cy="1438025"/>
              </a:xfrm>
              <a:prstGeom prst="rect">
                <a:avLst/>
              </a:prstGeom>
              <a:noFill/>
              <a:ln>
                <a:noFill/>
              </a:ln>
            </p:spPr>
          </p:pic>
          <p:pic>
            <p:nvPicPr>
              <p:cNvPr id="97" name="Google Shape;97;p20"/>
              <p:cNvPicPr preferRelativeResize="0"/>
              <p:nvPr/>
            </p:nvPicPr>
            <p:blipFill rotWithShape="1">
              <a:blip r:embed="rId4">
                <a:alphaModFix/>
              </a:blip>
              <a:srcRect b="-7426" l="52876" r="-4940" t="-19091"/>
              <a:stretch/>
            </p:blipFill>
            <p:spPr>
              <a:xfrm>
                <a:off x="6" y="1434400"/>
                <a:ext cx="713225" cy="3169599"/>
              </a:xfrm>
              <a:prstGeom prst="rect">
                <a:avLst/>
              </a:prstGeom>
              <a:noFill/>
              <a:ln>
                <a:noFill/>
              </a:ln>
            </p:spPr>
          </p:pic>
          <p:pic>
            <p:nvPicPr>
              <p:cNvPr id="98" name="Google Shape;98;p20"/>
              <p:cNvPicPr preferRelativeResize="0"/>
              <p:nvPr/>
            </p:nvPicPr>
            <p:blipFill rotWithShape="1">
              <a:blip r:embed="rId5">
                <a:alphaModFix/>
              </a:blip>
              <a:srcRect b="43438" l="7542" r="63436" t="4281"/>
              <a:stretch/>
            </p:blipFill>
            <p:spPr>
              <a:xfrm>
                <a:off x="1976643" y="3385244"/>
                <a:ext cx="1780977" cy="1804700"/>
              </a:xfrm>
              <a:prstGeom prst="rect">
                <a:avLst/>
              </a:prstGeom>
              <a:noFill/>
              <a:ln>
                <a:noFill/>
              </a:ln>
            </p:spPr>
          </p:pic>
        </p:gr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9" name="Shape 99"/>
        <p:cNvGrpSpPr/>
        <p:nvPr/>
      </p:nvGrpSpPr>
      <p:grpSpPr>
        <a:xfrm>
          <a:off x="0" y="0"/>
          <a:ext cx="0" cy="0"/>
          <a:chOff x="0" y="0"/>
          <a:chExt cx="0" cy="0"/>
        </a:xfrm>
      </p:grpSpPr>
      <p:sp>
        <p:nvSpPr>
          <p:cNvPr id="100" name="Google Shape;100;p21"/>
          <p:cNvSpPr txBox="1"/>
          <p:nvPr>
            <p:ph type="title"/>
          </p:nvPr>
        </p:nvSpPr>
        <p:spPr>
          <a:xfrm>
            <a:off x="2135550" y="1505850"/>
            <a:ext cx="4872900" cy="1460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500"/>
              <a:buNone/>
              <a:defRPr sz="9600"/>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
        <p:nvSpPr>
          <p:cNvPr id="101" name="Google Shape;101;p21"/>
          <p:cNvSpPr txBox="1"/>
          <p:nvPr>
            <p:ph idx="1" type="subTitle"/>
          </p:nvPr>
        </p:nvSpPr>
        <p:spPr>
          <a:xfrm>
            <a:off x="2135550" y="2966550"/>
            <a:ext cx="4872900" cy="671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pic>
        <p:nvPicPr>
          <p:cNvPr id="102" name="Google Shape;102;p21"/>
          <p:cNvPicPr preferRelativeResize="0"/>
          <p:nvPr/>
        </p:nvPicPr>
        <p:blipFill rotWithShape="1">
          <a:blip r:embed="rId2">
            <a:alphaModFix/>
          </a:blip>
          <a:srcRect b="-61053" l="51987" r="6247" t="3820"/>
          <a:stretch/>
        </p:blipFill>
        <p:spPr>
          <a:xfrm rot="5400000">
            <a:off x="7337624" y="-836747"/>
            <a:ext cx="969625" cy="264312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03" name="Shape 103"/>
        <p:cNvGrpSpPr/>
        <p:nvPr/>
      </p:nvGrpSpPr>
      <p:grpSpPr>
        <a:xfrm>
          <a:off x="0" y="0"/>
          <a:ext cx="0" cy="0"/>
          <a:chOff x="0" y="0"/>
          <a:chExt cx="0" cy="0"/>
        </a:xfrm>
      </p:grpSpPr>
      <p:sp>
        <p:nvSpPr>
          <p:cNvPr id="104" name="Google Shape;104;p22"/>
          <p:cNvSpPr/>
          <p:nvPr>
            <p:ph idx="2" type="pic"/>
          </p:nvPr>
        </p:nvSpPr>
        <p:spPr>
          <a:xfrm>
            <a:off x="-3301" y="0"/>
            <a:ext cx="9150600" cy="5143500"/>
          </a:xfrm>
          <a:prstGeom prst="rect">
            <a:avLst/>
          </a:prstGeom>
          <a:noFill/>
          <a:ln>
            <a:noFill/>
          </a:ln>
        </p:spPr>
      </p:sp>
      <p:sp>
        <p:nvSpPr>
          <p:cNvPr id="105" name="Google Shape;105;p22"/>
          <p:cNvSpPr txBox="1"/>
          <p:nvPr>
            <p:ph type="title"/>
          </p:nvPr>
        </p:nvSpPr>
        <p:spPr>
          <a:xfrm>
            <a:off x="1055850" y="539500"/>
            <a:ext cx="7032300" cy="572700"/>
          </a:xfrm>
          <a:prstGeom prst="rect">
            <a:avLst/>
          </a:prstGeom>
          <a:solidFill>
            <a:schemeClr val="lt1"/>
          </a:solidFill>
        </p:spPr>
        <p:txBody>
          <a:bodyPr anchorCtr="0" anchor="ctr" bIns="91425" lIns="91425" spcFirstLastPara="1" rIns="91425" wrap="square" tIns="91425">
            <a:noAutofit/>
          </a:bodyPr>
          <a:lstStyle>
            <a:lvl1pPr lvl="0" rtl="0" algn="ctr">
              <a:spcBef>
                <a:spcPts val="0"/>
              </a:spcBef>
              <a:spcAft>
                <a:spcPts val="0"/>
              </a:spcAft>
              <a:buSzPts val="3500"/>
              <a:buNone/>
              <a:defRPr sz="3000"/>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6" name="Shape 106"/>
        <p:cNvGrpSpPr/>
        <p:nvPr/>
      </p:nvGrpSpPr>
      <p:grpSpPr>
        <a:xfrm>
          <a:off x="0" y="0"/>
          <a:ext cx="0" cy="0"/>
          <a:chOff x="0" y="0"/>
          <a:chExt cx="0" cy="0"/>
        </a:xfrm>
      </p:grpSpPr>
      <p:sp>
        <p:nvSpPr>
          <p:cNvPr id="107" name="Google Shape;107;p23"/>
          <p:cNvSpPr txBox="1"/>
          <p:nvPr>
            <p:ph hasCustomPrompt="1" type="title"/>
          </p:nvPr>
        </p:nvSpPr>
        <p:spPr>
          <a:xfrm>
            <a:off x="1284000" y="1668175"/>
            <a:ext cx="6576000" cy="13020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9600"/>
              <a:buNone/>
              <a:defRPr sz="7200"/>
            </a:lvl1pPr>
            <a:lvl2pPr lvl="1" rtl="0" algn="ctr">
              <a:spcBef>
                <a:spcPts val="0"/>
              </a:spcBef>
              <a:spcAft>
                <a:spcPts val="0"/>
              </a:spcAft>
              <a:buSzPts val="9600"/>
              <a:buNone/>
              <a:defRPr sz="9600"/>
            </a:lvl2pPr>
            <a:lvl3pPr lvl="2" rtl="0" algn="ctr">
              <a:spcBef>
                <a:spcPts val="0"/>
              </a:spcBef>
              <a:spcAft>
                <a:spcPts val="0"/>
              </a:spcAft>
              <a:buSzPts val="9600"/>
              <a:buNone/>
              <a:defRPr sz="9600"/>
            </a:lvl3pPr>
            <a:lvl4pPr lvl="3" rtl="0" algn="ctr">
              <a:spcBef>
                <a:spcPts val="0"/>
              </a:spcBef>
              <a:spcAft>
                <a:spcPts val="0"/>
              </a:spcAft>
              <a:buSzPts val="9600"/>
              <a:buNone/>
              <a:defRPr sz="9600"/>
            </a:lvl4pPr>
            <a:lvl5pPr lvl="4" rtl="0" algn="ctr">
              <a:spcBef>
                <a:spcPts val="0"/>
              </a:spcBef>
              <a:spcAft>
                <a:spcPts val="0"/>
              </a:spcAft>
              <a:buSzPts val="9600"/>
              <a:buNone/>
              <a:defRPr sz="9600"/>
            </a:lvl5pPr>
            <a:lvl6pPr lvl="5" rtl="0" algn="ctr">
              <a:spcBef>
                <a:spcPts val="0"/>
              </a:spcBef>
              <a:spcAft>
                <a:spcPts val="0"/>
              </a:spcAft>
              <a:buSzPts val="9600"/>
              <a:buNone/>
              <a:defRPr sz="9600"/>
            </a:lvl6pPr>
            <a:lvl7pPr lvl="6" rtl="0" algn="ctr">
              <a:spcBef>
                <a:spcPts val="0"/>
              </a:spcBef>
              <a:spcAft>
                <a:spcPts val="0"/>
              </a:spcAft>
              <a:buSzPts val="9600"/>
              <a:buNone/>
              <a:defRPr sz="9600"/>
            </a:lvl7pPr>
            <a:lvl8pPr lvl="7" rtl="0" algn="ctr">
              <a:spcBef>
                <a:spcPts val="0"/>
              </a:spcBef>
              <a:spcAft>
                <a:spcPts val="0"/>
              </a:spcAft>
              <a:buSzPts val="9600"/>
              <a:buNone/>
              <a:defRPr sz="9600"/>
            </a:lvl8pPr>
            <a:lvl9pPr lvl="8" rtl="0" algn="ctr">
              <a:spcBef>
                <a:spcPts val="0"/>
              </a:spcBef>
              <a:spcAft>
                <a:spcPts val="0"/>
              </a:spcAft>
              <a:buSzPts val="9600"/>
              <a:buNone/>
              <a:defRPr sz="9600"/>
            </a:lvl9pPr>
          </a:lstStyle>
          <a:p>
            <a:r>
              <a:t>xx%</a:t>
            </a:r>
          </a:p>
        </p:txBody>
      </p:sp>
      <p:sp>
        <p:nvSpPr>
          <p:cNvPr id="108" name="Google Shape;108;p23"/>
          <p:cNvSpPr txBox="1"/>
          <p:nvPr>
            <p:ph idx="1" type="subTitle"/>
          </p:nvPr>
        </p:nvSpPr>
        <p:spPr>
          <a:xfrm>
            <a:off x="1284000" y="3075375"/>
            <a:ext cx="6576000" cy="497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800"/>
            </a:lvl1pPr>
            <a:lvl2pPr lvl="1" rtl="0" algn="ctr">
              <a:lnSpc>
                <a:spcPct val="100000"/>
              </a:lnSpc>
              <a:spcBef>
                <a:spcPts val="0"/>
              </a:spcBef>
              <a:spcAft>
                <a:spcPts val="0"/>
              </a:spcAft>
              <a:buSzPts val="1600"/>
              <a:buNone/>
              <a:defRPr sz="1600"/>
            </a:lvl2pPr>
            <a:lvl3pPr lvl="2" rtl="0" algn="ctr">
              <a:lnSpc>
                <a:spcPct val="100000"/>
              </a:lnSpc>
              <a:spcBef>
                <a:spcPts val="1600"/>
              </a:spcBef>
              <a:spcAft>
                <a:spcPts val="0"/>
              </a:spcAft>
              <a:buSzPts val="1600"/>
              <a:buNone/>
              <a:defRPr sz="1600"/>
            </a:lvl3pPr>
            <a:lvl4pPr lvl="3" rtl="0" algn="ctr">
              <a:lnSpc>
                <a:spcPct val="100000"/>
              </a:lnSpc>
              <a:spcBef>
                <a:spcPts val="1600"/>
              </a:spcBef>
              <a:spcAft>
                <a:spcPts val="0"/>
              </a:spcAft>
              <a:buSzPts val="1600"/>
              <a:buNone/>
              <a:defRPr sz="1600"/>
            </a:lvl4pPr>
            <a:lvl5pPr lvl="4" rtl="0" algn="ctr">
              <a:lnSpc>
                <a:spcPct val="100000"/>
              </a:lnSpc>
              <a:spcBef>
                <a:spcPts val="1600"/>
              </a:spcBef>
              <a:spcAft>
                <a:spcPts val="0"/>
              </a:spcAft>
              <a:buSzPts val="1600"/>
              <a:buNone/>
              <a:defRPr sz="1600"/>
            </a:lvl5pPr>
            <a:lvl6pPr lvl="5" rtl="0" algn="ctr">
              <a:lnSpc>
                <a:spcPct val="100000"/>
              </a:lnSpc>
              <a:spcBef>
                <a:spcPts val="1600"/>
              </a:spcBef>
              <a:spcAft>
                <a:spcPts val="0"/>
              </a:spcAft>
              <a:buSzPts val="1600"/>
              <a:buNone/>
              <a:defRPr sz="1600"/>
            </a:lvl6pPr>
            <a:lvl7pPr lvl="6" rtl="0" algn="ctr">
              <a:lnSpc>
                <a:spcPct val="100000"/>
              </a:lnSpc>
              <a:spcBef>
                <a:spcPts val="1600"/>
              </a:spcBef>
              <a:spcAft>
                <a:spcPts val="0"/>
              </a:spcAft>
              <a:buSzPts val="1600"/>
              <a:buNone/>
              <a:defRPr sz="1600"/>
            </a:lvl7pPr>
            <a:lvl8pPr lvl="7" rtl="0" algn="ctr">
              <a:lnSpc>
                <a:spcPct val="100000"/>
              </a:lnSpc>
              <a:spcBef>
                <a:spcPts val="1600"/>
              </a:spcBef>
              <a:spcAft>
                <a:spcPts val="0"/>
              </a:spcAft>
              <a:buSzPts val="1600"/>
              <a:buNone/>
              <a:defRPr sz="1600"/>
            </a:lvl8pPr>
            <a:lvl9pPr lvl="8" rtl="0" algn="ctr">
              <a:lnSpc>
                <a:spcPct val="100000"/>
              </a:lnSpc>
              <a:spcBef>
                <a:spcPts val="1600"/>
              </a:spcBef>
              <a:spcAft>
                <a:spcPts val="1600"/>
              </a:spcAft>
              <a:buSzPts val="1600"/>
              <a:buNone/>
              <a:defRPr sz="1600"/>
            </a:lvl9pPr>
          </a:lstStyle>
          <a:p/>
        </p:txBody>
      </p:sp>
      <p:grpSp>
        <p:nvGrpSpPr>
          <p:cNvPr id="109" name="Google Shape;109;p23"/>
          <p:cNvGrpSpPr/>
          <p:nvPr/>
        </p:nvGrpSpPr>
        <p:grpSpPr>
          <a:xfrm>
            <a:off x="1" y="2016562"/>
            <a:ext cx="9190974" cy="3129935"/>
            <a:chOff x="1" y="2016562"/>
            <a:chExt cx="9190974" cy="3129935"/>
          </a:xfrm>
        </p:grpSpPr>
        <p:pic>
          <p:nvPicPr>
            <p:cNvPr id="110" name="Google Shape;110;p23"/>
            <p:cNvPicPr preferRelativeResize="0"/>
            <p:nvPr/>
          </p:nvPicPr>
          <p:blipFill rotWithShape="1">
            <a:blip r:embed="rId2">
              <a:alphaModFix/>
            </a:blip>
            <a:srcRect b="14310" l="13523" r="66250" t="-21422"/>
            <a:stretch/>
          </p:blipFill>
          <p:spPr>
            <a:xfrm flipH="1">
              <a:off x="8248777" y="2016562"/>
              <a:ext cx="942198" cy="2806675"/>
            </a:xfrm>
            <a:prstGeom prst="rect">
              <a:avLst/>
            </a:prstGeom>
            <a:noFill/>
            <a:ln>
              <a:noFill/>
            </a:ln>
          </p:spPr>
        </p:pic>
        <p:grpSp>
          <p:nvGrpSpPr>
            <p:cNvPr id="111" name="Google Shape;111;p23"/>
            <p:cNvGrpSpPr/>
            <p:nvPr/>
          </p:nvGrpSpPr>
          <p:grpSpPr>
            <a:xfrm>
              <a:off x="1" y="3608474"/>
              <a:ext cx="9143999" cy="1538023"/>
              <a:chOff x="1" y="3608474"/>
              <a:chExt cx="9143999" cy="1538023"/>
            </a:xfrm>
          </p:grpSpPr>
          <p:pic>
            <p:nvPicPr>
              <p:cNvPr id="112" name="Google Shape;112;p23"/>
              <p:cNvPicPr preferRelativeResize="0"/>
              <p:nvPr/>
            </p:nvPicPr>
            <p:blipFill rotWithShape="1">
              <a:blip r:embed="rId3">
                <a:alphaModFix/>
              </a:blip>
              <a:srcRect b="62250" l="37584" r="-5820" t="-16263"/>
              <a:stretch/>
            </p:blipFill>
            <p:spPr>
              <a:xfrm flipH="1">
                <a:off x="7270001" y="3608474"/>
                <a:ext cx="1873999" cy="1538023"/>
              </a:xfrm>
              <a:prstGeom prst="rect">
                <a:avLst/>
              </a:prstGeom>
              <a:noFill/>
              <a:ln>
                <a:noFill/>
              </a:ln>
            </p:spPr>
          </p:pic>
          <p:pic>
            <p:nvPicPr>
              <p:cNvPr id="113" name="Google Shape;113;p23"/>
              <p:cNvPicPr preferRelativeResize="0"/>
              <p:nvPr/>
            </p:nvPicPr>
            <p:blipFill rotWithShape="1">
              <a:blip r:embed="rId4">
                <a:alphaModFix/>
              </a:blip>
              <a:srcRect b="0" l="-14301" r="33591" t="15261"/>
              <a:stretch/>
            </p:blipFill>
            <p:spPr>
              <a:xfrm rot="5400000">
                <a:off x="-179787" y="3824487"/>
                <a:ext cx="1498800" cy="1139225"/>
              </a:xfrm>
              <a:prstGeom prst="rect">
                <a:avLst/>
              </a:prstGeom>
              <a:noFill/>
              <a:ln>
                <a:noFill/>
              </a:ln>
            </p:spPr>
          </p:pic>
        </p:gr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114" name="Shape 114"/>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_1_1_1_1_1">
    <p:spTree>
      <p:nvGrpSpPr>
        <p:cNvPr id="115" name="Shape 115"/>
        <p:cNvGrpSpPr/>
        <p:nvPr/>
      </p:nvGrpSpPr>
      <p:grpSpPr>
        <a:xfrm>
          <a:off x="0" y="0"/>
          <a:ext cx="0" cy="0"/>
          <a:chOff x="0" y="0"/>
          <a:chExt cx="0" cy="0"/>
        </a:xfrm>
      </p:grpSpPr>
      <p:sp>
        <p:nvSpPr>
          <p:cNvPr id="116" name="Google Shape;116;p2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17" name="Google Shape;117;p25"/>
          <p:cNvSpPr txBox="1"/>
          <p:nvPr>
            <p:ph idx="1" type="subTitle"/>
          </p:nvPr>
        </p:nvSpPr>
        <p:spPr>
          <a:xfrm>
            <a:off x="719975" y="3109813"/>
            <a:ext cx="2305500" cy="5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18" name="Google Shape;118;p25"/>
          <p:cNvSpPr txBox="1"/>
          <p:nvPr>
            <p:ph idx="2" type="subTitle"/>
          </p:nvPr>
        </p:nvSpPr>
        <p:spPr>
          <a:xfrm>
            <a:off x="3419246" y="3109813"/>
            <a:ext cx="2305500" cy="5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19" name="Google Shape;119;p25"/>
          <p:cNvSpPr txBox="1"/>
          <p:nvPr>
            <p:ph idx="3" type="subTitle"/>
          </p:nvPr>
        </p:nvSpPr>
        <p:spPr>
          <a:xfrm>
            <a:off x="6118524" y="3109813"/>
            <a:ext cx="2305500" cy="5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20" name="Google Shape;120;p25"/>
          <p:cNvSpPr txBox="1"/>
          <p:nvPr>
            <p:ph hasCustomPrompt="1" idx="4" type="title"/>
          </p:nvPr>
        </p:nvSpPr>
        <p:spPr>
          <a:xfrm>
            <a:off x="719975" y="1492300"/>
            <a:ext cx="1136100" cy="8250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3000"/>
              <a:buNone/>
              <a:defRPr sz="48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1" name="Google Shape;121;p25"/>
          <p:cNvSpPr txBox="1"/>
          <p:nvPr>
            <p:ph hasCustomPrompt="1" idx="5" type="title"/>
          </p:nvPr>
        </p:nvSpPr>
        <p:spPr>
          <a:xfrm>
            <a:off x="3419246" y="1492300"/>
            <a:ext cx="1136100" cy="8250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3000"/>
              <a:buNone/>
              <a:defRPr sz="48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2" name="Google Shape;122;p25"/>
          <p:cNvSpPr txBox="1"/>
          <p:nvPr>
            <p:ph hasCustomPrompt="1" idx="6" type="title"/>
          </p:nvPr>
        </p:nvSpPr>
        <p:spPr>
          <a:xfrm>
            <a:off x="6118525" y="1492300"/>
            <a:ext cx="1136100" cy="8250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3000"/>
              <a:buNone/>
              <a:defRPr sz="4800">
                <a:solidFill>
                  <a:schemeClr val="accent3"/>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3" name="Google Shape;123;p25"/>
          <p:cNvSpPr txBox="1"/>
          <p:nvPr>
            <p:ph idx="7" type="subTitle"/>
          </p:nvPr>
        </p:nvSpPr>
        <p:spPr>
          <a:xfrm>
            <a:off x="719975" y="2317288"/>
            <a:ext cx="2305500" cy="863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24" name="Google Shape;124;p25"/>
          <p:cNvSpPr txBox="1"/>
          <p:nvPr>
            <p:ph idx="8" type="subTitle"/>
          </p:nvPr>
        </p:nvSpPr>
        <p:spPr>
          <a:xfrm>
            <a:off x="3419246" y="2317288"/>
            <a:ext cx="2305500" cy="863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25" name="Google Shape;125;p25"/>
          <p:cNvSpPr txBox="1"/>
          <p:nvPr>
            <p:ph idx="9" type="subTitle"/>
          </p:nvPr>
        </p:nvSpPr>
        <p:spPr>
          <a:xfrm>
            <a:off x="6118524" y="2317288"/>
            <a:ext cx="2305500" cy="863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pic>
        <p:nvPicPr>
          <p:cNvPr id="126" name="Google Shape;126;p25"/>
          <p:cNvPicPr preferRelativeResize="0"/>
          <p:nvPr/>
        </p:nvPicPr>
        <p:blipFill rotWithShape="1">
          <a:blip r:embed="rId2">
            <a:alphaModFix/>
          </a:blip>
          <a:srcRect b="22797" l="0" r="0" t="68350"/>
          <a:stretch/>
        </p:blipFill>
        <p:spPr>
          <a:xfrm>
            <a:off x="0" y="4604001"/>
            <a:ext cx="9143926" cy="539499"/>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CUSTOM_10_1">
    <p:spTree>
      <p:nvGrpSpPr>
        <p:cNvPr id="127" name="Shape 127"/>
        <p:cNvGrpSpPr/>
        <p:nvPr/>
      </p:nvGrpSpPr>
      <p:grpSpPr>
        <a:xfrm>
          <a:off x="0" y="0"/>
          <a:ext cx="0" cy="0"/>
          <a:chOff x="0" y="0"/>
          <a:chExt cx="0" cy="0"/>
        </a:xfrm>
      </p:grpSpPr>
      <p:sp>
        <p:nvSpPr>
          <p:cNvPr id="128" name="Google Shape;128;p26"/>
          <p:cNvSpPr txBox="1"/>
          <p:nvPr>
            <p:ph type="title"/>
          </p:nvPr>
        </p:nvSpPr>
        <p:spPr>
          <a:xfrm>
            <a:off x="1615950" y="1760950"/>
            <a:ext cx="2979600" cy="1200000"/>
          </a:xfrm>
          <a:prstGeom prst="rect">
            <a:avLst/>
          </a:prstGeom>
        </p:spPr>
        <p:txBody>
          <a:bodyPr anchorCtr="0" anchor="b" bIns="91425" lIns="91425" spcFirstLastPara="1" rIns="91425" wrap="square" tIns="91425">
            <a:noAutofit/>
          </a:bodyPr>
          <a:lstStyle>
            <a:lvl1pPr lvl="0" rtl="0">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29" name="Google Shape;129;p26"/>
          <p:cNvSpPr txBox="1"/>
          <p:nvPr>
            <p:ph hasCustomPrompt="1" idx="2" type="title"/>
          </p:nvPr>
        </p:nvSpPr>
        <p:spPr>
          <a:xfrm>
            <a:off x="1615950" y="781775"/>
            <a:ext cx="1447500" cy="1122300"/>
          </a:xfrm>
          <a:prstGeom prst="rect">
            <a:avLst/>
          </a:prstGeom>
          <a:noFill/>
        </p:spPr>
        <p:txBody>
          <a:bodyPr anchorCtr="0" anchor="b" bIns="91425" lIns="91425" spcFirstLastPara="1" rIns="91425" wrap="square" tIns="91425">
            <a:noAutofit/>
          </a:bodyPr>
          <a:lstStyle>
            <a:lvl1pPr lvl="0" rtl="0">
              <a:spcBef>
                <a:spcPts val="0"/>
              </a:spcBef>
              <a:spcAft>
                <a:spcPts val="0"/>
              </a:spcAft>
              <a:buClr>
                <a:schemeClr val="lt1"/>
              </a:buClr>
              <a:buSzPts val="6000"/>
              <a:buNone/>
              <a:defRPr sz="9600">
                <a:solidFill>
                  <a:schemeClr val="dk2"/>
                </a:solidFill>
              </a:defRPr>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130" name="Google Shape;130;p26"/>
          <p:cNvSpPr txBox="1"/>
          <p:nvPr>
            <p:ph idx="1" type="subTitle"/>
          </p:nvPr>
        </p:nvSpPr>
        <p:spPr>
          <a:xfrm>
            <a:off x="1615950" y="2908550"/>
            <a:ext cx="2979600" cy="708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grpSp>
        <p:nvGrpSpPr>
          <p:cNvPr id="131" name="Google Shape;131;p26"/>
          <p:cNvGrpSpPr/>
          <p:nvPr/>
        </p:nvGrpSpPr>
        <p:grpSpPr>
          <a:xfrm flipH="1">
            <a:off x="0" y="0"/>
            <a:ext cx="1365525" cy="5143501"/>
            <a:chOff x="7778480" y="0"/>
            <a:chExt cx="1365525" cy="5143501"/>
          </a:xfrm>
        </p:grpSpPr>
        <p:pic>
          <p:nvPicPr>
            <p:cNvPr id="132" name="Google Shape;132;p26"/>
            <p:cNvPicPr preferRelativeResize="0"/>
            <p:nvPr/>
          </p:nvPicPr>
          <p:blipFill rotWithShape="1">
            <a:blip r:embed="rId2">
              <a:alphaModFix/>
            </a:blip>
            <a:srcRect b="8152" l="10410" r="73804" t="13606"/>
            <a:stretch/>
          </p:blipFill>
          <p:spPr>
            <a:xfrm>
              <a:off x="8257350" y="2671525"/>
              <a:ext cx="886651" cy="2471976"/>
            </a:xfrm>
            <a:prstGeom prst="rect">
              <a:avLst/>
            </a:prstGeom>
            <a:noFill/>
            <a:ln>
              <a:noFill/>
            </a:ln>
          </p:spPr>
        </p:pic>
        <p:pic>
          <p:nvPicPr>
            <p:cNvPr id="133" name="Google Shape;133;p26"/>
            <p:cNvPicPr preferRelativeResize="0"/>
            <p:nvPr/>
          </p:nvPicPr>
          <p:blipFill rotWithShape="1">
            <a:blip r:embed="rId3">
              <a:alphaModFix/>
            </a:blip>
            <a:srcRect b="1773" l="64650" r="-14962" t="27006"/>
            <a:stretch/>
          </p:blipFill>
          <p:spPr>
            <a:xfrm flipH="1">
              <a:off x="7778480" y="0"/>
              <a:ext cx="1365525" cy="2004300"/>
            </a:xfrm>
            <a:prstGeom prst="rect">
              <a:avLst/>
            </a:prstGeom>
            <a:noFill/>
            <a:ln>
              <a:noFill/>
            </a:ln>
          </p:spPr>
        </p:pic>
      </p:grpSp>
      <p:pic>
        <p:nvPicPr>
          <p:cNvPr id="134" name="Google Shape;134;p26"/>
          <p:cNvPicPr preferRelativeResize="0"/>
          <p:nvPr/>
        </p:nvPicPr>
        <p:blipFill rotWithShape="1">
          <a:blip r:embed="rId4">
            <a:alphaModFix/>
          </a:blip>
          <a:srcRect b="-9926" l="35187" r="7587" t="-22069"/>
          <a:stretch/>
        </p:blipFill>
        <p:spPr>
          <a:xfrm flipH="1" rot="5400000">
            <a:off x="1294362" y="3721725"/>
            <a:ext cx="840626" cy="2002924"/>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CUSTOM_10_1_1">
    <p:spTree>
      <p:nvGrpSpPr>
        <p:cNvPr id="135" name="Shape 135"/>
        <p:cNvGrpSpPr/>
        <p:nvPr/>
      </p:nvGrpSpPr>
      <p:grpSpPr>
        <a:xfrm>
          <a:off x="0" y="0"/>
          <a:ext cx="0" cy="0"/>
          <a:chOff x="0" y="0"/>
          <a:chExt cx="0" cy="0"/>
        </a:xfrm>
      </p:grpSpPr>
      <p:sp>
        <p:nvSpPr>
          <p:cNvPr id="136" name="Google Shape;136;p27"/>
          <p:cNvSpPr txBox="1"/>
          <p:nvPr>
            <p:ph type="title"/>
          </p:nvPr>
        </p:nvSpPr>
        <p:spPr>
          <a:xfrm>
            <a:off x="4229700" y="2281775"/>
            <a:ext cx="2979600" cy="1200000"/>
          </a:xfrm>
          <a:prstGeom prst="rect">
            <a:avLst/>
          </a:prstGeom>
        </p:spPr>
        <p:txBody>
          <a:bodyPr anchorCtr="0" anchor="b" bIns="91425" lIns="91425" spcFirstLastPara="1" rIns="91425" wrap="square" tIns="91425">
            <a:noAutofit/>
          </a:bodyPr>
          <a:lstStyle>
            <a:lvl1pPr lvl="0" rtl="0" algn="r">
              <a:spcBef>
                <a:spcPts val="0"/>
              </a:spcBef>
              <a:spcAft>
                <a:spcPts val="0"/>
              </a:spcAft>
              <a:buSzPts val="3600"/>
              <a:buNone/>
              <a:defRPr sz="3600"/>
            </a:lvl1pPr>
            <a:lvl2pPr lvl="1" rtl="0" algn="r">
              <a:spcBef>
                <a:spcPts val="0"/>
              </a:spcBef>
              <a:spcAft>
                <a:spcPts val="0"/>
              </a:spcAft>
              <a:buSzPts val="3600"/>
              <a:buNone/>
              <a:defRPr sz="3600"/>
            </a:lvl2pPr>
            <a:lvl3pPr lvl="2" rtl="0" algn="r">
              <a:spcBef>
                <a:spcPts val="0"/>
              </a:spcBef>
              <a:spcAft>
                <a:spcPts val="0"/>
              </a:spcAft>
              <a:buSzPts val="3600"/>
              <a:buNone/>
              <a:defRPr sz="3600"/>
            </a:lvl3pPr>
            <a:lvl4pPr lvl="3" rtl="0" algn="r">
              <a:spcBef>
                <a:spcPts val="0"/>
              </a:spcBef>
              <a:spcAft>
                <a:spcPts val="0"/>
              </a:spcAft>
              <a:buSzPts val="3600"/>
              <a:buNone/>
              <a:defRPr sz="3600"/>
            </a:lvl4pPr>
            <a:lvl5pPr lvl="4" rtl="0" algn="r">
              <a:spcBef>
                <a:spcPts val="0"/>
              </a:spcBef>
              <a:spcAft>
                <a:spcPts val="0"/>
              </a:spcAft>
              <a:buSzPts val="3600"/>
              <a:buNone/>
              <a:defRPr sz="3600"/>
            </a:lvl5pPr>
            <a:lvl6pPr lvl="5" rtl="0" algn="r">
              <a:spcBef>
                <a:spcPts val="0"/>
              </a:spcBef>
              <a:spcAft>
                <a:spcPts val="0"/>
              </a:spcAft>
              <a:buSzPts val="3600"/>
              <a:buNone/>
              <a:defRPr sz="3600"/>
            </a:lvl6pPr>
            <a:lvl7pPr lvl="6" rtl="0" algn="r">
              <a:spcBef>
                <a:spcPts val="0"/>
              </a:spcBef>
              <a:spcAft>
                <a:spcPts val="0"/>
              </a:spcAft>
              <a:buSzPts val="3600"/>
              <a:buNone/>
              <a:defRPr sz="3600"/>
            </a:lvl7pPr>
            <a:lvl8pPr lvl="7" rtl="0" algn="r">
              <a:spcBef>
                <a:spcPts val="0"/>
              </a:spcBef>
              <a:spcAft>
                <a:spcPts val="0"/>
              </a:spcAft>
              <a:buSzPts val="3600"/>
              <a:buNone/>
              <a:defRPr sz="3600"/>
            </a:lvl8pPr>
            <a:lvl9pPr lvl="8" rtl="0" algn="r">
              <a:spcBef>
                <a:spcPts val="0"/>
              </a:spcBef>
              <a:spcAft>
                <a:spcPts val="0"/>
              </a:spcAft>
              <a:buSzPts val="3600"/>
              <a:buNone/>
              <a:defRPr sz="3600"/>
            </a:lvl9pPr>
          </a:lstStyle>
          <a:p/>
        </p:txBody>
      </p:sp>
      <p:sp>
        <p:nvSpPr>
          <p:cNvPr id="137" name="Google Shape;137;p27"/>
          <p:cNvSpPr txBox="1"/>
          <p:nvPr>
            <p:ph hasCustomPrompt="1" idx="2" type="title"/>
          </p:nvPr>
        </p:nvSpPr>
        <p:spPr>
          <a:xfrm>
            <a:off x="5761800" y="990475"/>
            <a:ext cx="1447500" cy="1122300"/>
          </a:xfrm>
          <a:prstGeom prst="rect">
            <a:avLst/>
          </a:prstGeom>
          <a:noFill/>
        </p:spPr>
        <p:txBody>
          <a:bodyPr anchorCtr="0" anchor="b" bIns="91425" lIns="91425" spcFirstLastPara="1" rIns="91425" wrap="square" tIns="91425">
            <a:noAutofit/>
          </a:bodyPr>
          <a:lstStyle>
            <a:lvl1pPr lvl="0" rtl="0" algn="r">
              <a:spcBef>
                <a:spcPts val="0"/>
              </a:spcBef>
              <a:spcAft>
                <a:spcPts val="0"/>
              </a:spcAft>
              <a:buClr>
                <a:schemeClr val="lt1"/>
              </a:buClr>
              <a:buSzPts val="6000"/>
              <a:buNone/>
              <a:defRPr sz="9600">
                <a:solidFill>
                  <a:schemeClr val="dk2"/>
                </a:solidFill>
              </a:defRPr>
            </a:lvl1pPr>
            <a:lvl2pPr lvl="1" rtl="0" algn="r">
              <a:spcBef>
                <a:spcPts val="0"/>
              </a:spcBef>
              <a:spcAft>
                <a:spcPts val="0"/>
              </a:spcAft>
              <a:buClr>
                <a:schemeClr val="lt1"/>
              </a:buClr>
              <a:buSzPts val="6000"/>
              <a:buNone/>
              <a:defRPr sz="6000">
                <a:solidFill>
                  <a:schemeClr val="lt1"/>
                </a:solidFill>
              </a:defRPr>
            </a:lvl2pPr>
            <a:lvl3pPr lvl="2" rtl="0" algn="r">
              <a:spcBef>
                <a:spcPts val="0"/>
              </a:spcBef>
              <a:spcAft>
                <a:spcPts val="0"/>
              </a:spcAft>
              <a:buClr>
                <a:schemeClr val="lt1"/>
              </a:buClr>
              <a:buSzPts val="6000"/>
              <a:buNone/>
              <a:defRPr sz="6000">
                <a:solidFill>
                  <a:schemeClr val="lt1"/>
                </a:solidFill>
              </a:defRPr>
            </a:lvl3pPr>
            <a:lvl4pPr lvl="3" rtl="0" algn="r">
              <a:spcBef>
                <a:spcPts val="0"/>
              </a:spcBef>
              <a:spcAft>
                <a:spcPts val="0"/>
              </a:spcAft>
              <a:buClr>
                <a:schemeClr val="lt1"/>
              </a:buClr>
              <a:buSzPts val="6000"/>
              <a:buNone/>
              <a:defRPr sz="6000">
                <a:solidFill>
                  <a:schemeClr val="lt1"/>
                </a:solidFill>
              </a:defRPr>
            </a:lvl4pPr>
            <a:lvl5pPr lvl="4" rtl="0" algn="r">
              <a:spcBef>
                <a:spcPts val="0"/>
              </a:spcBef>
              <a:spcAft>
                <a:spcPts val="0"/>
              </a:spcAft>
              <a:buClr>
                <a:schemeClr val="lt1"/>
              </a:buClr>
              <a:buSzPts val="6000"/>
              <a:buNone/>
              <a:defRPr sz="6000">
                <a:solidFill>
                  <a:schemeClr val="lt1"/>
                </a:solidFill>
              </a:defRPr>
            </a:lvl5pPr>
            <a:lvl6pPr lvl="5" rtl="0" algn="r">
              <a:spcBef>
                <a:spcPts val="0"/>
              </a:spcBef>
              <a:spcAft>
                <a:spcPts val="0"/>
              </a:spcAft>
              <a:buClr>
                <a:schemeClr val="lt1"/>
              </a:buClr>
              <a:buSzPts val="6000"/>
              <a:buNone/>
              <a:defRPr sz="6000">
                <a:solidFill>
                  <a:schemeClr val="lt1"/>
                </a:solidFill>
              </a:defRPr>
            </a:lvl6pPr>
            <a:lvl7pPr lvl="6" rtl="0" algn="r">
              <a:spcBef>
                <a:spcPts val="0"/>
              </a:spcBef>
              <a:spcAft>
                <a:spcPts val="0"/>
              </a:spcAft>
              <a:buClr>
                <a:schemeClr val="lt1"/>
              </a:buClr>
              <a:buSzPts val="6000"/>
              <a:buNone/>
              <a:defRPr sz="6000">
                <a:solidFill>
                  <a:schemeClr val="lt1"/>
                </a:solidFill>
              </a:defRPr>
            </a:lvl7pPr>
            <a:lvl8pPr lvl="7" rtl="0" algn="r">
              <a:spcBef>
                <a:spcPts val="0"/>
              </a:spcBef>
              <a:spcAft>
                <a:spcPts val="0"/>
              </a:spcAft>
              <a:buClr>
                <a:schemeClr val="lt1"/>
              </a:buClr>
              <a:buSzPts val="6000"/>
              <a:buNone/>
              <a:defRPr sz="6000">
                <a:solidFill>
                  <a:schemeClr val="lt1"/>
                </a:solidFill>
              </a:defRPr>
            </a:lvl8pPr>
            <a:lvl9pPr lvl="8" rtl="0" algn="r">
              <a:spcBef>
                <a:spcPts val="0"/>
              </a:spcBef>
              <a:spcAft>
                <a:spcPts val="0"/>
              </a:spcAft>
              <a:buClr>
                <a:schemeClr val="lt1"/>
              </a:buClr>
              <a:buSzPts val="6000"/>
              <a:buNone/>
              <a:defRPr sz="6000">
                <a:solidFill>
                  <a:schemeClr val="lt1"/>
                </a:solidFill>
              </a:defRPr>
            </a:lvl9pPr>
          </a:lstStyle>
          <a:p>
            <a:r>
              <a:t>xx%</a:t>
            </a:r>
          </a:p>
        </p:txBody>
      </p:sp>
      <p:sp>
        <p:nvSpPr>
          <p:cNvPr id="138" name="Google Shape;138;p27"/>
          <p:cNvSpPr txBox="1"/>
          <p:nvPr>
            <p:ph idx="1" type="subTitle"/>
          </p:nvPr>
        </p:nvSpPr>
        <p:spPr>
          <a:xfrm>
            <a:off x="4229700" y="3429375"/>
            <a:ext cx="2979600" cy="7083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600"/>
            </a:lvl1pPr>
            <a:lvl2pPr lvl="1" rtl="0" algn="r">
              <a:lnSpc>
                <a:spcPct val="100000"/>
              </a:lnSpc>
              <a:spcBef>
                <a:spcPts val="0"/>
              </a:spcBef>
              <a:spcAft>
                <a:spcPts val="0"/>
              </a:spcAft>
              <a:buSzPts val="1400"/>
              <a:buNone/>
              <a:defRPr/>
            </a:lvl2pPr>
            <a:lvl3pPr lvl="2" rtl="0" algn="r">
              <a:lnSpc>
                <a:spcPct val="100000"/>
              </a:lnSpc>
              <a:spcBef>
                <a:spcPts val="1600"/>
              </a:spcBef>
              <a:spcAft>
                <a:spcPts val="0"/>
              </a:spcAft>
              <a:buSzPts val="1400"/>
              <a:buNone/>
              <a:defRPr/>
            </a:lvl3pPr>
            <a:lvl4pPr lvl="3" rtl="0" algn="r">
              <a:lnSpc>
                <a:spcPct val="100000"/>
              </a:lnSpc>
              <a:spcBef>
                <a:spcPts val="1600"/>
              </a:spcBef>
              <a:spcAft>
                <a:spcPts val="0"/>
              </a:spcAft>
              <a:buSzPts val="1400"/>
              <a:buNone/>
              <a:defRPr/>
            </a:lvl4pPr>
            <a:lvl5pPr lvl="4" rtl="0" algn="r">
              <a:lnSpc>
                <a:spcPct val="100000"/>
              </a:lnSpc>
              <a:spcBef>
                <a:spcPts val="1600"/>
              </a:spcBef>
              <a:spcAft>
                <a:spcPts val="0"/>
              </a:spcAft>
              <a:buSzPts val="1400"/>
              <a:buNone/>
              <a:defRPr/>
            </a:lvl5pPr>
            <a:lvl6pPr lvl="5" rtl="0" algn="r">
              <a:lnSpc>
                <a:spcPct val="100000"/>
              </a:lnSpc>
              <a:spcBef>
                <a:spcPts val="1600"/>
              </a:spcBef>
              <a:spcAft>
                <a:spcPts val="0"/>
              </a:spcAft>
              <a:buSzPts val="1400"/>
              <a:buNone/>
              <a:defRPr/>
            </a:lvl6pPr>
            <a:lvl7pPr lvl="6" rtl="0" algn="r">
              <a:lnSpc>
                <a:spcPct val="100000"/>
              </a:lnSpc>
              <a:spcBef>
                <a:spcPts val="1600"/>
              </a:spcBef>
              <a:spcAft>
                <a:spcPts val="0"/>
              </a:spcAft>
              <a:buSzPts val="1400"/>
              <a:buNone/>
              <a:defRPr/>
            </a:lvl7pPr>
            <a:lvl8pPr lvl="7" rtl="0" algn="r">
              <a:lnSpc>
                <a:spcPct val="100000"/>
              </a:lnSpc>
              <a:spcBef>
                <a:spcPts val="1600"/>
              </a:spcBef>
              <a:spcAft>
                <a:spcPts val="0"/>
              </a:spcAft>
              <a:buSzPts val="1400"/>
              <a:buNone/>
              <a:defRPr/>
            </a:lvl8pPr>
            <a:lvl9pPr lvl="8" rtl="0" algn="r">
              <a:lnSpc>
                <a:spcPct val="100000"/>
              </a:lnSpc>
              <a:spcBef>
                <a:spcPts val="1600"/>
              </a:spcBef>
              <a:spcAft>
                <a:spcPts val="1600"/>
              </a:spcAft>
              <a:buSzPts val="1400"/>
              <a:buNone/>
              <a:defRPr/>
            </a:lvl9pPr>
          </a:lstStyle>
          <a:p/>
        </p:txBody>
      </p:sp>
      <p:grpSp>
        <p:nvGrpSpPr>
          <p:cNvPr id="139" name="Google Shape;139;p27"/>
          <p:cNvGrpSpPr/>
          <p:nvPr/>
        </p:nvGrpSpPr>
        <p:grpSpPr>
          <a:xfrm>
            <a:off x="7510875" y="0"/>
            <a:ext cx="1639025" cy="5146501"/>
            <a:chOff x="7510875" y="0"/>
            <a:chExt cx="1639025" cy="5146501"/>
          </a:xfrm>
        </p:grpSpPr>
        <p:pic>
          <p:nvPicPr>
            <p:cNvPr id="140" name="Google Shape;140;p27"/>
            <p:cNvPicPr preferRelativeResize="0"/>
            <p:nvPr/>
          </p:nvPicPr>
          <p:blipFill rotWithShape="1">
            <a:blip r:embed="rId2">
              <a:alphaModFix/>
            </a:blip>
            <a:srcRect b="14310" l="14530" r="66251" t="-21422"/>
            <a:stretch/>
          </p:blipFill>
          <p:spPr>
            <a:xfrm flipH="1">
              <a:off x="8366924" y="2409025"/>
              <a:ext cx="782976" cy="2454751"/>
            </a:xfrm>
            <a:prstGeom prst="rect">
              <a:avLst/>
            </a:prstGeom>
            <a:noFill/>
            <a:ln>
              <a:noFill/>
            </a:ln>
          </p:spPr>
        </p:pic>
        <p:pic>
          <p:nvPicPr>
            <p:cNvPr id="141" name="Google Shape;141;p27"/>
            <p:cNvPicPr preferRelativeResize="0"/>
            <p:nvPr/>
          </p:nvPicPr>
          <p:blipFill rotWithShape="1">
            <a:blip r:embed="rId3">
              <a:alphaModFix/>
            </a:blip>
            <a:srcRect b="62250" l="37584" r="-5820" t="-16263"/>
            <a:stretch/>
          </p:blipFill>
          <p:spPr>
            <a:xfrm flipH="1">
              <a:off x="7510875" y="3801328"/>
              <a:ext cx="1639016" cy="1345173"/>
            </a:xfrm>
            <a:prstGeom prst="rect">
              <a:avLst/>
            </a:prstGeom>
            <a:noFill/>
            <a:ln>
              <a:noFill/>
            </a:ln>
          </p:spPr>
        </p:pic>
        <p:pic>
          <p:nvPicPr>
            <p:cNvPr id="142" name="Google Shape;142;p27"/>
            <p:cNvPicPr preferRelativeResize="0"/>
            <p:nvPr/>
          </p:nvPicPr>
          <p:blipFill rotWithShape="1">
            <a:blip r:embed="rId4">
              <a:alphaModFix/>
            </a:blip>
            <a:srcRect b="33035" l="-25346" r="-25346" t="1703"/>
            <a:stretch/>
          </p:blipFill>
          <p:spPr>
            <a:xfrm flipH="1" rot="-5400000">
              <a:off x="7828525" y="153400"/>
              <a:ext cx="1474774" cy="1167974"/>
            </a:xfrm>
            <a:prstGeom prst="rect">
              <a:avLst/>
            </a:prstGeom>
            <a:noFill/>
            <a:ln>
              <a:noFill/>
            </a:ln>
          </p:spPr>
        </p:pic>
      </p:gr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spTree>
      <p:nvGrpSpPr>
        <p:cNvPr id="143" name="Shape 143"/>
        <p:cNvGrpSpPr/>
        <p:nvPr/>
      </p:nvGrpSpPr>
      <p:grpSpPr>
        <a:xfrm>
          <a:off x="0" y="0"/>
          <a:ext cx="0" cy="0"/>
          <a:chOff x="0" y="0"/>
          <a:chExt cx="0" cy="0"/>
        </a:xfrm>
      </p:grpSpPr>
      <p:sp>
        <p:nvSpPr>
          <p:cNvPr id="144" name="Google Shape;144;p28"/>
          <p:cNvSpPr txBox="1"/>
          <p:nvPr>
            <p:ph type="title"/>
          </p:nvPr>
        </p:nvSpPr>
        <p:spPr>
          <a:xfrm>
            <a:off x="1401750" y="2971729"/>
            <a:ext cx="6691200" cy="680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p:txBody>
      </p:sp>
      <p:sp>
        <p:nvSpPr>
          <p:cNvPr id="145" name="Google Shape;145;p28"/>
          <p:cNvSpPr txBox="1"/>
          <p:nvPr>
            <p:ph idx="1" type="subTitle"/>
          </p:nvPr>
        </p:nvSpPr>
        <p:spPr>
          <a:xfrm>
            <a:off x="1401750" y="1382725"/>
            <a:ext cx="6691200" cy="14784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3000"/>
              <a:buNone/>
              <a:defRPr sz="3000"/>
            </a:lvl1pPr>
            <a:lvl2pPr lvl="1" rtl="0" algn="ctr">
              <a:lnSpc>
                <a:spcPct val="100000"/>
              </a:lnSpc>
              <a:spcBef>
                <a:spcPts val="0"/>
              </a:spcBef>
              <a:spcAft>
                <a:spcPts val="0"/>
              </a:spcAft>
              <a:buSzPts val="3000"/>
              <a:buNone/>
              <a:defRPr sz="3000"/>
            </a:lvl2pPr>
            <a:lvl3pPr lvl="2" rtl="0" algn="ctr">
              <a:lnSpc>
                <a:spcPct val="100000"/>
              </a:lnSpc>
              <a:spcBef>
                <a:spcPts val="1600"/>
              </a:spcBef>
              <a:spcAft>
                <a:spcPts val="0"/>
              </a:spcAft>
              <a:buSzPts val="3000"/>
              <a:buNone/>
              <a:defRPr sz="3000"/>
            </a:lvl3pPr>
            <a:lvl4pPr lvl="3" rtl="0" algn="ctr">
              <a:lnSpc>
                <a:spcPct val="100000"/>
              </a:lnSpc>
              <a:spcBef>
                <a:spcPts val="1600"/>
              </a:spcBef>
              <a:spcAft>
                <a:spcPts val="0"/>
              </a:spcAft>
              <a:buSzPts val="3000"/>
              <a:buNone/>
              <a:defRPr sz="3000"/>
            </a:lvl4pPr>
            <a:lvl5pPr lvl="4" rtl="0" algn="ctr">
              <a:lnSpc>
                <a:spcPct val="100000"/>
              </a:lnSpc>
              <a:spcBef>
                <a:spcPts val="1600"/>
              </a:spcBef>
              <a:spcAft>
                <a:spcPts val="0"/>
              </a:spcAft>
              <a:buSzPts val="3000"/>
              <a:buNone/>
              <a:defRPr sz="3000"/>
            </a:lvl5pPr>
            <a:lvl6pPr lvl="5" rtl="0" algn="ctr">
              <a:lnSpc>
                <a:spcPct val="100000"/>
              </a:lnSpc>
              <a:spcBef>
                <a:spcPts val="1600"/>
              </a:spcBef>
              <a:spcAft>
                <a:spcPts val="0"/>
              </a:spcAft>
              <a:buSzPts val="3000"/>
              <a:buNone/>
              <a:defRPr sz="3000"/>
            </a:lvl6pPr>
            <a:lvl7pPr lvl="6" rtl="0" algn="ctr">
              <a:lnSpc>
                <a:spcPct val="100000"/>
              </a:lnSpc>
              <a:spcBef>
                <a:spcPts val="1600"/>
              </a:spcBef>
              <a:spcAft>
                <a:spcPts val="0"/>
              </a:spcAft>
              <a:buSzPts val="3000"/>
              <a:buNone/>
              <a:defRPr sz="3000"/>
            </a:lvl7pPr>
            <a:lvl8pPr lvl="7" rtl="0" algn="ctr">
              <a:lnSpc>
                <a:spcPct val="100000"/>
              </a:lnSpc>
              <a:spcBef>
                <a:spcPts val="1600"/>
              </a:spcBef>
              <a:spcAft>
                <a:spcPts val="0"/>
              </a:spcAft>
              <a:buSzPts val="3000"/>
              <a:buNone/>
              <a:defRPr sz="3000"/>
            </a:lvl8pPr>
            <a:lvl9pPr lvl="8" rtl="0" algn="ctr">
              <a:lnSpc>
                <a:spcPct val="100000"/>
              </a:lnSpc>
              <a:spcBef>
                <a:spcPts val="1600"/>
              </a:spcBef>
              <a:spcAft>
                <a:spcPts val="1600"/>
              </a:spcAft>
              <a:buSzPts val="3000"/>
              <a:buNone/>
              <a:defRPr sz="3000"/>
            </a:lvl9pPr>
          </a:lstStyle>
          <a:p/>
        </p:txBody>
      </p:sp>
      <p:grpSp>
        <p:nvGrpSpPr>
          <p:cNvPr id="146" name="Google Shape;146;p28"/>
          <p:cNvGrpSpPr/>
          <p:nvPr/>
        </p:nvGrpSpPr>
        <p:grpSpPr>
          <a:xfrm>
            <a:off x="0" y="-12"/>
            <a:ext cx="9157525" cy="5146513"/>
            <a:chOff x="0" y="-12"/>
            <a:chExt cx="9157525" cy="5146513"/>
          </a:xfrm>
        </p:grpSpPr>
        <p:pic>
          <p:nvPicPr>
            <p:cNvPr id="147" name="Google Shape;147;p28"/>
            <p:cNvPicPr preferRelativeResize="0"/>
            <p:nvPr/>
          </p:nvPicPr>
          <p:blipFill rotWithShape="1">
            <a:blip r:embed="rId2">
              <a:alphaModFix/>
            </a:blip>
            <a:srcRect b="0" l="54322" r="36434" t="0"/>
            <a:stretch/>
          </p:blipFill>
          <p:spPr>
            <a:xfrm>
              <a:off x="0" y="0"/>
              <a:ext cx="713226" cy="5143501"/>
            </a:xfrm>
            <a:prstGeom prst="rect">
              <a:avLst/>
            </a:prstGeom>
            <a:noFill/>
            <a:ln>
              <a:noFill/>
            </a:ln>
          </p:spPr>
        </p:pic>
        <p:pic>
          <p:nvPicPr>
            <p:cNvPr id="148" name="Google Shape;148;p28"/>
            <p:cNvPicPr preferRelativeResize="0"/>
            <p:nvPr/>
          </p:nvPicPr>
          <p:blipFill rotWithShape="1">
            <a:blip r:embed="rId3">
              <a:alphaModFix/>
            </a:blip>
            <a:srcRect b="14310" l="14344" r="66250" t="-21422"/>
            <a:stretch/>
          </p:blipFill>
          <p:spPr>
            <a:xfrm flipH="1">
              <a:off x="8366925" y="2409025"/>
              <a:ext cx="790600" cy="2454751"/>
            </a:xfrm>
            <a:prstGeom prst="rect">
              <a:avLst/>
            </a:prstGeom>
            <a:noFill/>
            <a:ln>
              <a:noFill/>
            </a:ln>
          </p:spPr>
        </p:pic>
        <p:pic>
          <p:nvPicPr>
            <p:cNvPr id="149" name="Google Shape;149;p28"/>
            <p:cNvPicPr preferRelativeResize="0"/>
            <p:nvPr/>
          </p:nvPicPr>
          <p:blipFill rotWithShape="1">
            <a:blip r:embed="rId4">
              <a:alphaModFix/>
            </a:blip>
            <a:srcRect b="62250" l="37584" r="-5820" t="-16263"/>
            <a:stretch/>
          </p:blipFill>
          <p:spPr>
            <a:xfrm flipH="1">
              <a:off x="7510875" y="3801328"/>
              <a:ext cx="1639016" cy="1345173"/>
            </a:xfrm>
            <a:prstGeom prst="rect">
              <a:avLst/>
            </a:prstGeom>
            <a:noFill/>
            <a:ln>
              <a:noFill/>
            </a:ln>
          </p:spPr>
        </p:pic>
        <p:pic>
          <p:nvPicPr>
            <p:cNvPr id="150" name="Google Shape;150;p28"/>
            <p:cNvPicPr preferRelativeResize="0"/>
            <p:nvPr/>
          </p:nvPicPr>
          <p:blipFill rotWithShape="1">
            <a:blip r:embed="rId5">
              <a:alphaModFix/>
            </a:blip>
            <a:srcRect b="52928" l="-25346" r="-25346" t="-6959"/>
            <a:stretch/>
          </p:blipFill>
          <p:spPr>
            <a:xfrm flipH="1" rot="-5400000">
              <a:off x="7929012" y="253876"/>
              <a:ext cx="1474774" cy="966999"/>
            </a:xfrm>
            <a:prstGeom prst="rect">
              <a:avLst/>
            </a:prstGeom>
            <a:noFill/>
            <a:ln>
              <a:noFill/>
            </a:ln>
          </p:spPr>
        </p:pic>
      </p:gr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10">
    <p:spTree>
      <p:nvGrpSpPr>
        <p:cNvPr id="151" name="Shape 151"/>
        <p:cNvGrpSpPr/>
        <p:nvPr/>
      </p:nvGrpSpPr>
      <p:grpSpPr>
        <a:xfrm>
          <a:off x="0" y="0"/>
          <a:ext cx="0" cy="0"/>
          <a:chOff x="0" y="0"/>
          <a:chExt cx="0" cy="0"/>
        </a:xfrm>
      </p:grpSpPr>
      <p:sp>
        <p:nvSpPr>
          <p:cNvPr id="152" name="Google Shape;152;p29"/>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153" name="Google Shape;153;p29"/>
          <p:cNvGrpSpPr/>
          <p:nvPr/>
        </p:nvGrpSpPr>
        <p:grpSpPr>
          <a:xfrm>
            <a:off x="-8598" y="-7175"/>
            <a:ext cx="9161698" cy="5159312"/>
            <a:chOff x="-34423" y="0"/>
            <a:chExt cx="9161698" cy="5159312"/>
          </a:xfrm>
        </p:grpSpPr>
        <p:pic>
          <p:nvPicPr>
            <p:cNvPr id="154" name="Google Shape;154;p29"/>
            <p:cNvPicPr preferRelativeResize="0"/>
            <p:nvPr/>
          </p:nvPicPr>
          <p:blipFill rotWithShape="1">
            <a:blip r:embed="rId2">
              <a:alphaModFix/>
            </a:blip>
            <a:srcRect b="-5750" l="60516" r="-3303" t="49541"/>
            <a:stretch/>
          </p:blipFill>
          <p:spPr>
            <a:xfrm flipH="1">
              <a:off x="7954325" y="0"/>
              <a:ext cx="1172950" cy="1597726"/>
            </a:xfrm>
            <a:prstGeom prst="rect">
              <a:avLst/>
            </a:prstGeom>
            <a:noFill/>
            <a:ln>
              <a:noFill/>
            </a:ln>
          </p:spPr>
        </p:pic>
        <p:pic>
          <p:nvPicPr>
            <p:cNvPr id="155" name="Google Shape;155;p29"/>
            <p:cNvPicPr preferRelativeResize="0"/>
            <p:nvPr/>
          </p:nvPicPr>
          <p:blipFill rotWithShape="1">
            <a:blip r:embed="rId3">
              <a:alphaModFix/>
            </a:blip>
            <a:srcRect b="19340" l="-4553" r="80973" t="-44200"/>
            <a:stretch/>
          </p:blipFill>
          <p:spPr>
            <a:xfrm flipH="1">
              <a:off x="-34423" y="2352637"/>
              <a:ext cx="942198" cy="2806675"/>
            </a:xfrm>
            <a:prstGeom prst="rect">
              <a:avLst/>
            </a:prstGeom>
            <a:noFill/>
            <a:ln>
              <a:noFill/>
            </a:ln>
          </p:spPr>
        </p:pic>
      </p:gr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
    <p:spTree>
      <p:nvGrpSpPr>
        <p:cNvPr id="156" name="Shape 156"/>
        <p:cNvGrpSpPr/>
        <p:nvPr/>
      </p:nvGrpSpPr>
      <p:grpSpPr>
        <a:xfrm>
          <a:off x="0" y="0"/>
          <a:ext cx="0" cy="0"/>
          <a:chOff x="0" y="0"/>
          <a:chExt cx="0" cy="0"/>
        </a:xfrm>
      </p:grpSpPr>
      <p:sp>
        <p:nvSpPr>
          <p:cNvPr id="157" name="Google Shape;157;p30"/>
          <p:cNvSpPr txBox="1"/>
          <p:nvPr>
            <p:ph type="title"/>
          </p:nvPr>
        </p:nvSpPr>
        <p:spPr>
          <a:xfrm>
            <a:off x="713225" y="714775"/>
            <a:ext cx="2785500" cy="2296200"/>
          </a:xfrm>
          <a:prstGeom prst="rect">
            <a:avLst/>
          </a:prstGeom>
        </p:spPr>
        <p:txBody>
          <a:bodyPr anchorCtr="0" anchor="b"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58" name="Google Shape;158;p30"/>
          <p:cNvSpPr txBox="1"/>
          <p:nvPr>
            <p:ph idx="1" type="subTitle"/>
          </p:nvPr>
        </p:nvSpPr>
        <p:spPr>
          <a:xfrm>
            <a:off x="713225" y="3010825"/>
            <a:ext cx="2785500" cy="1116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59" name="Google Shape;159;p30"/>
          <p:cNvSpPr/>
          <p:nvPr>
            <p:ph idx="2" type="pic"/>
          </p:nvPr>
        </p:nvSpPr>
        <p:spPr>
          <a:xfrm>
            <a:off x="4239450" y="539500"/>
            <a:ext cx="4191300" cy="3762900"/>
          </a:xfrm>
          <a:prstGeom prst="rect">
            <a:avLst/>
          </a:prstGeom>
          <a:noFill/>
          <a:ln>
            <a:noFill/>
          </a:ln>
        </p:spPr>
      </p:sp>
      <p:grpSp>
        <p:nvGrpSpPr>
          <p:cNvPr id="160" name="Google Shape;160;p30"/>
          <p:cNvGrpSpPr/>
          <p:nvPr/>
        </p:nvGrpSpPr>
        <p:grpSpPr>
          <a:xfrm>
            <a:off x="0" y="0"/>
            <a:ext cx="9413376" cy="5143500"/>
            <a:chOff x="0" y="0"/>
            <a:chExt cx="9413376" cy="5143500"/>
          </a:xfrm>
        </p:grpSpPr>
        <p:pic>
          <p:nvPicPr>
            <p:cNvPr id="161" name="Google Shape;161;p30"/>
            <p:cNvPicPr preferRelativeResize="0"/>
            <p:nvPr/>
          </p:nvPicPr>
          <p:blipFill rotWithShape="1">
            <a:blip r:embed="rId2">
              <a:alphaModFix/>
            </a:blip>
            <a:srcRect b="33257" l="22218" r="54809" t="-31567"/>
            <a:stretch/>
          </p:blipFill>
          <p:spPr>
            <a:xfrm flipH="1">
              <a:off x="8326249" y="0"/>
              <a:ext cx="817751" cy="1968474"/>
            </a:xfrm>
            <a:prstGeom prst="rect">
              <a:avLst/>
            </a:prstGeom>
            <a:noFill/>
            <a:ln>
              <a:noFill/>
            </a:ln>
          </p:spPr>
        </p:pic>
        <p:pic>
          <p:nvPicPr>
            <p:cNvPr id="162" name="Google Shape;162;p30"/>
            <p:cNvPicPr preferRelativeResize="0"/>
            <p:nvPr/>
          </p:nvPicPr>
          <p:blipFill rotWithShape="1">
            <a:blip r:embed="rId3">
              <a:alphaModFix/>
            </a:blip>
            <a:srcRect b="0" l="-9430" r="59560" t="0"/>
            <a:stretch/>
          </p:blipFill>
          <p:spPr>
            <a:xfrm rot="5400000">
              <a:off x="8583638" y="4313761"/>
              <a:ext cx="676875" cy="982600"/>
            </a:xfrm>
            <a:prstGeom prst="rect">
              <a:avLst/>
            </a:prstGeom>
            <a:noFill/>
            <a:ln>
              <a:noFill/>
            </a:ln>
          </p:spPr>
        </p:pic>
        <p:pic>
          <p:nvPicPr>
            <p:cNvPr id="163" name="Google Shape;163;p30"/>
            <p:cNvPicPr preferRelativeResize="0"/>
            <p:nvPr/>
          </p:nvPicPr>
          <p:blipFill rotWithShape="1">
            <a:blip r:embed="rId4">
              <a:alphaModFix/>
            </a:blip>
            <a:srcRect b="66346" l="22766" r="-8743" t="-15793"/>
            <a:stretch/>
          </p:blipFill>
          <p:spPr>
            <a:xfrm>
              <a:off x="0" y="4200729"/>
              <a:ext cx="1580890" cy="942721"/>
            </a:xfrm>
            <a:prstGeom prst="rect">
              <a:avLst/>
            </a:prstGeom>
            <a:noFill/>
            <a:ln>
              <a:noFill/>
            </a:ln>
          </p:spPr>
        </p:pic>
        <p:pic>
          <p:nvPicPr>
            <p:cNvPr id="164" name="Google Shape;164;p30"/>
            <p:cNvPicPr preferRelativeResize="0"/>
            <p:nvPr/>
          </p:nvPicPr>
          <p:blipFill rotWithShape="1">
            <a:blip r:embed="rId5">
              <a:alphaModFix/>
            </a:blip>
            <a:srcRect b="-7426" l="52876" r="-4940" t="-19091"/>
            <a:stretch/>
          </p:blipFill>
          <p:spPr>
            <a:xfrm>
              <a:off x="3" y="3256902"/>
              <a:ext cx="362498" cy="1610939"/>
            </a:xfrm>
            <a:prstGeom prst="rect">
              <a:avLst/>
            </a:prstGeom>
            <a:noFill/>
            <a:ln>
              <a:noFill/>
            </a:ln>
          </p:spPr>
        </p:pic>
        <p:pic>
          <p:nvPicPr>
            <p:cNvPr id="165" name="Google Shape;165;p30"/>
            <p:cNvPicPr preferRelativeResize="0"/>
            <p:nvPr/>
          </p:nvPicPr>
          <p:blipFill rotWithShape="1">
            <a:blip r:embed="rId6">
              <a:alphaModFix/>
            </a:blip>
            <a:srcRect b="-10429" l="27978" r="10960" t="65219"/>
            <a:stretch/>
          </p:blipFill>
          <p:spPr>
            <a:xfrm flipH="1">
              <a:off x="813401" y="4226275"/>
              <a:ext cx="2202291" cy="917225"/>
            </a:xfrm>
            <a:prstGeom prst="rect">
              <a:avLst/>
            </a:prstGeom>
            <a:noFill/>
            <a:ln>
              <a:noFill/>
            </a:ln>
          </p:spPr>
        </p:pic>
      </p:gr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4">
    <p:spTree>
      <p:nvGrpSpPr>
        <p:cNvPr id="166" name="Shape 166"/>
        <p:cNvGrpSpPr/>
        <p:nvPr/>
      </p:nvGrpSpPr>
      <p:grpSpPr>
        <a:xfrm>
          <a:off x="0" y="0"/>
          <a:ext cx="0" cy="0"/>
          <a:chOff x="0" y="0"/>
          <a:chExt cx="0" cy="0"/>
        </a:xfrm>
      </p:grpSpPr>
      <p:sp>
        <p:nvSpPr>
          <p:cNvPr id="167" name="Google Shape;167;p31"/>
          <p:cNvSpPr txBox="1"/>
          <p:nvPr>
            <p:ph type="title"/>
          </p:nvPr>
        </p:nvSpPr>
        <p:spPr>
          <a:xfrm>
            <a:off x="915175" y="1506438"/>
            <a:ext cx="2623500" cy="1218600"/>
          </a:xfrm>
          <a:prstGeom prst="rect">
            <a:avLst/>
          </a:prstGeom>
        </p:spPr>
        <p:txBody>
          <a:bodyPr anchorCtr="0" anchor="b"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68" name="Google Shape;168;p31"/>
          <p:cNvSpPr txBox="1"/>
          <p:nvPr>
            <p:ph idx="1" type="subTitle"/>
          </p:nvPr>
        </p:nvSpPr>
        <p:spPr>
          <a:xfrm>
            <a:off x="915175" y="2648813"/>
            <a:ext cx="2623500" cy="1107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grpSp>
        <p:nvGrpSpPr>
          <p:cNvPr id="169" name="Google Shape;169;p31"/>
          <p:cNvGrpSpPr/>
          <p:nvPr/>
        </p:nvGrpSpPr>
        <p:grpSpPr>
          <a:xfrm flipH="1">
            <a:off x="-338989" y="-3012"/>
            <a:ext cx="9453765" cy="5149510"/>
            <a:chOff x="76199" y="-3012"/>
            <a:chExt cx="9453765" cy="5149510"/>
          </a:xfrm>
        </p:grpSpPr>
        <p:pic>
          <p:nvPicPr>
            <p:cNvPr id="170" name="Google Shape;170;p31"/>
            <p:cNvPicPr preferRelativeResize="0"/>
            <p:nvPr/>
          </p:nvPicPr>
          <p:blipFill rotWithShape="1">
            <a:blip r:embed="rId2">
              <a:alphaModFix/>
            </a:blip>
            <a:srcRect b="14310" l="18039" r="61734" t="-21422"/>
            <a:stretch/>
          </p:blipFill>
          <p:spPr>
            <a:xfrm flipH="1" rot="-5400000">
              <a:off x="7655527" y="-935250"/>
              <a:ext cx="942198" cy="2806675"/>
            </a:xfrm>
            <a:prstGeom prst="rect">
              <a:avLst/>
            </a:prstGeom>
            <a:noFill/>
            <a:ln>
              <a:noFill/>
            </a:ln>
          </p:spPr>
        </p:pic>
        <p:grpSp>
          <p:nvGrpSpPr>
            <p:cNvPr id="171" name="Google Shape;171;p31"/>
            <p:cNvGrpSpPr/>
            <p:nvPr/>
          </p:nvGrpSpPr>
          <p:grpSpPr>
            <a:xfrm>
              <a:off x="76199" y="3608475"/>
              <a:ext cx="9128776" cy="1538023"/>
              <a:chOff x="76199" y="3608475"/>
              <a:chExt cx="9128776" cy="1538023"/>
            </a:xfrm>
          </p:grpSpPr>
          <p:pic>
            <p:nvPicPr>
              <p:cNvPr id="172" name="Google Shape;172;p31"/>
              <p:cNvPicPr preferRelativeResize="0"/>
              <p:nvPr/>
            </p:nvPicPr>
            <p:blipFill rotWithShape="1">
              <a:blip r:embed="rId3">
                <a:alphaModFix/>
              </a:blip>
              <a:srcRect b="62250" l="35362" r="-5819" t="-16263"/>
              <a:stretch/>
            </p:blipFill>
            <p:spPr>
              <a:xfrm flipH="1">
                <a:off x="7270000" y="3608475"/>
                <a:ext cx="1934975" cy="1538023"/>
              </a:xfrm>
              <a:prstGeom prst="rect">
                <a:avLst/>
              </a:prstGeom>
              <a:noFill/>
              <a:ln>
                <a:noFill/>
              </a:ln>
            </p:spPr>
          </p:pic>
          <p:pic>
            <p:nvPicPr>
              <p:cNvPr id="173" name="Google Shape;173;p31"/>
              <p:cNvPicPr preferRelativeResize="0"/>
              <p:nvPr/>
            </p:nvPicPr>
            <p:blipFill rotWithShape="1">
              <a:blip r:embed="rId4">
                <a:alphaModFix/>
              </a:blip>
              <a:srcRect b="0" l="-9430" r="59560" t="0"/>
              <a:stretch/>
            </p:blipFill>
            <p:spPr>
              <a:xfrm rot="5400000">
                <a:off x="317149" y="3835600"/>
                <a:ext cx="1066951" cy="1548850"/>
              </a:xfrm>
              <a:prstGeom prst="rect">
                <a:avLst/>
              </a:prstGeom>
              <a:noFill/>
              <a:ln>
                <a:noFill/>
              </a:ln>
            </p:spPr>
          </p:pic>
        </p:grpSp>
      </p:grpSp>
      <p:pic>
        <p:nvPicPr>
          <p:cNvPr id="174" name="Google Shape;174;p31"/>
          <p:cNvPicPr preferRelativeResize="0"/>
          <p:nvPr/>
        </p:nvPicPr>
        <p:blipFill rotWithShape="1">
          <a:blip r:embed="rId5">
            <a:alphaModFix/>
          </a:blip>
          <a:srcRect b="-9926" l="35187" r="7587" t="-22069"/>
          <a:stretch/>
        </p:blipFill>
        <p:spPr>
          <a:xfrm flipH="1">
            <a:off x="8303375" y="0"/>
            <a:ext cx="840626" cy="200292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4_1">
    <p:spTree>
      <p:nvGrpSpPr>
        <p:cNvPr id="175" name="Shape 175"/>
        <p:cNvGrpSpPr/>
        <p:nvPr/>
      </p:nvGrpSpPr>
      <p:grpSpPr>
        <a:xfrm>
          <a:off x="0" y="0"/>
          <a:ext cx="0" cy="0"/>
          <a:chOff x="0" y="0"/>
          <a:chExt cx="0" cy="0"/>
        </a:xfrm>
      </p:grpSpPr>
      <p:sp>
        <p:nvSpPr>
          <p:cNvPr id="176" name="Google Shape;176;p32"/>
          <p:cNvSpPr txBox="1"/>
          <p:nvPr>
            <p:ph type="title"/>
          </p:nvPr>
        </p:nvSpPr>
        <p:spPr>
          <a:xfrm>
            <a:off x="5770975" y="1575200"/>
            <a:ext cx="2630400" cy="1149600"/>
          </a:xfrm>
          <a:prstGeom prst="rect">
            <a:avLst/>
          </a:prstGeom>
        </p:spPr>
        <p:txBody>
          <a:bodyPr anchorCtr="0" anchor="b" bIns="91425" lIns="91425" spcFirstLastPara="1" rIns="91425" wrap="square" tIns="91425">
            <a:noAutofit/>
          </a:bodyPr>
          <a:lstStyle>
            <a:lvl1pPr lvl="0" rtl="0" algn="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77" name="Google Shape;177;p32"/>
          <p:cNvSpPr txBox="1"/>
          <p:nvPr>
            <p:ph idx="1" type="subTitle"/>
          </p:nvPr>
        </p:nvSpPr>
        <p:spPr>
          <a:xfrm>
            <a:off x="5771100" y="2648700"/>
            <a:ext cx="2630400" cy="10803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grpSp>
        <p:nvGrpSpPr>
          <p:cNvPr id="178" name="Google Shape;178;p32"/>
          <p:cNvGrpSpPr/>
          <p:nvPr/>
        </p:nvGrpSpPr>
        <p:grpSpPr>
          <a:xfrm>
            <a:off x="0" y="0"/>
            <a:ext cx="9143997" cy="5143500"/>
            <a:chOff x="0" y="0"/>
            <a:chExt cx="9143997" cy="5143500"/>
          </a:xfrm>
        </p:grpSpPr>
        <p:pic>
          <p:nvPicPr>
            <p:cNvPr id="179" name="Google Shape;179;p32"/>
            <p:cNvPicPr preferRelativeResize="0"/>
            <p:nvPr/>
          </p:nvPicPr>
          <p:blipFill rotWithShape="1">
            <a:blip r:embed="rId2">
              <a:alphaModFix/>
            </a:blip>
            <a:srcRect b="-1178" l="42194" r="-40070" t="61886"/>
            <a:stretch/>
          </p:blipFill>
          <p:spPr>
            <a:xfrm>
              <a:off x="0" y="0"/>
              <a:ext cx="2762065" cy="1149600"/>
            </a:xfrm>
            <a:prstGeom prst="rect">
              <a:avLst/>
            </a:prstGeom>
            <a:noFill/>
            <a:ln>
              <a:noFill/>
            </a:ln>
          </p:spPr>
        </p:pic>
        <p:pic>
          <p:nvPicPr>
            <p:cNvPr id="180" name="Google Shape;180;p32"/>
            <p:cNvPicPr preferRelativeResize="0"/>
            <p:nvPr/>
          </p:nvPicPr>
          <p:blipFill rotWithShape="1">
            <a:blip r:embed="rId3">
              <a:alphaModFix/>
            </a:blip>
            <a:srcRect b="1434" l="22543" r="60782" t="9486"/>
            <a:stretch/>
          </p:blipFill>
          <p:spPr>
            <a:xfrm rot="-5400000">
              <a:off x="7422435" y="3421937"/>
              <a:ext cx="859725" cy="2583400"/>
            </a:xfrm>
            <a:prstGeom prst="rect">
              <a:avLst/>
            </a:prstGeom>
            <a:noFill/>
            <a:ln>
              <a:noFill/>
            </a:ln>
          </p:spPr>
        </p:pic>
      </p:gr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4_1_1">
    <p:spTree>
      <p:nvGrpSpPr>
        <p:cNvPr id="181" name="Shape 181"/>
        <p:cNvGrpSpPr/>
        <p:nvPr/>
      </p:nvGrpSpPr>
      <p:grpSpPr>
        <a:xfrm>
          <a:off x="0" y="0"/>
          <a:ext cx="0" cy="0"/>
          <a:chOff x="0" y="0"/>
          <a:chExt cx="0" cy="0"/>
        </a:xfrm>
      </p:grpSpPr>
      <p:grpSp>
        <p:nvGrpSpPr>
          <p:cNvPr id="182" name="Google Shape;182;p33"/>
          <p:cNvGrpSpPr/>
          <p:nvPr/>
        </p:nvGrpSpPr>
        <p:grpSpPr>
          <a:xfrm>
            <a:off x="0" y="-10025"/>
            <a:ext cx="9143997" cy="5153525"/>
            <a:chOff x="0" y="-10025"/>
            <a:chExt cx="9143997" cy="5153525"/>
          </a:xfrm>
        </p:grpSpPr>
        <p:pic>
          <p:nvPicPr>
            <p:cNvPr id="183" name="Google Shape;183;p33"/>
            <p:cNvPicPr preferRelativeResize="0"/>
            <p:nvPr/>
          </p:nvPicPr>
          <p:blipFill rotWithShape="1">
            <a:blip r:embed="rId2">
              <a:alphaModFix/>
            </a:blip>
            <a:srcRect b="-10109" l="38827" r="-36703" t="58740"/>
            <a:stretch/>
          </p:blipFill>
          <p:spPr>
            <a:xfrm>
              <a:off x="0" y="-10025"/>
              <a:ext cx="2065600" cy="1123977"/>
            </a:xfrm>
            <a:prstGeom prst="rect">
              <a:avLst/>
            </a:prstGeom>
            <a:noFill/>
            <a:ln>
              <a:noFill/>
            </a:ln>
          </p:spPr>
        </p:pic>
        <p:pic>
          <p:nvPicPr>
            <p:cNvPr id="184" name="Google Shape;184;p33"/>
            <p:cNvPicPr preferRelativeResize="0"/>
            <p:nvPr/>
          </p:nvPicPr>
          <p:blipFill rotWithShape="1">
            <a:blip r:embed="rId3">
              <a:alphaModFix/>
            </a:blip>
            <a:srcRect b="204" l="22541" r="60784" t="10716"/>
            <a:stretch/>
          </p:blipFill>
          <p:spPr>
            <a:xfrm rot="-5400000">
              <a:off x="7422435" y="3421937"/>
              <a:ext cx="859725" cy="2583400"/>
            </a:xfrm>
            <a:prstGeom prst="rect">
              <a:avLst/>
            </a:prstGeom>
            <a:noFill/>
            <a:ln>
              <a:noFill/>
            </a:ln>
          </p:spPr>
        </p:pic>
      </p:grpSp>
      <p:sp>
        <p:nvSpPr>
          <p:cNvPr id="185" name="Google Shape;185;p33"/>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86" name="Google Shape;186;p33"/>
          <p:cNvSpPr txBox="1"/>
          <p:nvPr>
            <p:ph idx="1" type="body"/>
          </p:nvPr>
        </p:nvSpPr>
        <p:spPr>
          <a:xfrm>
            <a:off x="780800" y="1188575"/>
            <a:ext cx="6408300" cy="1508700"/>
          </a:xfrm>
          <a:prstGeom prst="rect">
            <a:avLst/>
          </a:prstGeom>
        </p:spPr>
        <p:txBody>
          <a:bodyPr anchorCtr="0" anchor="t" bIns="91425" lIns="91425" spcFirstLastPara="1" rIns="91425" wrap="square" tIns="91425">
            <a:noAutofit/>
          </a:bodyPr>
          <a:lstStyle>
            <a:lvl1pPr indent="-304800" lvl="0" marL="457200" rtl="0">
              <a:lnSpc>
                <a:spcPct val="100000"/>
              </a:lnSpc>
              <a:spcBef>
                <a:spcPts val="0"/>
              </a:spcBef>
              <a:spcAft>
                <a:spcPts val="0"/>
              </a:spcAft>
              <a:buClr>
                <a:schemeClr val="dk2"/>
              </a:buClr>
              <a:buSzPts val="1200"/>
              <a:buChar char="●"/>
              <a:defRPr sz="1200"/>
            </a:lvl1pPr>
            <a:lvl2pPr indent="-317500" lvl="1" marL="914400" rtl="0">
              <a:lnSpc>
                <a:spcPct val="100000"/>
              </a:lnSpc>
              <a:spcBef>
                <a:spcPts val="0"/>
              </a:spcBef>
              <a:spcAft>
                <a:spcPts val="0"/>
              </a:spcAft>
              <a:buSzPts val="1400"/>
              <a:buFont typeface="Nunito Light"/>
              <a:buChar char="○"/>
              <a:defRPr/>
            </a:lvl2pPr>
            <a:lvl3pPr indent="-317500" lvl="2" marL="1371600" rtl="0">
              <a:lnSpc>
                <a:spcPct val="100000"/>
              </a:lnSpc>
              <a:spcBef>
                <a:spcPts val="0"/>
              </a:spcBef>
              <a:spcAft>
                <a:spcPts val="0"/>
              </a:spcAft>
              <a:buSzPts val="1400"/>
              <a:buFont typeface="Nunito Light"/>
              <a:buChar char="■"/>
              <a:defRPr/>
            </a:lvl3pPr>
            <a:lvl4pPr indent="-317500" lvl="3" marL="1828800" rtl="0">
              <a:lnSpc>
                <a:spcPct val="100000"/>
              </a:lnSpc>
              <a:spcBef>
                <a:spcPts val="0"/>
              </a:spcBef>
              <a:spcAft>
                <a:spcPts val="0"/>
              </a:spcAft>
              <a:buSzPts val="1400"/>
              <a:buFont typeface="Nunito Light"/>
              <a:buChar char="●"/>
              <a:defRPr/>
            </a:lvl4pPr>
            <a:lvl5pPr indent="-317500" lvl="4" marL="2286000" rtl="0">
              <a:lnSpc>
                <a:spcPct val="100000"/>
              </a:lnSpc>
              <a:spcBef>
                <a:spcPts val="0"/>
              </a:spcBef>
              <a:spcAft>
                <a:spcPts val="0"/>
              </a:spcAft>
              <a:buSzPts val="1400"/>
              <a:buFont typeface="Nunito Light"/>
              <a:buChar char="○"/>
              <a:defRPr/>
            </a:lvl5pPr>
            <a:lvl6pPr indent="-317500" lvl="5" marL="2743200" rtl="0">
              <a:lnSpc>
                <a:spcPct val="100000"/>
              </a:lnSpc>
              <a:spcBef>
                <a:spcPts val="0"/>
              </a:spcBef>
              <a:spcAft>
                <a:spcPts val="0"/>
              </a:spcAft>
              <a:buSzPts val="1400"/>
              <a:buFont typeface="Nunito Light"/>
              <a:buChar char="■"/>
              <a:defRPr/>
            </a:lvl6pPr>
            <a:lvl7pPr indent="-317500" lvl="6" marL="3200400" rtl="0">
              <a:lnSpc>
                <a:spcPct val="100000"/>
              </a:lnSpc>
              <a:spcBef>
                <a:spcPts val="0"/>
              </a:spcBef>
              <a:spcAft>
                <a:spcPts val="0"/>
              </a:spcAft>
              <a:buSzPts val="1400"/>
              <a:buFont typeface="Nunito Light"/>
              <a:buChar char="●"/>
              <a:defRPr/>
            </a:lvl7pPr>
            <a:lvl8pPr indent="-317500" lvl="7" marL="3657600" rtl="0">
              <a:lnSpc>
                <a:spcPct val="100000"/>
              </a:lnSpc>
              <a:spcBef>
                <a:spcPts val="0"/>
              </a:spcBef>
              <a:spcAft>
                <a:spcPts val="0"/>
              </a:spcAft>
              <a:buSzPts val="1400"/>
              <a:buFont typeface="Nunito Light"/>
              <a:buChar char="○"/>
              <a:defRPr/>
            </a:lvl8pPr>
            <a:lvl9pPr indent="-317500" lvl="8" marL="4114800" rtl="0">
              <a:lnSpc>
                <a:spcPct val="100000"/>
              </a:lnSpc>
              <a:spcBef>
                <a:spcPts val="0"/>
              </a:spcBef>
              <a:spcAft>
                <a:spcPts val="0"/>
              </a:spcAft>
              <a:buSzPts val="1400"/>
              <a:buFont typeface="Nunito Light"/>
              <a:buChar char="■"/>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CUSTOM_4_1_1_1">
    <p:spTree>
      <p:nvGrpSpPr>
        <p:cNvPr id="187" name="Shape 187"/>
        <p:cNvGrpSpPr/>
        <p:nvPr/>
      </p:nvGrpSpPr>
      <p:grpSpPr>
        <a:xfrm>
          <a:off x="0" y="0"/>
          <a:ext cx="0" cy="0"/>
          <a:chOff x="0" y="0"/>
          <a:chExt cx="0" cy="0"/>
        </a:xfrm>
      </p:grpSpPr>
      <p:sp>
        <p:nvSpPr>
          <p:cNvPr id="188" name="Google Shape;188;p3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89" name="Google Shape;189;p34"/>
          <p:cNvSpPr txBox="1"/>
          <p:nvPr>
            <p:ph idx="1" type="body"/>
          </p:nvPr>
        </p:nvSpPr>
        <p:spPr>
          <a:xfrm>
            <a:off x="780800" y="1188575"/>
            <a:ext cx="6408300" cy="3144900"/>
          </a:xfrm>
          <a:prstGeom prst="rect">
            <a:avLst/>
          </a:prstGeom>
        </p:spPr>
        <p:txBody>
          <a:bodyPr anchorCtr="0" anchor="t" bIns="91425" lIns="91425" spcFirstLastPara="1" rIns="91425" wrap="square" tIns="91425">
            <a:noAutofit/>
          </a:bodyPr>
          <a:lstStyle>
            <a:lvl1pPr indent="-304800" lvl="0" marL="457200" rtl="0">
              <a:lnSpc>
                <a:spcPct val="100000"/>
              </a:lnSpc>
              <a:spcBef>
                <a:spcPts val="0"/>
              </a:spcBef>
              <a:spcAft>
                <a:spcPts val="0"/>
              </a:spcAft>
              <a:buClr>
                <a:schemeClr val="dk2"/>
              </a:buClr>
              <a:buSzPts val="1200"/>
              <a:buChar char="●"/>
              <a:defRPr sz="1200"/>
            </a:lvl1pPr>
            <a:lvl2pPr indent="-317500" lvl="1" marL="914400" rtl="0">
              <a:lnSpc>
                <a:spcPct val="100000"/>
              </a:lnSpc>
              <a:spcBef>
                <a:spcPts val="0"/>
              </a:spcBef>
              <a:spcAft>
                <a:spcPts val="0"/>
              </a:spcAft>
              <a:buSzPts val="1400"/>
              <a:buFont typeface="Nunito Light"/>
              <a:buChar char="○"/>
              <a:defRPr/>
            </a:lvl2pPr>
            <a:lvl3pPr indent="-317500" lvl="2" marL="1371600" rtl="0">
              <a:lnSpc>
                <a:spcPct val="100000"/>
              </a:lnSpc>
              <a:spcBef>
                <a:spcPts val="0"/>
              </a:spcBef>
              <a:spcAft>
                <a:spcPts val="0"/>
              </a:spcAft>
              <a:buSzPts val="1400"/>
              <a:buFont typeface="Nunito Light"/>
              <a:buChar char="■"/>
              <a:defRPr/>
            </a:lvl3pPr>
            <a:lvl4pPr indent="-317500" lvl="3" marL="1828800" rtl="0">
              <a:lnSpc>
                <a:spcPct val="100000"/>
              </a:lnSpc>
              <a:spcBef>
                <a:spcPts val="0"/>
              </a:spcBef>
              <a:spcAft>
                <a:spcPts val="0"/>
              </a:spcAft>
              <a:buSzPts val="1400"/>
              <a:buFont typeface="Nunito Light"/>
              <a:buChar char="●"/>
              <a:defRPr/>
            </a:lvl4pPr>
            <a:lvl5pPr indent="-317500" lvl="4" marL="2286000" rtl="0">
              <a:lnSpc>
                <a:spcPct val="100000"/>
              </a:lnSpc>
              <a:spcBef>
                <a:spcPts val="0"/>
              </a:spcBef>
              <a:spcAft>
                <a:spcPts val="0"/>
              </a:spcAft>
              <a:buSzPts val="1400"/>
              <a:buFont typeface="Nunito Light"/>
              <a:buChar char="○"/>
              <a:defRPr/>
            </a:lvl5pPr>
            <a:lvl6pPr indent="-317500" lvl="5" marL="2743200" rtl="0">
              <a:lnSpc>
                <a:spcPct val="100000"/>
              </a:lnSpc>
              <a:spcBef>
                <a:spcPts val="0"/>
              </a:spcBef>
              <a:spcAft>
                <a:spcPts val="0"/>
              </a:spcAft>
              <a:buSzPts val="1400"/>
              <a:buFont typeface="Nunito Light"/>
              <a:buChar char="■"/>
              <a:defRPr/>
            </a:lvl6pPr>
            <a:lvl7pPr indent="-317500" lvl="6" marL="3200400" rtl="0">
              <a:lnSpc>
                <a:spcPct val="100000"/>
              </a:lnSpc>
              <a:spcBef>
                <a:spcPts val="0"/>
              </a:spcBef>
              <a:spcAft>
                <a:spcPts val="0"/>
              </a:spcAft>
              <a:buSzPts val="1400"/>
              <a:buFont typeface="Nunito Light"/>
              <a:buChar char="●"/>
              <a:defRPr/>
            </a:lvl7pPr>
            <a:lvl8pPr indent="-317500" lvl="7" marL="3657600" rtl="0">
              <a:lnSpc>
                <a:spcPct val="100000"/>
              </a:lnSpc>
              <a:spcBef>
                <a:spcPts val="0"/>
              </a:spcBef>
              <a:spcAft>
                <a:spcPts val="0"/>
              </a:spcAft>
              <a:buSzPts val="1400"/>
              <a:buFont typeface="Nunito Light"/>
              <a:buChar char="○"/>
              <a:defRPr/>
            </a:lvl8pPr>
            <a:lvl9pPr indent="-317500" lvl="8" marL="4114800" rtl="0">
              <a:lnSpc>
                <a:spcPct val="100000"/>
              </a:lnSpc>
              <a:spcBef>
                <a:spcPts val="0"/>
              </a:spcBef>
              <a:spcAft>
                <a:spcPts val="0"/>
              </a:spcAft>
              <a:buSzPts val="1400"/>
              <a:buFont typeface="Nunito Light"/>
              <a:buChar char="■"/>
              <a:defRPr/>
            </a:lvl9pPr>
          </a:lstStyle>
          <a:p/>
        </p:txBody>
      </p:sp>
      <p:grpSp>
        <p:nvGrpSpPr>
          <p:cNvPr id="190" name="Google Shape;190;p34"/>
          <p:cNvGrpSpPr/>
          <p:nvPr/>
        </p:nvGrpSpPr>
        <p:grpSpPr>
          <a:xfrm flipH="1">
            <a:off x="-4300" y="-2912"/>
            <a:ext cx="9154199" cy="5137687"/>
            <a:chOff x="-4300" y="-2912"/>
            <a:chExt cx="9154199" cy="5137687"/>
          </a:xfrm>
        </p:grpSpPr>
        <p:grpSp>
          <p:nvGrpSpPr>
            <p:cNvPr id="191" name="Google Shape;191;p34"/>
            <p:cNvGrpSpPr/>
            <p:nvPr/>
          </p:nvGrpSpPr>
          <p:grpSpPr>
            <a:xfrm flipH="1" rot="10800000">
              <a:off x="-4300" y="-2912"/>
              <a:ext cx="1862525" cy="2002925"/>
              <a:chOff x="0" y="3131850"/>
              <a:chExt cx="1862525" cy="2002925"/>
            </a:xfrm>
          </p:grpSpPr>
          <p:pic>
            <p:nvPicPr>
              <p:cNvPr id="192" name="Google Shape;192;p34"/>
              <p:cNvPicPr preferRelativeResize="0"/>
              <p:nvPr/>
            </p:nvPicPr>
            <p:blipFill rotWithShape="1">
              <a:blip r:embed="rId2">
                <a:alphaModFix/>
              </a:blip>
              <a:srcRect b="-61551" l="2577" r="41134" t="-7825"/>
              <a:stretch/>
            </p:blipFill>
            <p:spPr>
              <a:xfrm flipH="1" rot="-5400000">
                <a:off x="589425" y="3861563"/>
                <a:ext cx="801099" cy="1745100"/>
              </a:xfrm>
              <a:prstGeom prst="rect">
                <a:avLst/>
              </a:prstGeom>
              <a:noFill/>
              <a:ln>
                <a:noFill/>
              </a:ln>
            </p:spPr>
          </p:pic>
          <p:pic>
            <p:nvPicPr>
              <p:cNvPr id="193" name="Google Shape;193;p34"/>
              <p:cNvPicPr preferRelativeResize="0"/>
              <p:nvPr/>
            </p:nvPicPr>
            <p:blipFill rotWithShape="1">
              <a:blip r:embed="rId3">
                <a:alphaModFix/>
              </a:blip>
              <a:srcRect b="-15078" l="10196" r="71454" t="34099"/>
              <a:stretch/>
            </p:blipFill>
            <p:spPr>
              <a:xfrm flipH="1">
                <a:off x="0" y="3131850"/>
                <a:ext cx="806825" cy="2002925"/>
              </a:xfrm>
              <a:prstGeom prst="rect">
                <a:avLst/>
              </a:prstGeom>
              <a:noFill/>
              <a:ln>
                <a:noFill/>
              </a:ln>
            </p:spPr>
          </p:pic>
        </p:grpSp>
        <p:pic>
          <p:nvPicPr>
            <p:cNvPr id="194" name="Google Shape;194;p34"/>
            <p:cNvPicPr preferRelativeResize="0"/>
            <p:nvPr/>
          </p:nvPicPr>
          <p:blipFill rotWithShape="1">
            <a:blip r:embed="rId4">
              <a:alphaModFix/>
            </a:blip>
            <a:srcRect b="42279" l="-35864" r="-14828" t="3690"/>
            <a:stretch/>
          </p:blipFill>
          <p:spPr>
            <a:xfrm rot="-5400000">
              <a:off x="7929012" y="3913888"/>
              <a:ext cx="1474774" cy="966999"/>
            </a:xfrm>
            <a:prstGeom prst="rect">
              <a:avLst/>
            </a:prstGeom>
            <a:noFill/>
            <a:ln>
              <a:noFill/>
            </a:ln>
          </p:spPr>
        </p:pic>
      </p:gr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195" name="Shape 195"/>
        <p:cNvGrpSpPr/>
        <p:nvPr/>
      </p:nvGrpSpPr>
      <p:grpSpPr>
        <a:xfrm>
          <a:off x="0" y="0"/>
          <a:ext cx="0" cy="0"/>
          <a:chOff x="0" y="0"/>
          <a:chExt cx="0" cy="0"/>
        </a:xfrm>
      </p:grpSpPr>
      <p:sp>
        <p:nvSpPr>
          <p:cNvPr id="196" name="Google Shape;196;p3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97" name="Google Shape;197;p35"/>
          <p:cNvSpPr txBox="1"/>
          <p:nvPr>
            <p:ph idx="1" type="subTitle"/>
          </p:nvPr>
        </p:nvSpPr>
        <p:spPr>
          <a:xfrm>
            <a:off x="4923150" y="2898323"/>
            <a:ext cx="2852100" cy="1010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b="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98" name="Google Shape;198;p35"/>
          <p:cNvSpPr txBox="1"/>
          <p:nvPr>
            <p:ph idx="2" type="subTitle"/>
          </p:nvPr>
        </p:nvSpPr>
        <p:spPr>
          <a:xfrm>
            <a:off x="1368750" y="2898323"/>
            <a:ext cx="2852100" cy="1010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b="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99" name="Google Shape;199;p35"/>
          <p:cNvSpPr txBox="1"/>
          <p:nvPr>
            <p:ph idx="3" type="subTitle"/>
          </p:nvPr>
        </p:nvSpPr>
        <p:spPr>
          <a:xfrm>
            <a:off x="1368750" y="2410700"/>
            <a:ext cx="2852100" cy="5589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00" name="Google Shape;200;p35"/>
          <p:cNvSpPr txBox="1"/>
          <p:nvPr>
            <p:ph idx="4" type="subTitle"/>
          </p:nvPr>
        </p:nvSpPr>
        <p:spPr>
          <a:xfrm>
            <a:off x="4923154" y="2410700"/>
            <a:ext cx="2852100" cy="5589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201" name="Google Shape;201;p35"/>
          <p:cNvGrpSpPr/>
          <p:nvPr/>
        </p:nvGrpSpPr>
        <p:grpSpPr>
          <a:xfrm>
            <a:off x="0" y="0"/>
            <a:ext cx="9144000" cy="5143499"/>
            <a:chOff x="0" y="0"/>
            <a:chExt cx="9144000" cy="5143499"/>
          </a:xfrm>
        </p:grpSpPr>
        <p:pic>
          <p:nvPicPr>
            <p:cNvPr id="202" name="Google Shape;202;p35"/>
            <p:cNvPicPr preferRelativeResize="0"/>
            <p:nvPr/>
          </p:nvPicPr>
          <p:blipFill rotWithShape="1">
            <a:blip r:embed="rId2">
              <a:alphaModFix/>
            </a:blip>
            <a:srcRect b="-9926" l="35187" r="7587" t="-22069"/>
            <a:stretch/>
          </p:blipFill>
          <p:spPr>
            <a:xfrm flipH="1">
              <a:off x="8303375" y="0"/>
              <a:ext cx="840626" cy="2002924"/>
            </a:xfrm>
            <a:prstGeom prst="rect">
              <a:avLst/>
            </a:prstGeom>
            <a:noFill/>
            <a:ln>
              <a:noFill/>
            </a:ln>
          </p:spPr>
        </p:pic>
        <p:pic>
          <p:nvPicPr>
            <p:cNvPr id="203" name="Google Shape;203;p35"/>
            <p:cNvPicPr preferRelativeResize="0"/>
            <p:nvPr/>
          </p:nvPicPr>
          <p:blipFill rotWithShape="1">
            <a:blip r:embed="rId3">
              <a:alphaModFix/>
            </a:blip>
            <a:srcRect b="-20786" l="-16649" r="60362" t="12690"/>
            <a:stretch/>
          </p:blipFill>
          <p:spPr>
            <a:xfrm flipH="1" rot="-5400000">
              <a:off x="273700" y="4186125"/>
              <a:ext cx="801099" cy="1113650"/>
            </a:xfrm>
            <a:prstGeom prst="rect">
              <a:avLst/>
            </a:prstGeom>
            <a:noFill/>
            <a:ln>
              <a:noFill/>
            </a:ln>
          </p:spPr>
        </p:pic>
        <p:pic>
          <p:nvPicPr>
            <p:cNvPr id="204" name="Google Shape;204;p35"/>
            <p:cNvPicPr preferRelativeResize="0"/>
            <p:nvPr/>
          </p:nvPicPr>
          <p:blipFill rotWithShape="1">
            <a:blip r:embed="rId4">
              <a:alphaModFix/>
            </a:blip>
            <a:srcRect b="-13733" l="11565" r="70085" t="32755"/>
            <a:stretch/>
          </p:blipFill>
          <p:spPr>
            <a:xfrm flipH="1">
              <a:off x="0" y="3131850"/>
              <a:ext cx="806825" cy="2002925"/>
            </a:xfrm>
            <a:prstGeom prst="rect">
              <a:avLst/>
            </a:prstGeom>
            <a:noFill/>
            <a:ln>
              <a:noFill/>
            </a:ln>
          </p:spPr>
        </p:pic>
      </p:gr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TITLE_AND_TWO_COLUMNS_1_1">
    <p:spTree>
      <p:nvGrpSpPr>
        <p:cNvPr id="205" name="Shape 205"/>
        <p:cNvGrpSpPr/>
        <p:nvPr/>
      </p:nvGrpSpPr>
      <p:grpSpPr>
        <a:xfrm>
          <a:off x="0" y="0"/>
          <a:ext cx="0" cy="0"/>
          <a:chOff x="0" y="0"/>
          <a:chExt cx="0" cy="0"/>
        </a:xfrm>
      </p:grpSpPr>
      <p:sp>
        <p:nvSpPr>
          <p:cNvPr id="206" name="Google Shape;206;p3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07" name="Google Shape;207;p36"/>
          <p:cNvSpPr txBox="1"/>
          <p:nvPr>
            <p:ph idx="1" type="subTitle"/>
          </p:nvPr>
        </p:nvSpPr>
        <p:spPr>
          <a:xfrm>
            <a:off x="4985200" y="1426525"/>
            <a:ext cx="3065700" cy="2875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b="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08" name="Google Shape;208;p36"/>
          <p:cNvSpPr txBox="1"/>
          <p:nvPr>
            <p:ph idx="2" type="subTitle"/>
          </p:nvPr>
        </p:nvSpPr>
        <p:spPr>
          <a:xfrm>
            <a:off x="1093100" y="1426525"/>
            <a:ext cx="3065700" cy="2875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b="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grpSp>
        <p:nvGrpSpPr>
          <p:cNvPr id="209" name="Google Shape;209;p36"/>
          <p:cNvGrpSpPr/>
          <p:nvPr/>
        </p:nvGrpSpPr>
        <p:grpSpPr>
          <a:xfrm>
            <a:off x="0" y="1934025"/>
            <a:ext cx="9144001" cy="3209476"/>
            <a:chOff x="0" y="1934025"/>
            <a:chExt cx="9144001" cy="3209476"/>
          </a:xfrm>
        </p:grpSpPr>
        <p:pic>
          <p:nvPicPr>
            <p:cNvPr id="210" name="Google Shape;210;p36"/>
            <p:cNvPicPr preferRelativeResize="0"/>
            <p:nvPr/>
          </p:nvPicPr>
          <p:blipFill rotWithShape="1">
            <a:blip r:embed="rId2">
              <a:alphaModFix/>
            </a:blip>
            <a:srcRect b="9366" l="-13296" r="45180" t="-26448"/>
            <a:stretch/>
          </p:blipFill>
          <p:spPr>
            <a:xfrm flipH="1">
              <a:off x="0" y="2838050"/>
              <a:ext cx="1298150" cy="2305451"/>
            </a:xfrm>
            <a:prstGeom prst="rect">
              <a:avLst/>
            </a:prstGeom>
            <a:noFill/>
            <a:ln>
              <a:noFill/>
            </a:ln>
          </p:spPr>
        </p:pic>
        <p:pic>
          <p:nvPicPr>
            <p:cNvPr id="211" name="Google Shape;211;p36"/>
            <p:cNvPicPr preferRelativeResize="0"/>
            <p:nvPr/>
          </p:nvPicPr>
          <p:blipFill rotWithShape="1">
            <a:blip r:embed="rId3">
              <a:alphaModFix/>
            </a:blip>
            <a:srcRect b="-12639" l="4417" r="78418" t="15936"/>
            <a:stretch/>
          </p:blipFill>
          <p:spPr>
            <a:xfrm>
              <a:off x="8131275" y="1934025"/>
              <a:ext cx="1012726" cy="3209475"/>
            </a:xfrm>
            <a:prstGeom prst="rect">
              <a:avLst/>
            </a:prstGeom>
            <a:noFill/>
            <a:ln>
              <a:noFill/>
            </a:ln>
          </p:spPr>
        </p:pic>
      </p:gr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3">
  <p:cSld name="TITLE_AND_TWO_COLUMNS_2">
    <p:spTree>
      <p:nvGrpSpPr>
        <p:cNvPr id="212" name="Shape 212"/>
        <p:cNvGrpSpPr/>
        <p:nvPr/>
      </p:nvGrpSpPr>
      <p:grpSpPr>
        <a:xfrm>
          <a:off x="0" y="0"/>
          <a:ext cx="0" cy="0"/>
          <a:chOff x="0" y="0"/>
          <a:chExt cx="0" cy="0"/>
        </a:xfrm>
      </p:grpSpPr>
      <p:sp>
        <p:nvSpPr>
          <p:cNvPr id="213" name="Google Shape;213;p3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14" name="Google Shape;214;p37"/>
          <p:cNvSpPr txBox="1"/>
          <p:nvPr>
            <p:ph idx="1" type="subTitle"/>
          </p:nvPr>
        </p:nvSpPr>
        <p:spPr>
          <a:xfrm>
            <a:off x="4849720" y="2269451"/>
            <a:ext cx="3076200" cy="1869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15" name="Google Shape;215;p37"/>
          <p:cNvSpPr txBox="1"/>
          <p:nvPr>
            <p:ph idx="2" type="subTitle"/>
          </p:nvPr>
        </p:nvSpPr>
        <p:spPr>
          <a:xfrm>
            <a:off x="1218080" y="2269451"/>
            <a:ext cx="3076200" cy="1869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16" name="Google Shape;216;p37"/>
          <p:cNvSpPr txBox="1"/>
          <p:nvPr>
            <p:ph idx="3" type="subTitle"/>
          </p:nvPr>
        </p:nvSpPr>
        <p:spPr>
          <a:xfrm>
            <a:off x="4849705" y="1707025"/>
            <a:ext cx="3076200" cy="5727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17" name="Google Shape;217;p37"/>
          <p:cNvSpPr txBox="1"/>
          <p:nvPr>
            <p:ph idx="4" type="subTitle"/>
          </p:nvPr>
        </p:nvSpPr>
        <p:spPr>
          <a:xfrm>
            <a:off x="1218080" y="1707025"/>
            <a:ext cx="3076200" cy="5727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218" name="Google Shape;218;p37"/>
          <p:cNvGrpSpPr/>
          <p:nvPr/>
        </p:nvGrpSpPr>
        <p:grpSpPr>
          <a:xfrm>
            <a:off x="-4300" y="-2912"/>
            <a:ext cx="9154199" cy="5137687"/>
            <a:chOff x="-4300" y="-2912"/>
            <a:chExt cx="9154199" cy="5137687"/>
          </a:xfrm>
        </p:grpSpPr>
        <p:grpSp>
          <p:nvGrpSpPr>
            <p:cNvPr id="219" name="Google Shape;219;p37"/>
            <p:cNvGrpSpPr/>
            <p:nvPr/>
          </p:nvGrpSpPr>
          <p:grpSpPr>
            <a:xfrm flipH="1" rot="10800000">
              <a:off x="-4300" y="-2912"/>
              <a:ext cx="1862525" cy="2002925"/>
              <a:chOff x="0" y="3131850"/>
              <a:chExt cx="1862525" cy="2002925"/>
            </a:xfrm>
          </p:grpSpPr>
          <p:pic>
            <p:nvPicPr>
              <p:cNvPr id="220" name="Google Shape;220;p37"/>
              <p:cNvPicPr preferRelativeResize="0"/>
              <p:nvPr/>
            </p:nvPicPr>
            <p:blipFill rotWithShape="1">
              <a:blip r:embed="rId2">
                <a:alphaModFix/>
              </a:blip>
              <a:srcRect b="-61551" l="2577" r="41134" t="-7825"/>
              <a:stretch/>
            </p:blipFill>
            <p:spPr>
              <a:xfrm flipH="1" rot="-5400000">
                <a:off x="589425" y="3861563"/>
                <a:ext cx="801099" cy="1745100"/>
              </a:xfrm>
              <a:prstGeom prst="rect">
                <a:avLst/>
              </a:prstGeom>
              <a:noFill/>
              <a:ln>
                <a:noFill/>
              </a:ln>
            </p:spPr>
          </p:pic>
          <p:pic>
            <p:nvPicPr>
              <p:cNvPr id="221" name="Google Shape;221;p37"/>
              <p:cNvPicPr preferRelativeResize="0"/>
              <p:nvPr/>
            </p:nvPicPr>
            <p:blipFill rotWithShape="1">
              <a:blip r:embed="rId3">
                <a:alphaModFix/>
              </a:blip>
              <a:srcRect b="-15078" l="10196" r="71454" t="34099"/>
              <a:stretch/>
            </p:blipFill>
            <p:spPr>
              <a:xfrm flipH="1">
                <a:off x="0" y="3131850"/>
                <a:ext cx="806825" cy="2002925"/>
              </a:xfrm>
              <a:prstGeom prst="rect">
                <a:avLst/>
              </a:prstGeom>
              <a:noFill/>
              <a:ln>
                <a:noFill/>
              </a:ln>
            </p:spPr>
          </p:pic>
        </p:grpSp>
        <p:pic>
          <p:nvPicPr>
            <p:cNvPr id="222" name="Google Shape;222;p37"/>
            <p:cNvPicPr preferRelativeResize="0"/>
            <p:nvPr/>
          </p:nvPicPr>
          <p:blipFill rotWithShape="1">
            <a:blip r:embed="rId4">
              <a:alphaModFix/>
            </a:blip>
            <a:srcRect b="42279" l="-35864" r="-14828" t="3690"/>
            <a:stretch/>
          </p:blipFill>
          <p:spPr>
            <a:xfrm rot="-5400000">
              <a:off x="7929012" y="3913888"/>
              <a:ext cx="1474774" cy="966999"/>
            </a:xfrm>
            <a:prstGeom prst="rect">
              <a:avLst/>
            </a:prstGeom>
            <a:noFill/>
            <a:ln>
              <a:noFill/>
            </a:ln>
          </p:spPr>
        </p:pic>
      </p:gr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6">
    <p:spTree>
      <p:nvGrpSpPr>
        <p:cNvPr id="223" name="Shape 223"/>
        <p:cNvGrpSpPr/>
        <p:nvPr/>
      </p:nvGrpSpPr>
      <p:grpSpPr>
        <a:xfrm>
          <a:off x="0" y="0"/>
          <a:ext cx="0" cy="0"/>
          <a:chOff x="0" y="0"/>
          <a:chExt cx="0" cy="0"/>
        </a:xfrm>
      </p:grpSpPr>
      <p:sp>
        <p:nvSpPr>
          <p:cNvPr id="224" name="Google Shape;224;p38"/>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25" name="Google Shape;225;p38"/>
          <p:cNvSpPr txBox="1"/>
          <p:nvPr>
            <p:ph idx="1" type="subTitle"/>
          </p:nvPr>
        </p:nvSpPr>
        <p:spPr>
          <a:xfrm>
            <a:off x="806226" y="3135251"/>
            <a:ext cx="2164500" cy="869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26" name="Google Shape;226;p38"/>
          <p:cNvSpPr txBox="1"/>
          <p:nvPr>
            <p:ph idx="2" type="subTitle"/>
          </p:nvPr>
        </p:nvSpPr>
        <p:spPr>
          <a:xfrm>
            <a:off x="3418650" y="3135251"/>
            <a:ext cx="2164500" cy="869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27" name="Google Shape;227;p38"/>
          <p:cNvSpPr txBox="1"/>
          <p:nvPr>
            <p:ph idx="3" type="subTitle"/>
          </p:nvPr>
        </p:nvSpPr>
        <p:spPr>
          <a:xfrm>
            <a:off x="6031075" y="3135250"/>
            <a:ext cx="2164500" cy="869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28" name="Google Shape;228;p38"/>
          <p:cNvSpPr txBox="1"/>
          <p:nvPr>
            <p:ph idx="4" type="subTitle"/>
          </p:nvPr>
        </p:nvSpPr>
        <p:spPr>
          <a:xfrm>
            <a:off x="806225" y="2607550"/>
            <a:ext cx="2164500" cy="527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29" name="Google Shape;229;p38"/>
          <p:cNvSpPr txBox="1"/>
          <p:nvPr>
            <p:ph idx="5" type="subTitle"/>
          </p:nvPr>
        </p:nvSpPr>
        <p:spPr>
          <a:xfrm>
            <a:off x="3418653" y="2607550"/>
            <a:ext cx="2164500" cy="527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30" name="Google Shape;230;p38"/>
          <p:cNvSpPr txBox="1"/>
          <p:nvPr>
            <p:ph idx="6" type="subTitle"/>
          </p:nvPr>
        </p:nvSpPr>
        <p:spPr>
          <a:xfrm>
            <a:off x="6031076" y="2607550"/>
            <a:ext cx="2164500" cy="527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231" name="Google Shape;231;p38"/>
          <p:cNvGrpSpPr/>
          <p:nvPr/>
        </p:nvGrpSpPr>
        <p:grpSpPr>
          <a:xfrm>
            <a:off x="-6850" y="-11950"/>
            <a:ext cx="9150861" cy="5155450"/>
            <a:chOff x="-6850" y="-11950"/>
            <a:chExt cx="9150861" cy="5155450"/>
          </a:xfrm>
        </p:grpSpPr>
        <p:pic>
          <p:nvPicPr>
            <p:cNvPr id="232" name="Google Shape;232;p38"/>
            <p:cNvPicPr preferRelativeResize="0"/>
            <p:nvPr/>
          </p:nvPicPr>
          <p:blipFill rotWithShape="1">
            <a:blip r:embed="rId2">
              <a:alphaModFix/>
            </a:blip>
            <a:srcRect b="-8389" l="60268" r="-3305" t="57514"/>
            <a:stretch/>
          </p:blipFill>
          <p:spPr>
            <a:xfrm>
              <a:off x="-6850" y="-11950"/>
              <a:ext cx="1179799" cy="1446074"/>
            </a:xfrm>
            <a:prstGeom prst="rect">
              <a:avLst/>
            </a:prstGeom>
            <a:noFill/>
            <a:ln>
              <a:noFill/>
            </a:ln>
          </p:spPr>
        </p:pic>
        <p:pic>
          <p:nvPicPr>
            <p:cNvPr id="233" name="Google Shape;233;p38"/>
            <p:cNvPicPr preferRelativeResize="0"/>
            <p:nvPr/>
          </p:nvPicPr>
          <p:blipFill rotWithShape="1">
            <a:blip r:embed="rId3">
              <a:alphaModFix/>
            </a:blip>
            <a:srcRect b="-14600" l="11532" r="70118" t="33622"/>
            <a:stretch/>
          </p:blipFill>
          <p:spPr>
            <a:xfrm>
              <a:off x="8337186" y="3140575"/>
              <a:ext cx="806825" cy="2002925"/>
            </a:xfrm>
            <a:prstGeom prst="rect">
              <a:avLst/>
            </a:prstGeom>
            <a:noFill/>
            <a:ln>
              <a:noFill/>
            </a:ln>
          </p:spPr>
        </p:pic>
      </p:gr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BLANK_1_1_1_2_1_1">
    <p:spTree>
      <p:nvGrpSpPr>
        <p:cNvPr id="234" name="Shape 234"/>
        <p:cNvGrpSpPr/>
        <p:nvPr/>
      </p:nvGrpSpPr>
      <p:grpSpPr>
        <a:xfrm>
          <a:off x="0" y="0"/>
          <a:ext cx="0" cy="0"/>
          <a:chOff x="0" y="0"/>
          <a:chExt cx="0" cy="0"/>
        </a:xfrm>
      </p:grpSpPr>
      <p:sp>
        <p:nvSpPr>
          <p:cNvPr id="235" name="Google Shape;235;p39"/>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3500"/>
              <a:buNone/>
              <a:defRPr/>
            </a:lvl1pPr>
            <a:lvl2pPr lvl="1" rtl="0">
              <a:lnSpc>
                <a:spcPct val="115000"/>
              </a:lnSpc>
              <a:spcBef>
                <a:spcPts val="0"/>
              </a:spcBef>
              <a:spcAft>
                <a:spcPts val="0"/>
              </a:spcAft>
              <a:buSzPts val="3500"/>
              <a:buNone/>
              <a:defRPr/>
            </a:lvl2pPr>
            <a:lvl3pPr lvl="2" rtl="0">
              <a:lnSpc>
                <a:spcPct val="115000"/>
              </a:lnSpc>
              <a:spcBef>
                <a:spcPts val="0"/>
              </a:spcBef>
              <a:spcAft>
                <a:spcPts val="0"/>
              </a:spcAft>
              <a:buSzPts val="3500"/>
              <a:buNone/>
              <a:defRPr/>
            </a:lvl3pPr>
            <a:lvl4pPr lvl="3" rtl="0">
              <a:lnSpc>
                <a:spcPct val="115000"/>
              </a:lnSpc>
              <a:spcBef>
                <a:spcPts val="0"/>
              </a:spcBef>
              <a:spcAft>
                <a:spcPts val="0"/>
              </a:spcAft>
              <a:buSzPts val="3500"/>
              <a:buNone/>
              <a:defRPr/>
            </a:lvl4pPr>
            <a:lvl5pPr lvl="4" rtl="0">
              <a:lnSpc>
                <a:spcPct val="115000"/>
              </a:lnSpc>
              <a:spcBef>
                <a:spcPts val="0"/>
              </a:spcBef>
              <a:spcAft>
                <a:spcPts val="0"/>
              </a:spcAft>
              <a:buSzPts val="3500"/>
              <a:buNone/>
              <a:defRPr/>
            </a:lvl5pPr>
            <a:lvl6pPr lvl="5" rtl="0">
              <a:lnSpc>
                <a:spcPct val="115000"/>
              </a:lnSpc>
              <a:spcBef>
                <a:spcPts val="0"/>
              </a:spcBef>
              <a:spcAft>
                <a:spcPts val="0"/>
              </a:spcAft>
              <a:buSzPts val="3500"/>
              <a:buNone/>
              <a:defRPr/>
            </a:lvl6pPr>
            <a:lvl7pPr lvl="6" rtl="0">
              <a:lnSpc>
                <a:spcPct val="115000"/>
              </a:lnSpc>
              <a:spcBef>
                <a:spcPts val="0"/>
              </a:spcBef>
              <a:spcAft>
                <a:spcPts val="0"/>
              </a:spcAft>
              <a:buSzPts val="3500"/>
              <a:buNone/>
              <a:defRPr/>
            </a:lvl7pPr>
            <a:lvl8pPr lvl="7" rtl="0">
              <a:lnSpc>
                <a:spcPct val="115000"/>
              </a:lnSpc>
              <a:spcBef>
                <a:spcPts val="0"/>
              </a:spcBef>
              <a:spcAft>
                <a:spcPts val="0"/>
              </a:spcAft>
              <a:buSzPts val="3500"/>
              <a:buNone/>
              <a:defRPr/>
            </a:lvl8pPr>
            <a:lvl9pPr lvl="8" rtl="0">
              <a:lnSpc>
                <a:spcPct val="115000"/>
              </a:lnSpc>
              <a:spcBef>
                <a:spcPts val="0"/>
              </a:spcBef>
              <a:spcAft>
                <a:spcPts val="0"/>
              </a:spcAft>
              <a:buSzPts val="3500"/>
              <a:buNone/>
              <a:defRPr/>
            </a:lvl9pPr>
          </a:lstStyle>
          <a:p/>
        </p:txBody>
      </p:sp>
      <p:sp>
        <p:nvSpPr>
          <p:cNvPr id="236" name="Google Shape;236;p39"/>
          <p:cNvSpPr txBox="1"/>
          <p:nvPr>
            <p:ph idx="1" type="subTitle"/>
          </p:nvPr>
        </p:nvSpPr>
        <p:spPr>
          <a:xfrm>
            <a:off x="3406650" y="1768350"/>
            <a:ext cx="2330700" cy="26859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Clr>
                <a:schemeClr val="accent2"/>
              </a:buClr>
              <a:buSzPts val="1400"/>
              <a:buFont typeface="Arial"/>
              <a:buChar char="●"/>
              <a:defRPr sz="1400"/>
            </a:lvl1pPr>
            <a:lvl2pPr lvl="1" rtl="0">
              <a:lnSpc>
                <a:spcPct val="115000"/>
              </a:lnSpc>
              <a:spcBef>
                <a:spcPts val="0"/>
              </a:spcBef>
              <a:spcAft>
                <a:spcPts val="0"/>
              </a:spcAft>
              <a:buClr>
                <a:srgbClr val="000000"/>
              </a:buClr>
              <a:buSzPts val="1400"/>
              <a:buFont typeface="Arial"/>
              <a:buChar char="○"/>
              <a:defRPr sz="1400"/>
            </a:lvl2pPr>
            <a:lvl3pPr lvl="2" rtl="0">
              <a:lnSpc>
                <a:spcPct val="115000"/>
              </a:lnSpc>
              <a:spcBef>
                <a:spcPts val="1600"/>
              </a:spcBef>
              <a:spcAft>
                <a:spcPts val="0"/>
              </a:spcAft>
              <a:buClr>
                <a:srgbClr val="000000"/>
              </a:buClr>
              <a:buSzPts val="1400"/>
              <a:buFont typeface="Arial"/>
              <a:buChar char="■"/>
              <a:defRPr sz="1400"/>
            </a:lvl3pPr>
            <a:lvl4pPr lvl="3" rtl="0">
              <a:lnSpc>
                <a:spcPct val="115000"/>
              </a:lnSpc>
              <a:spcBef>
                <a:spcPts val="1600"/>
              </a:spcBef>
              <a:spcAft>
                <a:spcPts val="0"/>
              </a:spcAft>
              <a:buClr>
                <a:srgbClr val="000000"/>
              </a:buClr>
              <a:buSzPts val="1400"/>
              <a:buFont typeface="Arial"/>
              <a:buChar char="●"/>
              <a:defRPr sz="1400"/>
            </a:lvl4pPr>
            <a:lvl5pPr lvl="4" rtl="0">
              <a:lnSpc>
                <a:spcPct val="115000"/>
              </a:lnSpc>
              <a:spcBef>
                <a:spcPts val="1600"/>
              </a:spcBef>
              <a:spcAft>
                <a:spcPts val="0"/>
              </a:spcAft>
              <a:buClr>
                <a:srgbClr val="000000"/>
              </a:buClr>
              <a:buSzPts val="1400"/>
              <a:buFont typeface="Arial"/>
              <a:buChar char="○"/>
              <a:defRPr sz="1400"/>
            </a:lvl5pPr>
            <a:lvl6pPr lvl="5" rtl="0">
              <a:lnSpc>
                <a:spcPct val="115000"/>
              </a:lnSpc>
              <a:spcBef>
                <a:spcPts val="1600"/>
              </a:spcBef>
              <a:spcAft>
                <a:spcPts val="0"/>
              </a:spcAft>
              <a:buClr>
                <a:srgbClr val="000000"/>
              </a:buClr>
              <a:buSzPts val="1400"/>
              <a:buFont typeface="Arial"/>
              <a:buChar char="■"/>
              <a:defRPr sz="1400"/>
            </a:lvl6pPr>
            <a:lvl7pPr lvl="6" rtl="0">
              <a:lnSpc>
                <a:spcPct val="115000"/>
              </a:lnSpc>
              <a:spcBef>
                <a:spcPts val="1600"/>
              </a:spcBef>
              <a:spcAft>
                <a:spcPts val="0"/>
              </a:spcAft>
              <a:buClr>
                <a:srgbClr val="000000"/>
              </a:buClr>
              <a:buSzPts val="1400"/>
              <a:buFont typeface="Arial"/>
              <a:buChar char="●"/>
              <a:defRPr sz="1400"/>
            </a:lvl7pPr>
            <a:lvl8pPr lvl="7" rtl="0">
              <a:lnSpc>
                <a:spcPct val="115000"/>
              </a:lnSpc>
              <a:spcBef>
                <a:spcPts val="1600"/>
              </a:spcBef>
              <a:spcAft>
                <a:spcPts val="0"/>
              </a:spcAft>
              <a:buClr>
                <a:srgbClr val="000000"/>
              </a:buClr>
              <a:buSzPts val="1400"/>
              <a:buFont typeface="Arial"/>
              <a:buChar char="○"/>
              <a:defRPr sz="1400"/>
            </a:lvl8pPr>
            <a:lvl9pPr lvl="8" rtl="0">
              <a:lnSpc>
                <a:spcPct val="115000"/>
              </a:lnSpc>
              <a:spcBef>
                <a:spcPts val="1600"/>
              </a:spcBef>
              <a:spcAft>
                <a:spcPts val="1600"/>
              </a:spcAft>
              <a:buClr>
                <a:srgbClr val="000000"/>
              </a:buClr>
              <a:buSzPts val="1400"/>
              <a:buFont typeface="Arial"/>
              <a:buChar char="■"/>
              <a:defRPr sz="1400"/>
            </a:lvl9pPr>
          </a:lstStyle>
          <a:p/>
        </p:txBody>
      </p:sp>
      <p:sp>
        <p:nvSpPr>
          <p:cNvPr id="237" name="Google Shape;237;p39"/>
          <p:cNvSpPr txBox="1"/>
          <p:nvPr>
            <p:ph idx="2" type="subTitle"/>
          </p:nvPr>
        </p:nvSpPr>
        <p:spPr>
          <a:xfrm>
            <a:off x="5858600" y="1768350"/>
            <a:ext cx="2330700" cy="26859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Clr>
                <a:schemeClr val="accent4"/>
              </a:buClr>
              <a:buSzPts val="1400"/>
              <a:buFont typeface="Arial"/>
              <a:buChar char="●"/>
              <a:defRPr sz="1400"/>
            </a:lvl1pPr>
            <a:lvl2pPr lvl="1" rtl="0">
              <a:lnSpc>
                <a:spcPct val="115000"/>
              </a:lnSpc>
              <a:spcBef>
                <a:spcPts val="0"/>
              </a:spcBef>
              <a:spcAft>
                <a:spcPts val="0"/>
              </a:spcAft>
              <a:buClr>
                <a:srgbClr val="000000"/>
              </a:buClr>
              <a:buSzPts val="1400"/>
              <a:buFont typeface="Arial"/>
              <a:buChar char="○"/>
              <a:defRPr sz="1400"/>
            </a:lvl2pPr>
            <a:lvl3pPr lvl="2" rtl="0">
              <a:lnSpc>
                <a:spcPct val="115000"/>
              </a:lnSpc>
              <a:spcBef>
                <a:spcPts val="1600"/>
              </a:spcBef>
              <a:spcAft>
                <a:spcPts val="0"/>
              </a:spcAft>
              <a:buClr>
                <a:srgbClr val="000000"/>
              </a:buClr>
              <a:buSzPts val="1400"/>
              <a:buFont typeface="Arial"/>
              <a:buChar char="■"/>
              <a:defRPr sz="1400"/>
            </a:lvl3pPr>
            <a:lvl4pPr lvl="3" rtl="0">
              <a:lnSpc>
                <a:spcPct val="115000"/>
              </a:lnSpc>
              <a:spcBef>
                <a:spcPts val="1600"/>
              </a:spcBef>
              <a:spcAft>
                <a:spcPts val="0"/>
              </a:spcAft>
              <a:buClr>
                <a:srgbClr val="000000"/>
              </a:buClr>
              <a:buSzPts val="1400"/>
              <a:buFont typeface="Arial"/>
              <a:buChar char="●"/>
              <a:defRPr sz="1400"/>
            </a:lvl4pPr>
            <a:lvl5pPr lvl="4" rtl="0">
              <a:lnSpc>
                <a:spcPct val="115000"/>
              </a:lnSpc>
              <a:spcBef>
                <a:spcPts val="1600"/>
              </a:spcBef>
              <a:spcAft>
                <a:spcPts val="0"/>
              </a:spcAft>
              <a:buClr>
                <a:srgbClr val="000000"/>
              </a:buClr>
              <a:buSzPts val="1400"/>
              <a:buFont typeface="Arial"/>
              <a:buChar char="○"/>
              <a:defRPr sz="1400"/>
            </a:lvl5pPr>
            <a:lvl6pPr lvl="5" rtl="0">
              <a:lnSpc>
                <a:spcPct val="115000"/>
              </a:lnSpc>
              <a:spcBef>
                <a:spcPts val="1600"/>
              </a:spcBef>
              <a:spcAft>
                <a:spcPts val="0"/>
              </a:spcAft>
              <a:buClr>
                <a:srgbClr val="000000"/>
              </a:buClr>
              <a:buSzPts val="1400"/>
              <a:buFont typeface="Arial"/>
              <a:buChar char="■"/>
              <a:defRPr sz="1400"/>
            </a:lvl6pPr>
            <a:lvl7pPr lvl="6" rtl="0">
              <a:lnSpc>
                <a:spcPct val="115000"/>
              </a:lnSpc>
              <a:spcBef>
                <a:spcPts val="1600"/>
              </a:spcBef>
              <a:spcAft>
                <a:spcPts val="0"/>
              </a:spcAft>
              <a:buClr>
                <a:srgbClr val="000000"/>
              </a:buClr>
              <a:buSzPts val="1400"/>
              <a:buFont typeface="Arial"/>
              <a:buChar char="●"/>
              <a:defRPr sz="1400"/>
            </a:lvl7pPr>
            <a:lvl8pPr lvl="7" rtl="0">
              <a:lnSpc>
                <a:spcPct val="115000"/>
              </a:lnSpc>
              <a:spcBef>
                <a:spcPts val="1600"/>
              </a:spcBef>
              <a:spcAft>
                <a:spcPts val="0"/>
              </a:spcAft>
              <a:buClr>
                <a:srgbClr val="000000"/>
              </a:buClr>
              <a:buSzPts val="1400"/>
              <a:buFont typeface="Arial"/>
              <a:buChar char="○"/>
              <a:defRPr sz="1400"/>
            </a:lvl8pPr>
            <a:lvl9pPr lvl="8" rtl="0">
              <a:lnSpc>
                <a:spcPct val="115000"/>
              </a:lnSpc>
              <a:spcBef>
                <a:spcPts val="1600"/>
              </a:spcBef>
              <a:spcAft>
                <a:spcPts val="1600"/>
              </a:spcAft>
              <a:buClr>
                <a:srgbClr val="000000"/>
              </a:buClr>
              <a:buSzPts val="1400"/>
              <a:buFont typeface="Arial"/>
              <a:buChar char="■"/>
              <a:defRPr sz="1400"/>
            </a:lvl9pPr>
          </a:lstStyle>
          <a:p/>
        </p:txBody>
      </p:sp>
      <p:sp>
        <p:nvSpPr>
          <p:cNvPr id="238" name="Google Shape;238;p39"/>
          <p:cNvSpPr txBox="1"/>
          <p:nvPr>
            <p:ph idx="3" type="subTitle"/>
          </p:nvPr>
        </p:nvSpPr>
        <p:spPr>
          <a:xfrm>
            <a:off x="5858600" y="1395900"/>
            <a:ext cx="2330700" cy="493200"/>
          </a:xfrm>
          <a:prstGeom prst="rect">
            <a:avLst/>
          </a:prstGeom>
        </p:spPr>
        <p:txBody>
          <a:bodyPr anchorCtr="0" anchor="b" bIns="91425" lIns="91425" spcFirstLastPara="1" rIns="91425" wrap="square" tIns="91425">
            <a:noAutofit/>
          </a:bodyPr>
          <a:lstStyle>
            <a:lvl1pPr lvl="0" rtl="0" algn="ctr">
              <a:lnSpc>
                <a:spcPct val="115000"/>
              </a:lnSpc>
              <a:spcBef>
                <a:spcPts val="0"/>
              </a:spcBef>
              <a:spcAft>
                <a:spcPts val="0"/>
              </a:spcAft>
              <a:buSzPts val="2500"/>
              <a:buNone/>
              <a:defRPr sz="2400">
                <a:latin typeface="Baskervville"/>
                <a:ea typeface="Baskervville"/>
                <a:cs typeface="Baskervville"/>
                <a:sym typeface="Baskervville"/>
              </a:defRPr>
            </a:lvl1pPr>
            <a:lvl2pPr lvl="1" rtl="0">
              <a:lnSpc>
                <a:spcPct val="115000"/>
              </a:lnSpc>
              <a:spcBef>
                <a:spcPts val="0"/>
              </a:spcBef>
              <a:spcAft>
                <a:spcPts val="0"/>
              </a:spcAft>
              <a:buSzPts val="2500"/>
              <a:buNone/>
              <a:defRPr sz="2500"/>
            </a:lvl2pPr>
            <a:lvl3pPr lvl="2" rtl="0">
              <a:lnSpc>
                <a:spcPct val="115000"/>
              </a:lnSpc>
              <a:spcBef>
                <a:spcPts val="1600"/>
              </a:spcBef>
              <a:spcAft>
                <a:spcPts val="0"/>
              </a:spcAft>
              <a:buSzPts val="2500"/>
              <a:buNone/>
              <a:defRPr sz="2500"/>
            </a:lvl3pPr>
            <a:lvl4pPr lvl="3" rtl="0">
              <a:lnSpc>
                <a:spcPct val="115000"/>
              </a:lnSpc>
              <a:spcBef>
                <a:spcPts val="1600"/>
              </a:spcBef>
              <a:spcAft>
                <a:spcPts val="0"/>
              </a:spcAft>
              <a:buSzPts val="2500"/>
              <a:buNone/>
              <a:defRPr sz="2500"/>
            </a:lvl4pPr>
            <a:lvl5pPr lvl="4" rtl="0">
              <a:lnSpc>
                <a:spcPct val="115000"/>
              </a:lnSpc>
              <a:spcBef>
                <a:spcPts val="1600"/>
              </a:spcBef>
              <a:spcAft>
                <a:spcPts val="0"/>
              </a:spcAft>
              <a:buSzPts val="2500"/>
              <a:buNone/>
              <a:defRPr sz="2500"/>
            </a:lvl5pPr>
            <a:lvl6pPr lvl="5" rtl="0">
              <a:lnSpc>
                <a:spcPct val="115000"/>
              </a:lnSpc>
              <a:spcBef>
                <a:spcPts val="1600"/>
              </a:spcBef>
              <a:spcAft>
                <a:spcPts val="0"/>
              </a:spcAft>
              <a:buSzPts val="2500"/>
              <a:buNone/>
              <a:defRPr sz="2500"/>
            </a:lvl6pPr>
            <a:lvl7pPr lvl="6" rtl="0">
              <a:lnSpc>
                <a:spcPct val="115000"/>
              </a:lnSpc>
              <a:spcBef>
                <a:spcPts val="1600"/>
              </a:spcBef>
              <a:spcAft>
                <a:spcPts val="0"/>
              </a:spcAft>
              <a:buSzPts val="2500"/>
              <a:buNone/>
              <a:defRPr sz="2500"/>
            </a:lvl7pPr>
            <a:lvl8pPr lvl="7" rtl="0">
              <a:lnSpc>
                <a:spcPct val="115000"/>
              </a:lnSpc>
              <a:spcBef>
                <a:spcPts val="1600"/>
              </a:spcBef>
              <a:spcAft>
                <a:spcPts val="0"/>
              </a:spcAft>
              <a:buSzPts val="2500"/>
              <a:buNone/>
              <a:defRPr sz="2500"/>
            </a:lvl8pPr>
            <a:lvl9pPr lvl="8" rtl="0">
              <a:lnSpc>
                <a:spcPct val="115000"/>
              </a:lnSpc>
              <a:spcBef>
                <a:spcPts val="1600"/>
              </a:spcBef>
              <a:spcAft>
                <a:spcPts val="1600"/>
              </a:spcAft>
              <a:buSzPts val="2500"/>
              <a:buNone/>
              <a:defRPr sz="2500"/>
            </a:lvl9pPr>
          </a:lstStyle>
          <a:p/>
        </p:txBody>
      </p:sp>
      <p:sp>
        <p:nvSpPr>
          <p:cNvPr id="239" name="Google Shape;239;p39"/>
          <p:cNvSpPr txBox="1"/>
          <p:nvPr>
            <p:ph idx="4" type="subTitle"/>
          </p:nvPr>
        </p:nvSpPr>
        <p:spPr>
          <a:xfrm>
            <a:off x="954700" y="1768350"/>
            <a:ext cx="2330700" cy="26859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Clr>
                <a:schemeClr val="dk2"/>
              </a:buClr>
              <a:buSzPts val="1400"/>
              <a:buFont typeface="Arial"/>
              <a:buChar char="●"/>
              <a:defRPr sz="1400"/>
            </a:lvl1pPr>
            <a:lvl2pPr lvl="1" rtl="0">
              <a:lnSpc>
                <a:spcPct val="115000"/>
              </a:lnSpc>
              <a:spcBef>
                <a:spcPts val="0"/>
              </a:spcBef>
              <a:spcAft>
                <a:spcPts val="0"/>
              </a:spcAft>
              <a:buClr>
                <a:srgbClr val="000000"/>
              </a:buClr>
              <a:buSzPts val="1400"/>
              <a:buFont typeface="Arial"/>
              <a:buChar char="○"/>
              <a:defRPr sz="1400"/>
            </a:lvl2pPr>
            <a:lvl3pPr lvl="2" rtl="0">
              <a:lnSpc>
                <a:spcPct val="115000"/>
              </a:lnSpc>
              <a:spcBef>
                <a:spcPts val="1600"/>
              </a:spcBef>
              <a:spcAft>
                <a:spcPts val="0"/>
              </a:spcAft>
              <a:buClr>
                <a:srgbClr val="000000"/>
              </a:buClr>
              <a:buSzPts val="1400"/>
              <a:buFont typeface="Arial"/>
              <a:buChar char="■"/>
              <a:defRPr sz="1400"/>
            </a:lvl3pPr>
            <a:lvl4pPr lvl="3" rtl="0">
              <a:lnSpc>
                <a:spcPct val="115000"/>
              </a:lnSpc>
              <a:spcBef>
                <a:spcPts val="1600"/>
              </a:spcBef>
              <a:spcAft>
                <a:spcPts val="0"/>
              </a:spcAft>
              <a:buClr>
                <a:srgbClr val="000000"/>
              </a:buClr>
              <a:buSzPts val="1400"/>
              <a:buFont typeface="Arial"/>
              <a:buChar char="●"/>
              <a:defRPr sz="1400"/>
            </a:lvl4pPr>
            <a:lvl5pPr lvl="4" rtl="0">
              <a:lnSpc>
                <a:spcPct val="115000"/>
              </a:lnSpc>
              <a:spcBef>
                <a:spcPts val="1600"/>
              </a:spcBef>
              <a:spcAft>
                <a:spcPts val="0"/>
              </a:spcAft>
              <a:buClr>
                <a:srgbClr val="000000"/>
              </a:buClr>
              <a:buSzPts val="1400"/>
              <a:buFont typeface="Arial"/>
              <a:buChar char="○"/>
              <a:defRPr sz="1400"/>
            </a:lvl5pPr>
            <a:lvl6pPr lvl="5" rtl="0">
              <a:lnSpc>
                <a:spcPct val="115000"/>
              </a:lnSpc>
              <a:spcBef>
                <a:spcPts val="1600"/>
              </a:spcBef>
              <a:spcAft>
                <a:spcPts val="0"/>
              </a:spcAft>
              <a:buClr>
                <a:srgbClr val="000000"/>
              </a:buClr>
              <a:buSzPts val="1400"/>
              <a:buFont typeface="Arial"/>
              <a:buChar char="■"/>
              <a:defRPr sz="1400"/>
            </a:lvl6pPr>
            <a:lvl7pPr lvl="6" rtl="0">
              <a:lnSpc>
                <a:spcPct val="115000"/>
              </a:lnSpc>
              <a:spcBef>
                <a:spcPts val="1600"/>
              </a:spcBef>
              <a:spcAft>
                <a:spcPts val="0"/>
              </a:spcAft>
              <a:buClr>
                <a:srgbClr val="000000"/>
              </a:buClr>
              <a:buSzPts val="1400"/>
              <a:buFont typeface="Arial"/>
              <a:buChar char="●"/>
              <a:defRPr sz="1400"/>
            </a:lvl7pPr>
            <a:lvl8pPr lvl="7" rtl="0">
              <a:lnSpc>
                <a:spcPct val="115000"/>
              </a:lnSpc>
              <a:spcBef>
                <a:spcPts val="1600"/>
              </a:spcBef>
              <a:spcAft>
                <a:spcPts val="0"/>
              </a:spcAft>
              <a:buClr>
                <a:srgbClr val="000000"/>
              </a:buClr>
              <a:buSzPts val="1400"/>
              <a:buFont typeface="Arial"/>
              <a:buChar char="○"/>
              <a:defRPr sz="1400"/>
            </a:lvl8pPr>
            <a:lvl9pPr lvl="8" rtl="0">
              <a:lnSpc>
                <a:spcPct val="115000"/>
              </a:lnSpc>
              <a:spcBef>
                <a:spcPts val="1600"/>
              </a:spcBef>
              <a:spcAft>
                <a:spcPts val="1600"/>
              </a:spcAft>
              <a:buClr>
                <a:srgbClr val="000000"/>
              </a:buClr>
              <a:buSzPts val="1400"/>
              <a:buFont typeface="Arial"/>
              <a:buChar char="■"/>
              <a:defRPr sz="1400"/>
            </a:lvl9pPr>
          </a:lstStyle>
          <a:p/>
        </p:txBody>
      </p:sp>
      <p:sp>
        <p:nvSpPr>
          <p:cNvPr id="240" name="Google Shape;240;p39"/>
          <p:cNvSpPr txBox="1"/>
          <p:nvPr>
            <p:ph idx="5" type="subTitle"/>
          </p:nvPr>
        </p:nvSpPr>
        <p:spPr>
          <a:xfrm>
            <a:off x="954700" y="1395900"/>
            <a:ext cx="2330700" cy="493200"/>
          </a:xfrm>
          <a:prstGeom prst="rect">
            <a:avLst/>
          </a:prstGeom>
        </p:spPr>
        <p:txBody>
          <a:bodyPr anchorCtr="0" anchor="b" bIns="91425" lIns="91425" spcFirstLastPara="1" rIns="91425" wrap="square" tIns="91425">
            <a:noAutofit/>
          </a:bodyPr>
          <a:lstStyle>
            <a:lvl1pPr lvl="0" rtl="0" algn="ctr">
              <a:lnSpc>
                <a:spcPct val="115000"/>
              </a:lnSpc>
              <a:spcBef>
                <a:spcPts val="0"/>
              </a:spcBef>
              <a:spcAft>
                <a:spcPts val="0"/>
              </a:spcAft>
              <a:buSzPts val="2500"/>
              <a:buNone/>
              <a:defRPr sz="2400">
                <a:latin typeface="Baskervville"/>
                <a:ea typeface="Baskervville"/>
                <a:cs typeface="Baskervville"/>
                <a:sym typeface="Baskervville"/>
              </a:defRPr>
            </a:lvl1pPr>
            <a:lvl2pPr lvl="1" rtl="0">
              <a:lnSpc>
                <a:spcPct val="115000"/>
              </a:lnSpc>
              <a:spcBef>
                <a:spcPts val="0"/>
              </a:spcBef>
              <a:spcAft>
                <a:spcPts val="0"/>
              </a:spcAft>
              <a:buSzPts val="2500"/>
              <a:buNone/>
              <a:defRPr sz="2500"/>
            </a:lvl2pPr>
            <a:lvl3pPr lvl="2" rtl="0">
              <a:lnSpc>
                <a:spcPct val="115000"/>
              </a:lnSpc>
              <a:spcBef>
                <a:spcPts val="1600"/>
              </a:spcBef>
              <a:spcAft>
                <a:spcPts val="0"/>
              </a:spcAft>
              <a:buSzPts val="2500"/>
              <a:buNone/>
              <a:defRPr sz="2500"/>
            </a:lvl3pPr>
            <a:lvl4pPr lvl="3" rtl="0">
              <a:lnSpc>
                <a:spcPct val="115000"/>
              </a:lnSpc>
              <a:spcBef>
                <a:spcPts val="1600"/>
              </a:spcBef>
              <a:spcAft>
                <a:spcPts val="0"/>
              </a:spcAft>
              <a:buSzPts val="2500"/>
              <a:buNone/>
              <a:defRPr sz="2500"/>
            </a:lvl4pPr>
            <a:lvl5pPr lvl="4" rtl="0">
              <a:lnSpc>
                <a:spcPct val="115000"/>
              </a:lnSpc>
              <a:spcBef>
                <a:spcPts val="1600"/>
              </a:spcBef>
              <a:spcAft>
                <a:spcPts val="0"/>
              </a:spcAft>
              <a:buSzPts val="2500"/>
              <a:buNone/>
              <a:defRPr sz="2500"/>
            </a:lvl5pPr>
            <a:lvl6pPr lvl="5" rtl="0">
              <a:lnSpc>
                <a:spcPct val="115000"/>
              </a:lnSpc>
              <a:spcBef>
                <a:spcPts val="1600"/>
              </a:spcBef>
              <a:spcAft>
                <a:spcPts val="0"/>
              </a:spcAft>
              <a:buSzPts val="2500"/>
              <a:buNone/>
              <a:defRPr sz="2500"/>
            </a:lvl6pPr>
            <a:lvl7pPr lvl="6" rtl="0">
              <a:lnSpc>
                <a:spcPct val="115000"/>
              </a:lnSpc>
              <a:spcBef>
                <a:spcPts val="1600"/>
              </a:spcBef>
              <a:spcAft>
                <a:spcPts val="0"/>
              </a:spcAft>
              <a:buSzPts val="2500"/>
              <a:buNone/>
              <a:defRPr sz="2500"/>
            </a:lvl7pPr>
            <a:lvl8pPr lvl="7" rtl="0">
              <a:lnSpc>
                <a:spcPct val="115000"/>
              </a:lnSpc>
              <a:spcBef>
                <a:spcPts val="1600"/>
              </a:spcBef>
              <a:spcAft>
                <a:spcPts val="0"/>
              </a:spcAft>
              <a:buSzPts val="2500"/>
              <a:buNone/>
              <a:defRPr sz="2500"/>
            </a:lvl8pPr>
            <a:lvl9pPr lvl="8" rtl="0">
              <a:lnSpc>
                <a:spcPct val="115000"/>
              </a:lnSpc>
              <a:spcBef>
                <a:spcPts val="1600"/>
              </a:spcBef>
              <a:spcAft>
                <a:spcPts val="1600"/>
              </a:spcAft>
              <a:buSzPts val="2500"/>
              <a:buNone/>
              <a:defRPr sz="2500"/>
            </a:lvl9pPr>
          </a:lstStyle>
          <a:p/>
        </p:txBody>
      </p:sp>
      <p:sp>
        <p:nvSpPr>
          <p:cNvPr id="241" name="Google Shape;241;p39"/>
          <p:cNvSpPr txBox="1"/>
          <p:nvPr>
            <p:ph idx="6" type="subTitle"/>
          </p:nvPr>
        </p:nvSpPr>
        <p:spPr>
          <a:xfrm>
            <a:off x="3406650" y="1395900"/>
            <a:ext cx="2330700" cy="493200"/>
          </a:xfrm>
          <a:prstGeom prst="rect">
            <a:avLst/>
          </a:prstGeom>
        </p:spPr>
        <p:txBody>
          <a:bodyPr anchorCtr="0" anchor="b" bIns="91425" lIns="91425" spcFirstLastPara="1" rIns="91425" wrap="square" tIns="91425">
            <a:noAutofit/>
          </a:bodyPr>
          <a:lstStyle>
            <a:lvl1pPr lvl="0" rtl="0" algn="ctr">
              <a:lnSpc>
                <a:spcPct val="115000"/>
              </a:lnSpc>
              <a:spcBef>
                <a:spcPts val="0"/>
              </a:spcBef>
              <a:spcAft>
                <a:spcPts val="0"/>
              </a:spcAft>
              <a:buSzPts val="2500"/>
              <a:buNone/>
              <a:defRPr sz="2400">
                <a:latin typeface="Baskervville"/>
                <a:ea typeface="Baskervville"/>
                <a:cs typeface="Baskervville"/>
                <a:sym typeface="Baskervville"/>
              </a:defRPr>
            </a:lvl1pPr>
            <a:lvl2pPr lvl="1" rtl="0">
              <a:lnSpc>
                <a:spcPct val="115000"/>
              </a:lnSpc>
              <a:spcBef>
                <a:spcPts val="0"/>
              </a:spcBef>
              <a:spcAft>
                <a:spcPts val="0"/>
              </a:spcAft>
              <a:buSzPts val="2500"/>
              <a:buNone/>
              <a:defRPr sz="2500"/>
            </a:lvl2pPr>
            <a:lvl3pPr lvl="2" rtl="0">
              <a:lnSpc>
                <a:spcPct val="115000"/>
              </a:lnSpc>
              <a:spcBef>
                <a:spcPts val="1600"/>
              </a:spcBef>
              <a:spcAft>
                <a:spcPts val="0"/>
              </a:spcAft>
              <a:buSzPts val="2500"/>
              <a:buNone/>
              <a:defRPr sz="2500"/>
            </a:lvl3pPr>
            <a:lvl4pPr lvl="3" rtl="0">
              <a:lnSpc>
                <a:spcPct val="115000"/>
              </a:lnSpc>
              <a:spcBef>
                <a:spcPts val="1600"/>
              </a:spcBef>
              <a:spcAft>
                <a:spcPts val="0"/>
              </a:spcAft>
              <a:buSzPts val="2500"/>
              <a:buNone/>
              <a:defRPr sz="2500"/>
            </a:lvl4pPr>
            <a:lvl5pPr lvl="4" rtl="0">
              <a:lnSpc>
                <a:spcPct val="115000"/>
              </a:lnSpc>
              <a:spcBef>
                <a:spcPts val="1600"/>
              </a:spcBef>
              <a:spcAft>
                <a:spcPts val="0"/>
              </a:spcAft>
              <a:buSzPts val="2500"/>
              <a:buNone/>
              <a:defRPr sz="2500"/>
            </a:lvl5pPr>
            <a:lvl6pPr lvl="5" rtl="0">
              <a:lnSpc>
                <a:spcPct val="115000"/>
              </a:lnSpc>
              <a:spcBef>
                <a:spcPts val="1600"/>
              </a:spcBef>
              <a:spcAft>
                <a:spcPts val="0"/>
              </a:spcAft>
              <a:buSzPts val="2500"/>
              <a:buNone/>
              <a:defRPr sz="2500"/>
            </a:lvl6pPr>
            <a:lvl7pPr lvl="6" rtl="0">
              <a:lnSpc>
                <a:spcPct val="115000"/>
              </a:lnSpc>
              <a:spcBef>
                <a:spcPts val="1600"/>
              </a:spcBef>
              <a:spcAft>
                <a:spcPts val="0"/>
              </a:spcAft>
              <a:buSzPts val="2500"/>
              <a:buNone/>
              <a:defRPr sz="2500"/>
            </a:lvl7pPr>
            <a:lvl8pPr lvl="7" rtl="0">
              <a:lnSpc>
                <a:spcPct val="115000"/>
              </a:lnSpc>
              <a:spcBef>
                <a:spcPts val="1600"/>
              </a:spcBef>
              <a:spcAft>
                <a:spcPts val="0"/>
              </a:spcAft>
              <a:buSzPts val="2500"/>
              <a:buNone/>
              <a:defRPr sz="2500"/>
            </a:lvl8pPr>
            <a:lvl9pPr lvl="8" rtl="0">
              <a:lnSpc>
                <a:spcPct val="115000"/>
              </a:lnSpc>
              <a:spcBef>
                <a:spcPts val="1600"/>
              </a:spcBef>
              <a:spcAft>
                <a:spcPts val="1600"/>
              </a:spcAft>
              <a:buSzPts val="2500"/>
              <a:buNone/>
              <a:defRPr sz="2500"/>
            </a:lvl9pPr>
          </a:lstStyle>
          <a:p/>
        </p:txBody>
      </p:sp>
      <p:grpSp>
        <p:nvGrpSpPr>
          <p:cNvPr id="242" name="Google Shape;242;p39"/>
          <p:cNvGrpSpPr/>
          <p:nvPr/>
        </p:nvGrpSpPr>
        <p:grpSpPr>
          <a:xfrm>
            <a:off x="0" y="1934025"/>
            <a:ext cx="9144001" cy="3209476"/>
            <a:chOff x="0" y="1934025"/>
            <a:chExt cx="9144001" cy="3209476"/>
          </a:xfrm>
        </p:grpSpPr>
        <p:pic>
          <p:nvPicPr>
            <p:cNvPr id="243" name="Google Shape;243;p39"/>
            <p:cNvPicPr preferRelativeResize="0"/>
            <p:nvPr/>
          </p:nvPicPr>
          <p:blipFill rotWithShape="1">
            <a:blip r:embed="rId2">
              <a:alphaModFix/>
            </a:blip>
            <a:srcRect b="9366" l="-13296" r="45180" t="-26448"/>
            <a:stretch/>
          </p:blipFill>
          <p:spPr>
            <a:xfrm flipH="1">
              <a:off x="0" y="2838050"/>
              <a:ext cx="1298150" cy="2305451"/>
            </a:xfrm>
            <a:prstGeom prst="rect">
              <a:avLst/>
            </a:prstGeom>
            <a:noFill/>
            <a:ln>
              <a:noFill/>
            </a:ln>
          </p:spPr>
        </p:pic>
        <p:pic>
          <p:nvPicPr>
            <p:cNvPr id="244" name="Google Shape;244;p39"/>
            <p:cNvPicPr preferRelativeResize="0"/>
            <p:nvPr/>
          </p:nvPicPr>
          <p:blipFill rotWithShape="1">
            <a:blip r:embed="rId3">
              <a:alphaModFix/>
            </a:blip>
            <a:srcRect b="-12639" l="4417" r="78418" t="15936"/>
            <a:stretch/>
          </p:blipFill>
          <p:spPr>
            <a:xfrm>
              <a:off x="8131275" y="1934025"/>
              <a:ext cx="1012726" cy="3209475"/>
            </a:xfrm>
            <a:prstGeom prst="rect">
              <a:avLst/>
            </a:prstGeom>
            <a:noFill/>
            <a:ln>
              <a:noFill/>
            </a:ln>
          </p:spPr>
        </p:pic>
      </p:gr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5">
    <p:spTree>
      <p:nvGrpSpPr>
        <p:cNvPr id="245" name="Shape 245"/>
        <p:cNvGrpSpPr/>
        <p:nvPr/>
      </p:nvGrpSpPr>
      <p:grpSpPr>
        <a:xfrm>
          <a:off x="0" y="0"/>
          <a:ext cx="0" cy="0"/>
          <a:chOff x="0" y="0"/>
          <a:chExt cx="0" cy="0"/>
        </a:xfrm>
      </p:grpSpPr>
      <p:sp>
        <p:nvSpPr>
          <p:cNvPr id="246" name="Google Shape;246;p40"/>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47" name="Google Shape;247;p40"/>
          <p:cNvSpPr txBox="1"/>
          <p:nvPr>
            <p:ph idx="1" type="subTitle"/>
          </p:nvPr>
        </p:nvSpPr>
        <p:spPr>
          <a:xfrm>
            <a:off x="2126336" y="1998950"/>
            <a:ext cx="1978200" cy="665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48" name="Google Shape;248;p40"/>
          <p:cNvSpPr txBox="1"/>
          <p:nvPr>
            <p:ph idx="2" type="subTitle"/>
          </p:nvPr>
        </p:nvSpPr>
        <p:spPr>
          <a:xfrm>
            <a:off x="5039464" y="1998950"/>
            <a:ext cx="1978200" cy="665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49" name="Google Shape;249;p40"/>
          <p:cNvSpPr txBox="1"/>
          <p:nvPr>
            <p:ph idx="3" type="subTitle"/>
          </p:nvPr>
        </p:nvSpPr>
        <p:spPr>
          <a:xfrm>
            <a:off x="2126336" y="3558625"/>
            <a:ext cx="1978200" cy="665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50" name="Google Shape;250;p40"/>
          <p:cNvSpPr txBox="1"/>
          <p:nvPr>
            <p:ph idx="4" type="subTitle"/>
          </p:nvPr>
        </p:nvSpPr>
        <p:spPr>
          <a:xfrm>
            <a:off x="5039464" y="3558625"/>
            <a:ext cx="1978200" cy="665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51" name="Google Shape;251;p40"/>
          <p:cNvSpPr txBox="1"/>
          <p:nvPr>
            <p:ph idx="5" type="subTitle"/>
          </p:nvPr>
        </p:nvSpPr>
        <p:spPr>
          <a:xfrm>
            <a:off x="2126325" y="1536675"/>
            <a:ext cx="1978200" cy="509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52" name="Google Shape;252;p40"/>
          <p:cNvSpPr txBox="1"/>
          <p:nvPr>
            <p:ph idx="6" type="subTitle"/>
          </p:nvPr>
        </p:nvSpPr>
        <p:spPr>
          <a:xfrm>
            <a:off x="2126325" y="3096350"/>
            <a:ext cx="1978200" cy="509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53" name="Google Shape;253;p40"/>
          <p:cNvSpPr txBox="1"/>
          <p:nvPr>
            <p:ph idx="7" type="subTitle"/>
          </p:nvPr>
        </p:nvSpPr>
        <p:spPr>
          <a:xfrm>
            <a:off x="5039450" y="1536675"/>
            <a:ext cx="1978200" cy="509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54" name="Google Shape;254;p40"/>
          <p:cNvSpPr txBox="1"/>
          <p:nvPr>
            <p:ph idx="8" type="subTitle"/>
          </p:nvPr>
        </p:nvSpPr>
        <p:spPr>
          <a:xfrm>
            <a:off x="5039450" y="3096350"/>
            <a:ext cx="1978200" cy="509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255" name="Google Shape;255;p40"/>
          <p:cNvGrpSpPr/>
          <p:nvPr/>
        </p:nvGrpSpPr>
        <p:grpSpPr>
          <a:xfrm>
            <a:off x="0" y="-3012"/>
            <a:ext cx="9190975" cy="5149509"/>
            <a:chOff x="0" y="-3012"/>
            <a:chExt cx="9190975" cy="5149509"/>
          </a:xfrm>
        </p:grpSpPr>
        <p:pic>
          <p:nvPicPr>
            <p:cNvPr id="256" name="Google Shape;256;p40"/>
            <p:cNvPicPr preferRelativeResize="0"/>
            <p:nvPr/>
          </p:nvPicPr>
          <p:blipFill rotWithShape="1">
            <a:blip r:embed="rId2">
              <a:alphaModFix/>
            </a:blip>
            <a:srcRect b="14310" l="13523" r="66250" t="-21422"/>
            <a:stretch/>
          </p:blipFill>
          <p:spPr>
            <a:xfrm flipH="1">
              <a:off x="8248777" y="2016562"/>
              <a:ext cx="942198" cy="2806675"/>
            </a:xfrm>
            <a:prstGeom prst="rect">
              <a:avLst/>
            </a:prstGeom>
            <a:noFill/>
            <a:ln>
              <a:noFill/>
            </a:ln>
          </p:spPr>
        </p:pic>
        <p:grpSp>
          <p:nvGrpSpPr>
            <p:cNvPr id="257" name="Google Shape;257;p40"/>
            <p:cNvGrpSpPr/>
            <p:nvPr/>
          </p:nvGrpSpPr>
          <p:grpSpPr>
            <a:xfrm>
              <a:off x="0" y="-3012"/>
              <a:ext cx="9144000" cy="5149509"/>
              <a:chOff x="0" y="-3012"/>
              <a:chExt cx="9144000" cy="5149509"/>
            </a:xfrm>
          </p:grpSpPr>
          <p:grpSp>
            <p:nvGrpSpPr>
              <p:cNvPr id="258" name="Google Shape;258;p40"/>
              <p:cNvGrpSpPr/>
              <p:nvPr/>
            </p:nvGrpSpPr>
            <p:grpSpPr>
              <a:xfrm flipH="1">
                <a:off x="0" y="-3012"/>
                <a:ext cx="9144000" cy="5149509"/>
                <a:chOff x="0" y="-6012"/>
                <a:chExt cx="9144000" cy="5149509"/>
              </a:xfrm>
            </p:grpSpPr>
            <p:pic>
              <p:nvPicPr>
                <p:cNvPr id="259" name="Google Shape;259;p40"/>
                <p:cNvPicPr preferRelativeResize="0"/>
                <p:nvPr/>
              </p:nvPicPr>
              <p:blipFill rotWithShape="1">
                <a:blip r:embed="rId3">
                  <a:alphaModFix/>
                </a:blip>
                <a:srcRect b="62250" l="37584" r="-5820" t="-16263"/>
                <a:stretch/>
              </p:blipFill>
              <p:spPr>
                <a:xfrm>
                  <a:off x="0" y="3605474"/>
                  <a:ext cx="1873999" cy="1538023"/>
                </a:xfrm>
                <a:prstGeom prst="rect">
                  <a:avLst/>
                </a:prstGeom>
                <a:noFill/>
                <a:ln>
                  <a:noFill/>
                </a:ln>
              </p:spPr>
            </p:pic>
            <p:pic>
              <p:nvPicPr>
                <p:cNvPr id="260" name="Google Shape;260;p40"/>
                <p:cNvPicPr preferRelativeResize="0"/>
                <p:nvPr/>
              </p:nvPicPr>
              <p:blipFill rotWithShape="1">
                <a:blip r:embed="rId4">
                  <a:alphaModFix/>
                </a:blip>
                <a:srcRect b="52928" l="-25346" r="-25346" t="-6959"/>
                <a:stretch/>
              </p:blipFill>
              <p:spPr>
                <a:xfrm flipH="1" rot="-5400000">
                  <a:off x="7923113" y="247876"/>
                  <a:ext cx="1474774" cy="966999"/>
                </a:xfrm>
                <a:prstGeom prst="rect">
                  <a:avLst/>
                </a:prstGeom>
                <a:noFill/>
                <a:ln>
                  <a:noFill/>
                </a:ln>
              </p:spPr>
            </p:pic>
          </p:grpSp>
          <p:pic>
            <p:nvPicPr>
              <p:cNvPr id="261" name="Google Shape;261;p40"/>
              <p:cNvPicPr preferRelativeResize="0"/>
              <p:nvPr/>
            </p:nvPicPr>
            <p:blipFill rotWithShape="1">
              <a:blip r:embed="rId5">
                <a:alphaModFix/>
              </a:blip>
              <a:srcRect b="0" l="-9430" r="59560" t="0"/>
              <a:stretch/>
            </p:blipFill>
            <p:spPr>
              <a:xfrm rot="5400000">
                <a:off x="209154" y="4008240"/>
                <a:ext cx="926112" cy="1344409"/>
              </a:xfrm>
              <a:prstGeom prst="rect">
                <a:avLst/>
              </a:prstGeom>
              <a:noFill/>
              <a:ln>
                <a:noFill/>
              </a:ln>
            </p:spPr>
          </p:pic>
        </p:grpSp>
      </p:gr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7">
    <p:spTree>
      <p:nvGrpSpPr>
        <p:cNvPr id="262" name="Shape 262"/>
        <p:cNvGrpSpPr/>
        <p:nvPr/>
      </p:nvGrpSpPr>
      <p:grpSpPr>
        <a:xfrm>
          <a:off x="0" y="0"/>
          <a:ext cx="0" cy="0"/>
          <a:chOff x="0" y="0"/>
          <a:chExt cx="0" cy="0"/>
        </a:xfrm>
      </p:grpSpPr>
      <p:sp>
        <p:nvSpPr>
          <p:cNvPr id="263" name="Google Shape;263;p41"/>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64" name="Google Shape;264;p41"/>
          <p:cNvSpPr txBox="1"/>
          <p:nvPr>
            <p:ph idx="1" type="subTitle"/>
          </p:nvPr>
        </p:nvSpPr>
        <p:spPr>
          <a:xfrm>
            <a:off x="955975" y="2040124"/>
            <a:ext cx="2133600" cy="6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65" name="Google Shape;265;p41"/>
          <p:cNvSpPr txBox="1"/>
          <p:nvPr>
            <p:ph idx="2" type="subTitle"/>
          </p:nvPr>
        </p:nvSpPr>
        <p:spPr>
          <a:xfrm>
            <a:off x="3505174" y="2040124"/>
            <a:ext cx="2133600" cy="6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66" name="Google Shape;266;p41"/>
          <p:cNvSpPr txBox="1"/>
          <p:nvPr>
            <p:ph idx="3" type="subTitle"/>
          </p:nvPr>
        </p:nvSpPr>
        <p:spPr>
          <a:xfrm>
            <a:off x="955975" y="3625926"/>
            <a:ext cx="2133600" cy="6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67" name="Google Shape;267;p41"/>
          <p:cNvSpPr txBox="1"/>
          <p:nvPr>
            <p:ph idx="4" type="subTitle"/>
          </p:nvPr>
        </p:nvSpPr>
        <p:spPr>
          <a:xfrm>
            <a:off x="3505174" y="3625926"/>
            <a:ext cx="2133600" cy="6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68" name="Google Shape;268;p41"/>
          <p:cNvSpPr txBox="1"/>
          <p:nvPr>
            <p:ph idx="5" type="subTitle"/>
          </p:nvPr>
        </p:nvSpPr>
        <p:spPr>
          <a:xfrm>
            <a:off x="6054373" y="2040124"/>
            <a:ext cx="2133900" cy="6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69" name="Google Shape;269;p41"/>
          <p:cNvSpPr txBox="1"/>
          <p:nvPr>
            <p:ph idx="6" type="subTitle"/>
          </p:nvPr>
        </p:nvSpPr>
        <p:spPr>
          <a:xfrm>
            <a:off x="6054373" y="3625925"/>
            <a:ext cx="2133900" cy="6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70" name="Google Shape;270;p41"/>
          <p:cNvSpPr txBox="1"/>
          <p:nvPr>
            <p:ph idx="7" type="subTitle"/>
          </p:nvPr>
        </p:nvSpPr>
        <p:spPr>
          <a:xfrm>
            <a:off x="954350" y="1594750"/>
            <a:ext cx="2136900" cy="4848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71" name="Google Shape;271;p41"/>
          <p:cNvSpPr txBox="1"/>
          <p:nvPr>
            <p:ph idx="8" type="subTitle"/>
          </p:nvPr>
        </p:nvSpPr>
        <p:spPr>
          <a:xfrm>
            <a:off x="3503550" y="1594750"/>
            <a:ext cx="2136900" cy="4848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72" name="Google Shape;272;p41"/>
          <p:cNvSpPr txBox="1"/>
          <p:nvPr>
            <p:ph idx="9" type="subTitle"/>
          </p:nvPr>
        </p:nvSpPr>
        <p:spPr>
          <a:xfrm>
            <a:off x="6052750" y="1594750"/>
            <a:ext cx="2136900" cy="4848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73" name="Google Shape;273;p41"/>
          <p:cNvSpPr txBox="1"/>
          <p:nvPr>
            <p:ph idx="13" type="subTitle"/>
          </p:nvPr>
        </p:nvSpPr>
        <p:spPr>
          <a:xfrm>
            <a:off x="954350" y="3179395"/>
            <a:ext cx="2136900" cy="4848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74" name="Google Shape;274;p41"/>
          <p:cNvSpPr txBox="1"/>
          <p:nvPr>
            <p:ph idx="14" type="subTitle"/>
          </p:nvPr>
        </p:nvSpPr>
        <p:spPr>
          <a:xfrm>
            <a:off x="3503550" y="3179395"/>
            <a:ext cx="2136900" cy="4848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75" name="Google Shape;275;p41"/>
          <p:cNvSpPr txBox="1"/>
          <p:nvPr>
            <p:ph idx="15" type="subTitle"/>
          </p:nvPr>
        </p:nvSpPr>
        <p:spPr>
          <a:xfrm>
            <a:off x="6052750" y="3179394"/>
            <a:ext cx="2136900" cy="4848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276" name="Google Shape;276;p41"/>
          <p:cNvGrpSpPr/>
          <p:nvPr/>
        </p:nvGrpSpPr>
        <p:grpSpPr>
          <a:xfrm>
            <a:off x="0" y="-10500"/>
            <a:ext cx="9144000" cy="5167987"/>
            <a:chOff x="0" y="-10500"/>
            <a:chExt cx="9144000" cy="5167987"/>
          </a:xfrm>
        </p:grpSpPr>
        <p:pic>
          <p:nvPicPr>
            <p:cNvPr id="277" name="Google Shape;277;p41"/>
            <p:cNvPicPr preferRelativeResize="0"/>
            <p:nvPr/>
          </p:nvPicPr>
          <p:blipFill rotWithShape="1">
            <a:blip r:embed="rId2">
              <a:alphaModFix/>
            </a:blip>
            <a:srcRect b="-4601" l="51695" r="-2007" t="58218"/>
            <a:stretch/>
          </p:blipFill>
          <p:spPr>
            <a:xfrm flipH="1">
              <a:off x="7874451" y="-10500"/>
              <a:ext cx="1269549" cy="1213551"/>
            </a:xfrm>
            <a:prstGeom prst="rect">
              <a:avLst/>
            </a:prstGeom>
            <a:noFill/>
            <a:ln>
              <a:noFill/>
            </a:ln>
          </p:spPr>
        </p:pic>
        <p:pic>
          <p:nvPicPr>
            <p:cNvPr id="278" name="Google Shape;278;p41"/>
            <p:cNvPicPr preferRelativeResize="0"/>
            <p:nvPr/>
          </p:nvPicPr>
          <p:blipFill rotWithShape="1">
            <a:blip r:embed="rId3">
              <a:alphaModFix/>
            </a:blip>
            <a:srcRect b="-12639" l="4417" r="78418" t="15936"/>
            <a:stretch/>
          </p:blipFill>
          <p:spPr>
            <a:xfrm flipH="1">
              <a:off x="0" y="1948013"/>
              <a:ext cx="1012726" cy="3209475"/>
            </a:xfrm>
            <a:prstGeom prst="rect">
              <a:avLst/>
            </a:prstGeom>
            <a:noFill/>
            <a:ln>
              <a:noFill/>
            </a:ln>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8">
    <p:spTree>
      <p:nvGrpSpPr>
        <p:cNvPr id="279" name="Shape 279"/>
        <p:cNvGrpSpPr/>
        <p:nvPr/>
      </p:nvGrpSpPr>
      <p:grpSpPr>
        <a:xfrm>
          <a:off x="0" y="0"/>
          <a:ext cx="0" cy="0"/>
          <a:chOff x="0" y="0"/>
          <a:chExt cx="0" cy="0"/>
        </a:xfrm>
      </p:grpSpPr>
      <p:sp>
        <p:nvSpPr>
          <p:cNvPr id="280" name="Google Shape;280;p42"/>
          <p:cNvSpPr txBox="1"/>
          <p:nvPr>
            <p:ph hasCustomPrompt="1" type="title"/>
          </p:nvPr>
        </p:nvSpPr>
        <p:spPr>
          <a:xfrm>
            <a:off x="3716125" y="706175"/>
            <a:ext cx="4151100" cy="768900"/>
          </a:xfrm>
          <a:prstGeom prst="rect">
            <a:avLst/>
          </a:prstGeom>
          <a:noFill/>
        </p:spPr>
        <p:txBody>
          <a:bodyPr anchorCtr="0" anchor="b" bIns="91425" lIns="91425" spcFirstLastPara="1" rIns="91425" wrap="square" tIns="91425">
            <a:noAutofit/>
          </a:bodyPr>
          <a:lstStyle>
            <a:lvl1pPr lvl="0" rtl="0">
              <a:spcBef>
                <a:spcPts val="0"/>
              </a:spcBef>
              <a:spcAft>
                <a:spcPts val="0"/>
              </a:spcAft>
              <a:buClr>
                <a:schemeClr val="lt1"/>
              </a:buClr>
              <a:buSzPts val="6000"/>
              <a:buNone/>
              <a:defRPr sz="45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281" name="Google Shape;281;p42"/>
          <p:cNvSpPr txBox="1"/>
          <p:nvPr>
            <p:ph idx="1" type="subTitle"/>
          </p:nvPr>
        </p:nvSpPr>
        <p:spPr>
          <a:xfrm>
            <a:off x="3716125" y="1464175"/>
            <a:ext cx="4151100" cy="37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400"/>
              <a:buNone/>
              <a:defRPr sz="1600">
                <a:solidFill>
                  <a:schemeClr val="dk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None/>
              <a:defRPr sz="2100">
                <a:solidFill>
                  <a:schemeClr val="dk1"/>
                </a:solidFill>
              </a:defRPr>
            </a:lvl4pPr>
            <a:lvl5pPr lvl="4" rtl="0" algn="ctr">
              <a:lnSpc>
                <a:spcPct val="100000"/>
              </a:lnSpc>
              <a:spcBef>
                <a:spcPts val="0"/>
              </a:spcBef>
              <a:spcAft>
                <a:spcPts val="0"/>
              </a:spcAft>
              <a:buClr>
                <a:schemeClr val="dk1"/>
              </a:buClr>
              <a:buSzPts val="2100"/>
              <a:buNone/>
              <a:defRPr sz="2100">
                <a:solidFill>
                  <a:schemeClr val="dk1"/>
                </a:solidFill>
              </a:defRPr>
            </a:lvl5pPr>
            <a:lvl6pPr lvl="5" rtl="0" algn="ctr">
              <a:lnSpc>
                <a:spcPct val="100000"/>
              </a:lnSpc>
              <a:spcBef>
                <a:spcPts val="0"/>
              </a:spcBef>
              <a:spcAft>
                <a:spcPts val="0"/>
              </a:spcAft>
              <a:buClr>
                <a:schemeClr val="dk1"/>
              </a:buClr>
              <a:buSzPts val="2100"/>
              <a:buNone/>
              <a:defRPr sz="2100">
                <a:solidFill>
                  <a:schemeClr val="dk1"/>
                </a:solidFill>
              </a:defRPr>
            </a:lvl6pPr>
            <a:lvl7pPr lvl="6" rtl="0" algn="ctr">
              <a:lnSpc>
                <a:spcPct val="100000"/>
              </a:lnSpc>
              <a:spcBef>
                <a:spcPts val="0"/>
              </a:spcBef>
              <a:spcAft>
                <a:spcPts val="0"/>
              </a:spcAft>
              <a:buClr>
                <a:schemeClr val="dk1"/>
              </a:buClr>
              <a:buSzPts val="2100"/>
              <a:buNone/>
              <a:defRPr sz="2100">
                <a:solidFill>
                  <a:schemeClr val="dk1"/>
                </a:solidFill>
              </a:defRPr>
            </a:lvl7pPr>
            <a:lvl8pPr lvl="7" rtl="0" algn="ctr">
              <a:lnSpc>
                <a:spcPct val="100000"/>
              </a:lnSpc>
              <a:spcBef>
                <a:spcPts val="0"/>
              </a:spcBef>
              <a:spcAft>
                <a:spcPts val="0"/>
              </a:spcAft>
              <a:buClr>
                <a:schemeClr val="dk1"/>
              </a:buClr>
              <a:buSzPts val="2100"/>
              <a:buNone/>
              <a:defRPr sz="2100">
                <a:solidFill>
                  <a:schemeClr val="dk1"/>
                </a:solidFill>
              </a:defRPr>
            </a:lvl8pPr>
            <a:lvl9pPr lvl="8" rtl="0" algn="ctr">
              <a:lnSpc>
                <a:spcPct val="100000"/>
              </a:lnSpc>
              <a:spcBef>
                <a:spcPts val="0"/>
              </a:spcBef>
              <a:spcAft>
                <a:spcPts val="0"/>
              </a:spcAft>
              <a:buClr>
                <a:schemeClr val="dk1"/>
              </a:buClr>
              <a:buSzPts val="2100"/>
              <a:buNone/>
              <a:defRPr sz="2100">
                <a:solidFill>
                  <a:schemeClr val="dk1"/>
                </a:solidFill>
              </a:defRPr>
            </a:lvl9pPr>
          </a:lstStyle>
          <a:p/>
        </p:txBody>
      </p:sp>
      <p:sp>
        <p:nvSpPr>
          <p:cNvPr id="282" name="Google Shape;282;p42"/>
          <p:cNvSpPr txBox="1"/>
          <p:nvPr>
            <p:ph hasCustomPrompt="1" idx="2" type="title"/>
          </p:nvPr>
        </p:nvSpPr>
        <p:spPr>
          <a:xfrm>
            <a:off x="3716125" y="2003879"/>
            <a:ext cx="4151100" cy="768900"/>
          </a:xfrm>
          <a:prstGeom prst="rect">
            <a:avLst/>
          </a:prstGeom>
          <a:noFill/>
        </p:spPr>
        <p:txBody>
          <a:bodyPr anchorCtr="0" anchor="b" bIns="91425" lIns="91425" spcFirstLastPara="1" rIns="91425" wrap="square" tIns="91425">
            <a:noAutofit/>
          </a:bodyPr>
          <a:lstStyle>
            <a:lvl1pPr lvl="0" rtl="0">
              <a:spcBef>
                <a:spcPts val="0"/>
              </a:spcBef>
              <a:spcAft>
                <a:spcPts val="0"/>
              </a:spcAft>
              <a:buClr>
                <a:schemeClr val="lt1"/>
              </a:buClr>
              <a:buSzPts val="6000"/>
              <a:buNone/>
              <a:defRPr sz="45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283" name="Google Shape;283;p42"/>
          <p:cNvSpPr txBox="1"/>
          <p:nvPr>
            <p:ph idx="3" type="subTitle"/>
          </p:nvPr>
        </p:nvSpPr>
        <p:spPr>
          <a:xfrm>
            <a:off x="3716125" y="2764450"/>
            <a:ext cx="4151100" cy="37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400"/>
              <a:buNone/>
              <a:defRPr sz="1600">
                <a:solidFill>
                  <a:schemeClr val="dk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None/>
              <a:defRPr sz="2100">
                <a:solidFill>
                  <a:schemeClr val="dk1"/>
                </a:solidFill>
              </a:defRPr>
            </a:lvl4pPr>
            <a:lvl5pPr lvl="4" rtl="0" algn="ctr">
              <a:lnSpc>
                <a:spcPct val="100000"/>
              </a:lnSpc>
              <a:spcBef>
                <a:spcPts val="0"/>
              </a:spcBef>
              <a:spcAft>
                <a:spcPts val="0"/>
              </a:spcAft>
              <a:buClr>
                <a:schemeClr val="dk1"/>
              </a:buClr>
              <a:buSzPts val="2100"/>
              <a:buNone/>
              <a:defRPr sz="2100">
                <a:solidFill>
                  <a:schemeClr val="dk1"/>
                </a:solidFill>
              </a:defRPr>
            </a:lvl5pPr>
            <a:lvl6pPr lvl="5" rtl="0" algn="ctr">
              <a:lnSpc>
                <a:spcPct val="100000"/>
              </a:lnSpc>
              <a:spcBef>
                <a:spcPts val="0"/>
              </a:spcBef>
              <a:spcAft>
                <a:spcPts val="0"/>
              </a:spcAft>
              <a:buClr>
                <a:schemeClr val="dk1"/>
              </a:buClr>
              <a:buSzPts val="2100"/>
              <a:buNone/>
              <a:defRPr sz="2100">
                <a:solidFill>
                  <a:schemeClr val="dk1"/>
                </a:solidFill>
              </a:defRPr>
            </a:lvl6pPr>
            <a:lvl7pPr lvl="6" rtl="0" algn="ctr">
              <a:lnSpc>
                <a:spcPct val="100000"/>
              </a:lnSpc>
              <a:spcBef>
                <a:spcPts val="0"/>
              </a:spcBef>
              <a:spcAft>
                <a:spcPts val="0"/>
              </a:spcAft>
              <a:buClr>
                <a:schemeClr val="dk1"/>
              </a:buClr>
              <a:buSzPts val="2100"/>
              <a:buNone/>
              <a:defRPr sz="2100">
                <a:solidFill>
                  <a:schemeClr val="dk1"/>
                </a:solidFill>
              </a:defRPr>
            </a:lvl7pPr>
            <a:lvl8pPr lvl="7" rtl="0" algn="ctr">
              <a:lnSpc>
                <a:spcPct val="100000"/>
              </a:lnSpc>
              <a:spcBef>
                <a:spcPts val="0"/>
              </a:spcBef>
              <a:spcAft>
                <a:spcPts val="0"/>
              </a:spcAft>
              <a:buClr>
                <a:schemeClr val="dk1"/>
              </a:buClr>
              <a:buSzPts val="2100"/>
              <a:buNone/>
              <a:defRPr sz="2100">
                <a:solidFill>
                  <a:schemeClr val="dk1"/>
                </a:solidFill>
              </a:defRPr>
            </a:lvl8pPr>
            <a:lvl9pPr lvl="8" rtl="0" algn="ctr">
              <a:lnSpc>
                <a:spcPct val="100000"/>
              </a:lnSpc>
              <a:spcBef>
                <a:spcPts val="0"/>
              </a:spcBef>
              <a:spcAft>
                <a:spcPts val="0"/>
              </a:spcAft>
              <a:buClr>
                <a:schemeClr val="dk1"/>
              </a:buClr>
              <a:buSzPts val="2100"/>
              <a:buNone/>
              <a:defRPr sz="2100">
                <a:solidFill>
                  <a:schemeClr val="dk1"/>
                </a:solidFill>
              </a:defRPr>
            </a:lvl9pPr>
          </a:lstStyle>
          <a:p/>
        </p:txBody>
      </p:sp>
      <p:sp>
        <p:nvSpPr>
          <p:cNvPr id="284" name="Google Shape;284;p42"/>
          <p:cNvSpPr txBox="1"/>
          <p:nvPr>
            <p:ph hasCustomPrompt="1" idx="4" type="title"/>
          </p:nvPr>
        </p:nvSpPr>
        <p:spPr>
          <a:xfrm>
            <a:off x="3716125" y="3301584"/>
            <a:ext cx="4151100" cy="768900"/>
          </a:xfrm>
          <a:prstGeom prst="rect">
            <a:avLst/>
          </a:prstGeom>
          <a:noFill/>
        </p:spPr>
        <p:txBody>
          <a:bodyPr anchorCtr="0" anchor="b" bIns="91425" lIns="91425" spcFirstLastPara="1" rIns="91425" wrap="square" tIns="91425">
            <a:noAutofit/>
          </a:bodyPr>
          <a:lstStyle>
            <a:lvl1pPr lvl="0" rtl="0">
              <a:spcBef>
                <a:spcPts val="0"/>
              </a:spcBef>
              <a:spcAft>
                <a:spcPts val="0"/>
              </a:spcAft>
              <a:buClr>
                <a:schemeClr val="lt1"/>
              </a:buClr>
              <a:buSzPts val="6000"/>
              <a:buNone/>
              <a:defRPr sz="45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285" name="Google Shape;285;p42"/>
          <p:cNvSpPr txBox="1"/>
          <p:nvPr>
            <p:ph idx="5" type="subTitle"/>
          </p:nvPr>
        </p:nvSpPr>
        <p:spPr>
          <a:xfrm>
            <a:off x="3716125" y="4064726"/>
            <a:ext cx="4151100" cy="37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400"/>
              <a:buNone/>
              <a:defRPr sz="1600">
                <a:solidFill>
                  <a:schemeClr val="dk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None/>
              <a:defRPr sz="2100">
                <a:solidFill>
                  <a:schemeClr val="dk1"/>
                </a:solidFill>
              </a:defRPr>
            </a:lvl4pPr>
            <a:lvl5pPr lvl="4" rtl="0" algn="ctr">
              <a:lnSpc>
                <a:spcPct val="100000"/>
              </a:lnSpc>
              <a:spcBef>
                <a:spcPts val="0"/>
              </a:spcBef>
              <a:spcAft>
                <a:spcPts val="0"/>
              </a:spcAft>
              <a:buClr>
                <a:schemeClr val="dk1"/>
              </a:buClr>
              <a:buSzPts val="2100"/>
              <a:buNone/>
              <a:defRPr sz="2100">
                <a:solidFill>
                  <a:schemeClr val="dk1"/>
                </a:solidFill>
              </a:defRPr>
            </a:lvl5pPr>
            <a:lvl6pPr lvl="5" rtl="0" algn="ctr">
              <a:lnSpc>
                <a:spcPct val="100000"/>
              </a:lnSpc>
              <a:spcBef>
                <a:spcPts val="0"/>
              </a:spcBef>
              <a:spcAft>
                <a:spcPts val="0"/>
              </a:spcAft>
              <a:buClr>
                <a:schemeClr val="dk1"/>
              </a:buClr>
              <a:buSzPts val="2100"/>
              <a:buNone/>
              <a:defRPr sz="2100">
                <a:solidFill>
                  <a:schemeClr val="dk1"/>
                </a:solidFill>
              </a:defRPr>
            </a:lvl6pPr>
            <a:lvl7pPr lvl="6" rtl="0" algn="ctr">
              <a:lnSpc>
                <a:spcPct val="100000"/>
              </a:lnSpc>
              <a:spcBef>
                <a:spcPts val="0"/>
              </a:spcBef>
              <a:spcAft>
                <a:spcPts val="0"/>
              </a:spcAft>
              <a:buClr>
                <a:schemeClr val="dk1"/>
              </a:buClr>
              <a:buSzPts val="2100"/>
              <a:buNone/>
              <a:defRPr sz="2100">
                <a:solidFill>
                  <a:schemeClr val="dk1"/>
                </a:solidFill>
              </a:defRPr>
            </a:lvl7pPr>
            <a:lvl8pPr lvl="7" rtl="0" algn="ctr">
              <a:lnSpc>
                <a:spcPct val="100000"/>
              </a:lnSpc>
              <a:spcBef>
                <a:spcPts val="0"/>
              </a:spcBef>
              <a:spcAft>
                <a:spcPts val="0"/>
              </a:spcAft>
              <a:buClr>
                <a:schemeClr val="dk1"/>
              </a:buClr>
              <a:buSzPts val="2100"/>
              <a:buNone/>
              <a:defRPr sz="2100">
                <a:solidFill>
                  <a:schemeClr val="dk1"/>
                </a:solidFill>
              </a:defRPr>
            </a:lvl8pPr>
            <a:lvl9pPr lvl="8" rtl="0" algn="ctr">
              <a:lnSpc>
                <a:spcPct val="100000"/>
              </a:lnSpc>
              <a:spcBef>
                <a:spcPts val="0"/>
              </a:spcBef>
              <a:spcAft>
                <a:spcPts val="0"/>
              </a:spcAft>
              <a:buClr>
                <a:schemeClr val="dk1"/>
              </a:buClr>
              <a:buSzPts val="2100"/>
              <a:buNone/>
              <a:defRPr sz="2100">
                <a:solidFill>
                  <a:schemeClr val="dk1"/>
                </a:solidFill>
              </a:defRPr>
            </a:lvl9pPr>
          </a:lstStyle>
          <a:p/>
        </p:txBody>
      </p:sp>
      <p:grpSp>
        <p:nvGrpSpPr>
          <p:cNvPr id="286" name="Google Shape;286;p42"/>
          <p:cNvGrpSpPr/>
          <p:nvPr/>
        </p:nvGrpSpPr>
        <p:grpSpPr>
          <a:xfrm flipH="1">
            <a:off x="5915325" y="-25"/>
            <a:ext cx="3228675" cy="5152735"/>
            <a:chOff x="0" y="-2686040"/>
            <a:chExt cx="4916515" cy="7846407"/>
          </a:xfrm>
        </p:grpSpPr>
        <p:pic>
          <p:nvPicPr>
            <p:cNvPr id="287" name="Google Shape;287;p42"/>
            <p:cNvPicPr preferRelativeResize="0"/>
            <p:nvPr/>
          </p:nvPicPr>
          <p:blipFill rotWithShape="1">
            <a:blip r:embed="rId2">
              <a:alphaModFix/>
            </a:blip>
            <a:srcRect b="-36127" l="7633" r="49671" t="-29216"/>
            <a:stretch/>
          </p:blipFill>
          <p:spPr>
            <a:xfrm rot="5400000">
              <a:off x="3435320" y="3677597"/>
              <a:ext cx="778819" cy="2183570"/>
            </a:xfrm>
            <a:prstGeom prst="rect">
              <a:avLst/>
            </a:prstGeom>
            <a:noFill/>
            <a:ln>
              <a:noFill/>
            </a:ln>
          </p:spPr>
        </p:pic>
        <p:pic>
          <p:nvPicPr>
            <p:cNvPr id="288" name="Google Shape;288;p42"/>
            <p:cNvPicPr preferRelativeResize="0"/>
            <p:nvPr/>
          </p:nvPicPr>
          <p:blipFill rotWithShape="1">
            <a:blip r:embed="rId3">
              <a:alphaModFix/>
            </a:blip>
            <a:srcRect b="-7364" l="53171" r="-8367" t="47922"/>
            <a:stretch/>
          </p:blipFill>
          <p:spPr>
            <a:xfrm>
              <a:off x="0" y="-2686040"/>
              <a:ext cx="1996840" cy="2229635"/>
            </a:xfrm>
            <a:prstGeom prst="rect">
              <a:avLst/>
            </a:prstGeom>
            <a:noFill/>
            <a:ln>
              <a:noFill/>
            </a:ln>
          </p:spPr>
        </p:pic>
        <p:pic>
          <p:nvPicPr>
            <p:cNvPr id="289" name="Google Shape;289;p42"/>
            <p:cNvPicPr preferRelativeResize="0"/>
            <p:nvPr/>
          </p:nvPicPr>
          <p:blipFill rotWithShape="1">
            <a:blip r:embed="rId4">
              <a:alphaModFix/>
            </a:blip>
            <a:srcRect b="6528" l="32323" r="-11607" t="-33046"/>
            <a:stretch/>
          </p:blipFill>
          <p:spPr>
            <a:xfrm>
              <a:off x="0" y="2235500"/>
              <a:ext cx="997406" cy="2910842"/>
            </a:xfrm>
            <a:prstGeom prst="rect">
              <a:avLst/>
            </a:prstGeom>
            <a:noFill/>
            <a:ln>
              <a:noFill/>
            </a:ln>
          </p:spPr>
        </p:pic>
        <p:pic>
          <p:nvPicPr>
            <p:cNvPr id="290" name="Google Shape;290;p42"/>
            <p:cNvPicPr preferRelativeResize="0"/>
            <p:nvPr/>
          </p:nvPicPr>
          <p:blipFill rotWithShape="1">
            <a:blip r:embed="rId5">
              <a:alphaModFix/>
            </a:blip>
            <a:srcRect b="-8180" l="25865" r="28963" t="60977"/>
            <a:stretch/>
          </p:blipFill>
          <p:spPr>
            <a:xfrm>
              <a:off x="393218" y="3663919"/>
              <a:ext cx="2545725" cy="1496448"/>
            </a:xfrm>
            <a:prstGeom prst="rect">
              <a:avLst/>
            </a:prstGeom>
            <a:noFill/>
            <a:ln>
              <a:noFill/>
            </a:ln>
          </p:spPr>
        </p:pic>
      </p:gr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3_1">
    <p:spTree>
      <p:nvGrpSpPr>
        <p:cNvPr id="291" name="Shape 291"/>
        <p:cNvGrpSpPr/>
        <p:nvPr/>
      </p:nvGrpSpPr>
      <p:grpSpPr>
        <a:xfrm>
          <a:off x="0" y="0"/>
          <a:ext cx="0" cy="0"/>
          <a:chOff x="0" y="0"/>
          <a:chExt cx="0" cy="0"/>
        </a:xfrm>
      </p:grpSpPr>
      <p:sp>
        <p:nvSpPr>
          <p:cNvPr id="292" name="Google Shape;292;p43"/>
          <p:cNvSpPr txBox="1"/>
          <p:nvPr>
            <p:ph type="title"/>
          </p:nvPr>
        </p:nvSpPr>
        <p:spPr>
          <a:xfrm>
            <a:off x="1018025" y="485175"/>
            <a:ext cx="4139400" cy="1225500"/>
          </a:xfrm>
          <a:prstGeom prst="rect">
            <a:avLst/>
          </a:prstGeom>
        </p:spPr>
        <p:txBody>
          <a:bodyPr anchorCtr="0" anchor="b" bIns="91425" lIns="91425" spcFirstLastPara="1" rIns="91425" wrap="square" tIns="91425">
            <a:noAutofit/>
          </a:bodyPr>
          <a:lstStyle>
            <a:lvl1pPr lvl="0" rtl="0">
              <a:spcBef>
                <a:spcPts val="0"/>
              </a:spcBef>
              <a:spcAft>
                <a:spcPts val="0"/>
              </a:spcAft>
              <a:buSzPts val="3500"/>
              <a:buNone/>
              <a:defRPr sz="74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93" name="Google Shape;293;p43"/>
          <p:cNvSpPr txBox="1"/>
          <p:nvPr>
            <p:ph idx="1" type="subTitle"/>
          </p:nvPr>
        </p:nvSpPr>
        <p:spPr>
          <a:xfrm>
            <a:off x="1018025" y="1618848"/>
            <a:ext cx="4139400" cy="1225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p:txBody>
      </p:sp>
      <p:sp>
        <p:nvSpPr>
          <p:cNvPr id="294" name="Google Shape;294;p43"/>
          <p:cNvSpPr txBox="1"/>
          <p:nvPr/>
        </p:nvSpPr>
        <p:spPr>
          <a:xfrm>
            <a:off x="1018025" y="3385900"/>
            <a:ext cx="4139400" cy="712200"/>
          </a:xfrm>
          <a:prstGeom prst="rect">
            <a:avLst/>
          </a:prstGeom>
          <a:noFill/>
          <a:ln>
            <a:noFill/>
          </a:ln>
        </p:spPr>
        <p:txBody>
          <a:bodyPr anchorCtr="0" anchor="t" bIns="91425" lIns="91425" spcFirstLastPara="1" rIns="91425" wrap="square" tIns="91425">
            <a:noAutofit/>
          </a:bodyPr>
          <a:lstStyle/>
          <a:p>
            <a:pPr indent="0" lvl="0" marL="0" rtl="0" algn="l">
              <a:spcBef>
                <a:spcPts val="300"/>
              </a:spcBef>
              <a:spcAft>
                <a:spcPts val="0"/>
              </a:spcAft>
              <a:buNone/>
            </a:pPr>
            <a:r>
              <a:rPr b="1" lang="en" sz="1200">
                <a:solidFill>
                  <a:schemeClr val="dk1"/>
                </a:solidFill>
                <a:latin typeface="DM Sans"/>
                <a:ea typeface="DM Sans"/>
                <a:cs typeface="DM Sans"/>
                <a:sym typeface="DM Sans"/>
              </a:rPr>
              <a:t>CREDITS:</a:t>
            </a:r>
            <a:r>
              <a:rPr lang="en" sz="1200">
                <a:solidFill>
                  <a:schemeClr val="dk1"/>
                </a:solidFill>
                <a:latin typeface="DM Sans"/>
                <a:ea typeface="DM Sans"/>
                <a:cs typeface="DM Sans"/>
                <a:sym typeface="DM Sans"/>
              </a:rPr>
              <a:t> This presentation template was created by </a:t>
            </a:r>
            <a:r>
              <a:rPr b="1" lang="en" sz="1200" u="sng">
                <a:solidFill>
                  <a:schemeClr val="dk1"/>
                </a:solidFill>
                <a:latin typeface="DM Sans"/>
                <a:ea typeface="DM Sans"/>
                <a:cs typeface="DM Sans"/>
                <a:sym typeface="DM Sans"/>
                <a:hlinkClick r:id="rId2">
                  <a:extLst>
                    <a:ext uri="{A12FA001-AC4F-418D-AE19-62706E023703}">
                      <ahyp:hlinkClr val="tx"/>
                    </a:ext>
                  </a:extLst>
                </a:hlinkClick>
              </a:rPr>
              <a:t>Slidesgo</a:t>
            </a:r>
            <a:r>
              <a:rPr lang="en" sz="1200">
                <a:solidFill>
                  <a:schemeClr val="dk1"/>
                </a:solidFill>
                <a:latin typeface="DM Sans"/>
                <a:ea typeface="DM Sans"/>
                <a:cs typeface="DM Sans"/>
                <a:sym typeface="DM Sans"/>
              </a:rPr>
              <a:t>, and includes icons by </a:t>
            </a:r>
            <a:r>
              <a:rPr b="1" lang="en" sz="1200" u="sng">
                <a:solidFill>
                  <a:schemeClr val="dk1"/>
                </a:solidFill>
                <a:latin typeface="DM Sans"/>
                <a:ea typeface="DM Sans"/>
                <a:cs typeface="DM Sans"/>
                <a:sym typeface="DM Sans"/>
                <a:hlinkClick r:id="rId3">
                  <a:extLst>
                    <a:ext uri="{A12FA001-AC4F-418D-AE19-62706E023703}">
                      <ahyp:hlinkClr val="tx"/>
                    </a:ext>
                  </a:extLst>
                </a:hlinkClick>
              </a:rPr>
              <a:t>Flaticon</a:t>
            </a:r>
            <a:r>
              <a:rPr lang="en" sz="1200">
                <a:solidFill>
                  <a:schemeClr val="dk1"/>
                </a:solidFill>
                <a:latin typeface="DM Sans"/>
                <a:ea typeface="DM Sans"/>
                <a:cs typeface="DM Sans"/>
                <a:sym typeface="DM Sans"/>
              </a:rPr>
              <a:t>, and infographics &amp; images by </a:t>
            </a:r>
            <a:r>
              <a:rPr b="1" lang="en" sz="1200" u="sng">
                <a:solidFill>
                  <a:schemeClr val="dk1"/>
                </a:solidFill>
                <a:latin typeface="DM Sans"/>
                <a:ea typeface="DM Sans"/>
                <a:cs typeface="DM Sans"/>
                <a:sym typeface="DM Sans"/>
                <a:hlinkClick r:id="rId4">
                  <a:extLst>
                    <a:ext uri="{A12FA001-AC4F-418D-AE19-62706E023703}">
                      <ahyp:hlinkClr val="tx"/>
                    </a:ext>
                  </a:extLst>
                </a:hlinkClick>
              </a:rPr>
              <a:t>Freepik</a:t>
            </a:r>
            <a:r>
              <a:rPr lang="en" sz="1200" u="sng">
                <a:solidFill>
                  <a:schemeClr val="dk1"/>
                </a:solidFill>
                <a:latin typeface="DM Sans"/>
                <a:ea typeface="DM Sans"/>
                <a:cs typeface="DM Sans"/>
                <a:sym typeface="DM Sans"/>
              </a:rPr>
              <a:t> </a:t>
            </a:r>
            <a:endParaRPr b="1" sz="1200" u="sng">
              <a:solidFill>
                <a:schemeClr val="dk1"/>
              </a:solidFill>
              <a:latin typeface="DM Sans"/>
              <a:ea typeface="DM Sans"/>
              <a:cs typeface="DM Sans"/>
              <a:sym typeface="DM Sans"/>
            </a:endParaRPr>
          </a:p>
        </p:txBody>
      </p:sp>
      <p:grpSp>
        <p:nvGrpSpPr>
          <p:cNvPr id="295" name="Google Shape;295;p43"/>
          <p:cNvGrpSpPr/>
          <p:nvPr/>
        </p:nvGrpSpPr>
        <p:grpSpPr>
          <a:xfrm>
            <a:off x="-71600" y="-325564"/>
            <a:ext cx="1344425" cy="5474290"/>
            <a:chOff x="-71600" y="-325564"/>
            <a:chExt cx="1344425" cy="5474290"/>
          </a:xfrm>
        </p:grpSpPr>
        <p:pic>
          <p:nvPicPr>
            <p:cNvPr id="296" name="Google Shape;296;p43"/>
            <p:cNvPicPr preferRelativeResize="0"/>
            <p:nvPr/>
          </p:nvPicPr>
          <p:blipFill rotWithShape="1">
            <a:blip r:embed="rId5">
              <a:alphaModFix/>
            </a:blip>
            <a:srcRect b="0" l="-9431" r="57439" t="0"/>
            <a:stretch/>
          </p:blipFill>
          <p:spPr>
            <a:xfrm rot="5400000">
              <a:off x="117875" y="3993776"/>
              <a:ext cx="965475" cy="1344425"/>
            </a:xfrm>
            <a:prstGeom prst="rect">
              <a:avLst/>
            </a:prstGeom>
            <a:noFill/>
            <a:ln>
              <a:noFill/>
            </a:ln>
          </p:spPr>
        </p:pic>
        <p:pic>
          <p:nvPicPr>
            <p:cNvPr id="297" name="Google Shape;297;p43"/>
            <p:cNvPicPr preferRelativeResize="0"/>
            <p:nvPr/>
          </p:nvPicPr>
          <p:blipFill rotWithShape="1">
            <a:blip r:embed="rId6">
              <a:alphaModFix/>
            </a:blip>
            <a:srcRect b="-7426" l="52876" r="-4940" t="-19091"/>
            <a:stretch/>
          </p:blipFill>
          <p:spPr>
            <a:xfrm>
              <a:off x="5" y="-325564"/>
              <a:ext cx="666794" cy="2963257"/>
            </a:xfrm>
            <a:prstGeom prst="rect">
              <a:avLst/>
            </a:prstGeom>
            <a:noFill/>
            <a:ln>
              <a:noFill/>
            </a:ln>
          </p:spPr>
        </p:pic>
      </p:gr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9">
    <p:spTree>
      <p:nvGrpSpPr>
        <p:cNvPr id="298" name="Shape 298"/>
        <p:cNvGrpSpPr/>
        <p:nvPr/>
      </p:nvGrpSpPr>
      <p:grpSpPr>
        <a:xfrm>
          <a:off x="0" y="0"/>
          <a:ext cx="0" cy="0"/>
          <a:chOff x="0" y="0"/>
          <a:chExt cx="0" cy="0"/>
        </a:xfrm>
      </p:grpSpPr>
      <p:grpSp>
        <p:nvGrpSpPr>
          <p:cNvPr id="299" name="Google Shape;299;p44"/>
          <p:cNvGrpSpPr/>
          <p:nvPr/>
        </p:nvGrpSpPr>
        <p:grpSpPr>
          <a:xfrm flipH="1">
            <a:off x="-6850" y="-11950"/>
            <a:ext cx="9150850" cy="5155407"/>
            <a:chOff x="-6850" y="-11950"/>
            <a:chExt cx="9150850" cy="5155407"/>
          </a:xfrm>
        </p:grpSpPr>
        <p:grpSp>
          <p:nvGrpSpPr>
            <p:cNvPr id="300" name="Google Shape;300;p44"/>
            <p:cNvGrpSpPr/>
            <p:nvPr/>
          </p:nvGrpSpPr>
          <p:grpSpPr>
            <a:xfrm flipH="1">
              <a:off x="5387545" y="2705868"/>
              <a:ext cx="3756455" cy="2437589"/>
              <a:chOff x="0" y="1434400"/>
              <a:chExt cx="5720200" cy="3711876"/>
            </a:xfrm>
          </p:grpSpPr>
          <p:pic>
            <p:nvPicPr>
              <p:cNvPr id="301" name="Google Shape;301;p44"/>
              <p:cNvPicPr preferRelativeResize="0"/>
              <p:nvPr/>
            </p:nvPicPr>
            <p:blipFill rotWithShape="1">
              <a:blip r:embed="rId2">
                <a:alphaModFix/>
              </a:blip>
              <a:srcRect b="0" l="-9430" r="59560" t="0"/>
              <a:stretch/>
            </p:blipFill>
            <p:spPr>
              <a:xfrm rot="5400000">
                <a:off x="4505888" y="3918789"/>
                <a:ext cx="990600" cy="1438025"/>
              </a:xfrm>
              <a:prstGeom prst="rect">
                <a:avLst/>
              </a:prstGeom>
              <a:noFill/>
              <a:ln>
                <a:noFill/>
              </a:ln>
            </p:spPr>
          </p:pic>
          <p:pic>
            <p:nvPicPr>
              <p:cNvPr id="302" name="Google Shape;302;p44"/>
              <p:cNvPicPr preferRelativeResize="0"/>
              <p:nvPr/>
            </p:nvPicPr>
            <p:blipFill rotWithShape="1">
              <a:blip r:embed="rId3">
                <a:alphaModFix/>
              </a:blip>
              <a:srcRect b="52497" l="14022" r="0" t="-1943"/>
              <a:stretch/>
            </p:blipFill>
            <p:spPr>
              <a:xfrm>
                <a:off x="0" y="3291425"/>
                <a:ext cx="3110451" cy="1854851"/>
              </a:xfrm>
              <a:prstGeom prst="rect">
                <a:avLst/>
              </a:prstGeom>
              <a:noFill/>
              <a:ln>
                <a:noFill/>
              </a:ln>
            </p:spPr>
          </p:pic>
          <p:pic>
            <p:nvPicPr>
              <p:cNvPr id="303" name="Google Shape;303;p44"/>
              <p:cNvPicPr preferRelativeResize="0"/>
              <p:nvPr/>
            </p:nvPicPr>
            <p:blipFill rotWithShape="1">
              <a:blip r:embed="rId4">
                <a:alphaModFix/>
              </a:blip>
              <a:srcRect b="-7426" l="52876" r="-4940" t="-19091"/>
              <a:stretch/>
            </p:blipFill>
            <p:spPr>
              <a:xfrm>
                <a:off x="6" y="1434400"/>
                <a:ext cx="713225" cy="3169599"/>
              </a:xfrm>
              <a:prstGeom prst="rect">
                <a:avLst/>
              </a:prstGeom>
              <a:noFill/>
              <a:ln>
                <a:noFill/>
              </a:ln>
            </p:spPr>
          </p:pic>
          <p:pic>
            <p:nvPicPr>
              <p:cNvPr id="304" name="Google Shape;304;p44"/>
              <p:cNvPicPr preferRelativeResize="0"/>
              <p:nvPr/>
            </p:nvPicPr>
            <p:blipFill rotWithShape="1">
              <a:blip r:embed="rId5">
                <a:alphaModFix/>
              </a:blip>
              <a:srcRect b="35874" l="6973" r="64005" t="11846"/>
              <a:stretch/>
            </p:blipFill>
            <p:spPr>
              <a:xfrm>
                <a:off x="2585825" y="3338800"/>
                <a:ext cx="1780977" cy="1804700"/>
              </a:xfrm>
              <a:prstGeom prst="rect">
                <a:avLst/>
              </a:prstGeom>
              <a:noFill/>
              <a:ln>
                <a:noFill/>
              </a:ln>
            </p:spPr>
          </p:pic>
        </p:grpSp>
        <p:pic>
          <p:nvPicPr>
            <p:cNvPr id="305" name="Google Shape;305;p44"/>
            <p:cNvPicPr preferRelativeResize="0"/>
            <p:nvPr/>
          </p:nvPicPr>
          <p:blipFill rotWithShape="1">
            <a:blip r:embed="rId6">
              <a:alphaModFix/>
            </a:blip>
            <a:srcRect b="-3463" l="23173" r="-11085" t="-7907"/>
            <a:stretch/>
          </p:blipFill>
          <p:spPr>
            <a:xfrm rot="5">
              <a:off x="-6850" y="799276"/>
              <a:ext cx="1524951" cy="1995847"/>
            </a:xfrm>
            <a:prstGeom prst="rect">
              <a:avLst/>
            </a:prstGeom>
            <a:noFill/>
            <a:ln>
              <a:noFill/>
            </a:ln>
          </p:spPr>
        </p:pic>
        <p:pic>
          <p:nvPicPr>
            <p:cNvPr id="306" name="Google Shape;306;p44"/>
            <p:cNvPicPr preferRelativeResize="0"/>
            <p:nvPr/>
          </p:nvPicPr>
          <p:blipFill rotWithShape="1">
            <a:blip r:embed="rId7">
              <a:alphaModFix/>
            </a:blip>
            <a:srcRect b="-2535" l="-2935" r="79801" t="6483"/>
            <a:stretch/>
          </p:blipFill>
          <p:spPr>
            <a:xfrm flipH="1" rot="5400000">
              <a:off x="822027" y="-822025"/>
              <a:ext cx="1231073" cy="2875124"/>
            </a:xfrm>
            <a:prstGeom prst="rect">
              <a:avLst/>
            </a:prstGeom>
            <a:noFill/>
            <a:ln>
              <a:noFill/>
            </a:ln>
          </p:spPr>
        </p:pic>
        <p:pic>
          <p:nvPicPr>
            <p:cNvPr id="307" name="Google Shape;307;p44"/>
            <p:cNvPicPr preferRelativeResize="0"/>
            <p:nvPr/>
          </p:nvPicPr>
          <p:blipFill rotWithShape="1">
            <a:blip r:embed="rId5">
              <a:alphaModFix/>
            </a:blip>
            <a:srcRect b="-1550" l="9315" r="66392" t="5838"/>
            <a:stretch/>
          </p:blipFill>
          <p:spPr>
            <a:xfrm flipH="1">
              <a:off x="2" y="2414875"/>
              <a:ext cx="1231073" cy="2728575"/>
            </a:xfrm>
            <a:prstGeom prst="rect">
              <a:avLst/>
            </a:prstGeom>
            <a:noFill/>
            <a:ln>
              <a:noFill/>
            </a:ln>
          </p:spPr>
        </p:pic>
        <p:pic>
          <p:nvPicPr>
            <p:cNvPr id="308" name="Google Shape;308;p44"/>
            <p:cNvPicPr preferRelativeResize="0"/>
            <p:nvPr/>
          </p:nvPicPr>
          <p:blipFill rotWithShape="1">
            <a:blip r:embed="rId2">
              <a:alphaModFix/>
            </a:blip>
            <a:srcRect b="-61053" l="51475" r="6244" t="3820"/>
            <a:stretch/>
          </p:blipFill>
          <p:spPr>
            <a:xfrm rot="5400000">
              <a:off x="7331650" y="-842725"/>
              <a:ext cx="981575" cy="2643124"/>
            </a:xfrm>
            <a:prstGeom prst="rect">
              <a:avLst/>
            </a:prstGeom>
            <a:noFill/>
            <a:ln>
              <a:noFill/>
            </a:ln>
          </p:spPr>
        </p:pic>
      </p:gr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9_1">
    <p:spTree>
      <p:nvGrpSpPr>
        <p:cNvPr id="309" name="Shape 309"/>
        <p:cNvGrpSpPr/>
        <p:nvPr/>
      </p:nvGrpSpPr>
      <p:grpSpPr>
        <a:xfrm>
          <a:off x="0" y="0"/>
          <a:ext cx="0" cy="0"/>
          <a:chOff x="0" y="0"/>
          <a:chExt cx="0" cy="0"/>
        </a:xfrm>
      </p:grpSpPr>
      <p:grpSp>
        <p:nvGrpSpPr>
          <p:cNvPr id="310" name="Google Shape;310;p45"/>
          <p:cNvGrpSpPr/>
          <p:nvPr/>
        </p:nvGrpSpPr>
        <p:grpSpPr>
          <a:xfrm flipH="1" rot="10800000">
            <a:off x="0" y="0"/>
            <a:ext cx="9144000" cy="5157487"/>
            <a:chOff x="0" y="0"/>
            <a:chExt cx="9144000" cy="5157487"/>
          </a:xfrm>
        </p:grpSpPr>
        <p:pic>
          <p:nvPicPr>
            <p:cNvPr id="311" name="Google Shape;311;p45"/>
            <p:cNvPicPr preferRelativeResize="0"/>
            <p:nvPr/>
          </p:nvPicPr>
          <p:blipFill rotWithShape="1">
            <a:blip r:embed="rId2">
              <a:alphaModFix/>
            </a:blip>
            <a:srcRect b="-4602" l="51695" r="-2007" t="58621"/>
            <a:stretch/>
          </p:blipFill>
          <p:spPr>
            <a:xfrm flipH="1">
              <a:off x="7874451" y="0"/>
              <a:ext cx="1269549" cy="1203049"/>
            </a:xfrm>
            <a:prstGeom prst="rect">
              <a:avLst/>
            </a:prstGeom>
            <a:noFill/>
            <a:ln>
              <a:noFill/>
            </a:ln>
          </p:spPr>
        </p:pic>
        <p:pic>
          <p:nvPicPr>
            <p:cNvPr id="312" name="Google Shape;312;p45"/>
            <p:cNvPicPr preferRelativeResize="0"/>
            <p:nvPr/>
          </p:nvPicPr>
          <p:blipFill rotWithShape="1">
            <a:blip r:embed="rId3">
              <a:alphaModFix/>
            </a:blip>
            <a:srcRect b="-12639" l="4417" r="78418" t="15936"/>
            <a:stretch/>
          </p:blipFill>
          <p:spPr>
            <a:xfrm flipH="1">
              <a:off x="0" y="1948013"/>
              <a:ext cx="1012726" cy="3209475"/>
            </a:xfrm>
            <a:prstGeom prst="rect">
              <a:avLst/>
            </a:prstGeom>
            <a:noFill/>
            <a:ln>
              <a:noFill/>
            </a:ln>
          </p:spPr>
        </p:pic>
      </p:gr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16" name="Shape 316"/>
        <p:cNvGrpSpPr/>
        <p:nvPr/>
      </p:nvGrpSpPr>
      <p:grpSpPr>
        <a:xfrm>
          <a:off x="0" y="0"/>
          <a:ext cx="0" cy="0"/>
          <a:chOff x="0" y="0"/>
          <a:chExt cx="0" cy="0"/>
        </a:xfrm>
      </p:grpSpPr>
      <p:sp>
        <p:nvSpPr>
          <p:cNvPr id="317" name="Google Shape;317;p47"/>
          <p:cNvSpPr txBox="1"/>
          <p:nvPr>
            <p:ph type="ctrTitle"/>
          </p:nvPr>
        </p:nvSpPr>
        <p:spPr>
          <a:xfrm>
            <a:off x="713225" y="585425"/>
            <a:ext cx="4559700" cy="22359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191919"/>
              </a:buClr>
              <a:buSzPts val="5200"/>
              <a:buNone/>
              <a:defRPr sz="7000">
                <a:latin typeface="Baskervville"/>
                <a:ea typeface="Baskervville"/>
                <a:cs typeface="Baskervville"/>
                <a:sym typeface="Baskervville"/>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318" name="Google Shape;318;p47"/>
          <p:cNvSpPr txBox="1"/>
          <p:nvPr>
            <p:ph idx="1" type="subTitle"/>
          </p:nvPr>
        </p:nvSpPr>
        <p:spPr>
          <a:xfrm>
            <a:off x="713225" y="2775300"/>
            <a:ext cx="4559700" cy="4068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600">
                <a:solidFill>
                  <a:schemeClr val="dk1"/>
                </a:solidFill>
                <a:latin typeface="DM Sans"/>
                <a:ea typeface="DM Sans"/>
                <a:cs typeface="DM Sans"/>
                <a:sym typeface="DM Sans"/>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9" name="Shape 319"/>
        <p:cNvGrpSpPr/>
        <p:nvPr/>
      </p:nvGrpSpPr>
      <p:grpSpPr>
        <a:xfrm>
          <a:off x="0" y="0"/>
          <a:ext cx="0" cy="0"/>
          <a:chOff x="0" y="0"/>
          <a:chExt cx="0" cy="0"/>
        </a:xfrm>
      </p:grpSpPr>
      <p:sp>
        <p:nvSpPr>
          <p:cNvPr id="320" name="Google Shape;320;p48"/>
          <p:cNvSpPr txBox="1"/>
          <p:nvPr>
            <p:ph type="title"/>
          </p:nvPr>
        </p:nvSpPr>
        <p:spPr>
          <a:xfrm>
            <a:off x="2685500" y="2460927"/>
            <a:ext cx="5267100" cy="837000"/>
          </a:xfrm>
          <a:prstGeom prst="rect">
            <a:avLst/>
          </a:prstGeom>
        </p:spPr>
        <p:txBody>
          <a:bodyPr anchorCtr="0" anchor="b" bIns="91425" lIns="91425" spcFirstLastPara="1" rIns="91425" wrap="square" tIns="91425">
            <a:noAutofit/>
          </a:bodyPr>
          <a:lstStyle>
            <a:lvl1pPr lvl="0" rtl="0">
              <a:spcBef>
                <a:spcPts val="0"/>
              </a:spcBef>
              <a:spcAft>
                <a:spcPts val="0"/>
              </a:spcAft>
              <a:buSzPts val="3600"/>
              <a:buNone/>
              <a:defRPr sz="42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321" name="Google Shape;321;p48"/>
          <p:cNvSpPr txBox="1"/>
          <p:nvPr>
            <p:ph hasCustomPrompt="1" idx="2" type="title"/>
          </p:nvPr>
        </p:nvSpPr>
        <p:spPr>
          <a:xfrm>
            <a:off x="2685500" y="1577100"/>
            <a:ext cx="1810200" cy="1112400"/>
          </a:xfrm>
          <a:prstGeom prst="rect">
            <a:avLst/>
          </a:prstGeom>
          <a:noFill/>
        </p:spPr>
        <p:txBody>
          <a:bodyPr anchorCtr="0" anchor="b" bIns="91425" lIns="91425" spcFirstLastPara="1" rIns="91425" wrap="square" tIns="91425">
            <a:noAutofit/>
          </a:bodyPr>
          <a:lstStyle>
            <a:lvl1pPr lvl="0" rtl="0">
              <a:spcBef>
                <a:spcPts val="0"/>
              </a:spcBef>
              <a:spcAft>
                <a:spcPts val="0"/>
              </a:spcAft>
              <a:buClr>
                <a:schemeClr val="lt1"/>
              </a:buClr>
              <a:buSzPts val="6000"/>
              <a:buNone/>
              <a:defRPr sz="9600">
                <a:solidFill>
                  <a:schemeClr val="dk2"/>
                </a:solidFill>
              </a:defRPr>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322" name="Google Shape;322;p48"/>
          <p:cNvSpPr txBox="1"/>
          <p:nvPr>
            <p:ph idx="1" type="subTitle"/>
          </p:nvPr>
        </p:nvSpPr>
        <p:spPr>
          <a:xfrm>
            <a:off x="2685500" y="3209075"/>
            <a:ext cx="5267100" cy="453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pic>
        <p:nvPicPr>
          <p:cNvPr id="323" name="Google Shape;323;p48"/>
          <p:cNvPicPr preferRelativeResize="0"/>
          <p:nvPr/>
        </p:nvPicPr>
        <p:blipFill rotWithShape="1">
          <a:blip r:embed="rId2">
            <a:alphaModFix/>
          </a:blip>
          <a:srcRect b="5225" l="-48875" r="-5112" t="45011"/>
          <a:stretch/>
        </p:blipFill>
        <p:spPr>
          <a:xfrm rot="5400000">
            <a:off x="7230975" y="3244400"/>
            <a:ext cx="3100625" cy="725425"/>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24" name="Shape 324"/>
        <p:cNvGrpSpPr/>
        <p:nvPr/>
      </p:nvGrpSpPr>
      <p:grpSpPr>
        <a:xfrm>
          <a:off x="0" y="0"/>
          <a:ext cx="0" cy="0"/>
          <a:chOff x="0" y="0"/>
          <a:chExt cx="0" cy="0"/>
        </a:xfrm>
      </p:grpSpPr>
      <p:sp>
        <p:nvSpPr>
          <p:cNvPr id="325" name="Google Shape;325;p49"/>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26" name="Google Shape;326;p49"/>
          <p:cNvSpPr txBox="1"/>
          <p:nvPr>
            <p:ph idx="1" type="body"/>
          </p:nvPr>
        </p:nvSpPr>
        <p:spPr>
          <a:xfrm>
            <a:off x="791450" y="1164775"/>
            <a:ext cx="7704000" cy="4020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SzPts val="1400"/>
              <a:buFont typeface="Nunito Light"/>
              <a:buChar char="●"/>
              <a:defRPr sz="1200"/>
            </a:lvl1pPr>
            <a:lvl2pPr indent="-317500" lvl="1" marL="914400" rtl="0">
              <a:lnSpc>
                <a:spcPct val="100000"/>
              </a:lnSpc>
              <a:spcBef>
                <a:spcPts val="0"/>
              </a:spcBef>
              <a:spcAft>
                <a:spcPts val="0"/>
              </a:spcAft>
              <a:buSzPts val="1400"/>
              <a:buFont typeface="Nunito Light"/>
              <a:buChar char="○"/>
              <a:defRPr/>
            </a:lvl2pPr>
            <a:lvl3pPr indent="-317500" lvl="2" marL="1371600" rtl="0">
              <a:lnSpc>
                <a:spcPct val="100000"/>
              </a:lnSpc>
              <a:spcBef>
                <a:spcPts val="0"/>
              </a:spcBef>
              <a:spcAft>
                <a:spcPts val="0"/>
              </a:spcAft>
              <a:buSzPts val="1400"/>
              <a:buFont typeface="Nunito Light"/>
              <a:buChar char="■"/>
              <a:defRPr/>
            </a:lvl3pPr>
            <a:lvl4pPr indent="-317500" lvl="3" marL="1828800" rtl="0">
              <a:lnSpc>
                <a:spcPct val="100000"/>
              </a:lnSpc>
              <a:spcBef>
                <a:spcPts val="0"/>
              </a:spcBef>
              <a:spcAft>
                <a:spcPts val="0"/>
              </a:spcAft>
              <a:buSzPts val="1400"/>
              <a:buFont typeface="Nunito Light"/>
              <a:buChar char="●"/>
              <a:defRPr/>
            </a:lvl4pPr>
            <a:lvl5pPr indent="-317500" lvl="4" marL="2286000" rtl="0">
              <a:lnSpc>
                <a:spcPct val="100000"/>
              </a:lnSpc>
              <a:spcBef>
                <a:spcPts val="0"/>
              </a:spcBef>
              <a:spcAft>
                <a:spcPts val="0"/>
              </a:spcAft>
              <a:buSzPts val="1400"/>
              <a:buFont typeface="Nunito Light"/>
              <a:buChar char="○"/>
              <a:defRPr/>
            </a:lvl5pPr>
            <a:lvl6pPr indent="-317500" lvl="5" marL="2743200" rtl="0">
              <a:lnSpc>
                <a:spcPct val="100000"/>
              </a:lnSpc>
              <a:spcBef>
                <a:spcPts val="0"/>
              </a:spcBef>
              <a:spcAft>
                <a:spcPts val="0"/>
              </a:spcAft>
              <a:buSzPts val="1400"/>
              <a:buFont typeface="Nunito Light"/>
              <a:buChar char="■"/>
              <a:defRPr/>
            </a:lvl6pPr>
            <a:lvl7pPr indent="-317500" lvl="6" marL="3200400" rtl="0">
              <a:lnSpc>
                <a:spcPct val="100000"/>
              </a:lnSpc>
              <a:spcBef>
                <a:spcPts val="0"/>
              </a:spcBef>
              <a:spcAft>
                <a:spcPts val="0"/>
              </a:spcAft>
              <a:buSzPts val="1400"/>
              <a:buFont typeface="Nunito Light"/>
              <a:buChar char="●"/>
              <a:defRPr/>
            </a:lvl7pPr>
            <a:lvl8pPr indent="-317500" lvl="7" marL="3657600" rtl="0">
              <a:lnSpc>
                <a:spcPct val="100000"/>
              </a:lnSpc>
              <a:spcBef>
                <a:spcPts val="0"/>
              </a:spcBef>
              <a:spcAft>
                <a:spcPts val="0"/>
              </a:spcAft>
              <a:buSzPts val="1400"/>
              <a:buFont typeface="Nunito Light"/>
              <a:buChar char="○"/>
              <a:defRPr/>
            </a:lvl8pPr>
            <a:lvl9pPr indent="-317500" lvl="8" marL="4114800" rtl="0">
              <a:lnSpc>
                <a:spcPct val="100000"/>
              </a:lnSpc>
              <a:spcBef>
                <a:spcPts val="0"/>
              </a:spcBef>
              <a:spcAft>
                <a:spcPts val="0"/>
              </a:spcAft>
              <a:buSzPts val="1400"/>
              <a:buFont typeface="Nunito Light"/>
              <a:buChar char="■"/>
              <a:defRPr/>
            </a:lvl9pPr>
          </a:lstStyle>
          <a:p/>
        </p:txBody>
      </p:sp>
      <p:pic>
        <p:nvPicPr>
          <p:cNvPr id="327" name="Google Shape;327;p49"/>
          <p:cNvPicPr preferRelativeResize="0"/>
          <p:nvPr/>
        </p:nvPicPr>
        <p:blipFill rotWithShape="1">
          <a:blip r:embed="rId2">
            <a:alphaModFix/>
          </a:blip>
          <a:srcRect b="10326" l="8146" r="23738" t="-27408"/>
          <a:stretch/>
        </p:blipFill>
        <p:spPr>
          <a:xfrm flipH="1">
            <a:off x="1" y="3352450"/>
            <a:ext cx="1008499" cy="1791050"/>
          </a:xfrm>
          <a:prstGeom prst="rect">
            <a:avLst/>
          </a:prstGeom>
          <a:noFill/>
          <a:ln>
            <a:noFill/>
          </a:ln>
        </p:spPr>
      </p:pic>
      <p:pic>
        <p:nvPicPr>
          <p:cNvPr id="328" name="Google Shape;328;p49"/>
          <p:cNvPicPr preferRelativeResize="0"/>
          <p:nvPr/>
        </p:nvPicPr>
        <p:blipFill rotWithShape="1">
          <a:blip r:embed="rId3">
            <a:alphaModFix/>
          </a:blip>
          <a:srcRect b="897" l="1579" r="81744" t="15976"/>
          <a:stretch/>
        </p:blipFill>
        <p:spPr>
          <a:xfrm>
            <a:off x="8256575" y="0"/>
            <a:ext cx="887424" cy="2488225"/>
          </a:xfrm>
          <a:prstGeom prst="rect">
            <a:avLst/>
          </a:prstGeom>
          <a:noFill/>
          <a:ln>
            <a:noFill/>
          </a:ln>
        </p:spPr>
      </p:pic>
      <p:pic>
        <p:nvPicPr>
          <p:cNvPr id="329" name="Google Shape;329;p49"/>
          <p:cNvPicPr preferRelativeResize="0"/>
          <p:nvPr/>
        </p:nvPicPr>
        <p:blipFill rotWithShape="1">
          <a:blip r:embed="rId4">
            <a:alphaModFix/>
          </a:blip>
          <a:srcRect b="-14341" l="2867" r="75227" t="13484"/>
          <a:stretch/>
        </p:blipFill>
        <p:spPr>
          <a:xfrm>
            <a:off x="8033877" y="2414875"/>
            <a:ext cx="1110124" cy="2875124"/>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30" name="Shape 330"/>
        <p:cNvGrpSpPr/>
        <p:nvPr/>
      </p:nvGrpSpPr>
      <p:grpSpPr>
        <a:xfrm>
          <a:off x="0" y="0"/>
          <a:ext cx="0" cy="0"/>
          <a:chOff x="0" y="0"/>
          <a:chExt cx="0" cy="0"/>
        </a:xfrm>
      </p:grpSpPr>
      <p:sp>
        <p:nvSpPr>
          <p:cNvPr id="331" name="Google Shape;331;p50"/>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32" name="Google Shape;332;p50"/>
          <p:cNvSpPr txBox="1"/>
          <p:nvPr>
            <p:ph idx="1" type="subTitle"/>
          </p:nvPr>
        </p:nvSpPr>
        <p:spPr>
          <a:xfrm>
            <a:off x="5055197" y="3678874"/>
            <a:ext cx="25056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333" name="Google Shape;333;p50"/>
          <p:cNvSpPr txBox="1"/>
          <p:nvPr>
            <p:ph idx="2" type="subTitle"/>
          </p:nvPr>
        </p:nvSpPr>
        <p:spPr>
          <a:xfrm>
            <a:off x="1583213" y="3678874"/>
            <a:ext cx="25056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334" name="Google Shape;334;p50"/>
          <p:cNvSpPr txBox="1"/>
          <p:nvPr>
            <p:ph idx="3" type="subTitle"/>
          </p:nvPr>
        </p:nvSpPr>
        <p:spPr>
          <a:xfrm>
            <a:off x="5055188" y="3370850"/>
            <a:ext cx="2505600" cy="3945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335" name="Google Shape;335;p50"/>
          <p:cNvSpPr txBox="1"/>
          <p:nvPr>
            <p:ph idx="4" type="subTitle"/>
          </p:nvPr>
        </p:nvSpPr>
        <p:spPr>
          <a:xfrm>
            <a:off x="1583213" y="3370850"/>
            <a:ext cx="2505600" cy="3945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336" name="Google Shape;336;p50"/>
          <p:cNvGrpSpPr/>
          <p:nvPr/>
        </p:nvGrpSpPr>
        <p:grpSpPr>
          <a:xfrm>
            <a:off x="0" y="3140575"/>
            <a:ext cx="1231075" cy="2002925"/>
            <a:chOff x="0" y="3131850"/>
            <a:chExt cx="1231075" cy="2002925"/>
          </a:xfrm>
        </p:grpSpPr>
        <p:pic>
          <p:nvPicPr>
            <p:cNvPr id="337" name="Google Shape;337;p50"/>
            <p:cNvPicPr preferRelativeResize="0"/>
            <p:nvPr/>
          </p:nvPicPr>
          <p:blipFill rotWithShape="1">
            <a:blip r:embed="rId2">
              <a:alphaModFix/>
            </a:blip>
            <a:srcRect b="-20786" l="-16649" r="60362" t="12690"/>
            <a:stretch/>
          </p:blipFill>
          <p:spPr>
            <a:xfrm flipH="1" rot="-5400000">
              <a:off x="273700" y="4177300"/>
              <a:ext cx="801099" cy="1113650"/>
            </a:xfrm>
            <a:prstGeom prst="rect">
              <a:avLst/>
            </a:prstGeom>
            <a:noFill/>
            <a:ln>
              <a:noFill/>
            </a:ln>
          </p:spPr>
        </p:pic>
        <p:pic>
          <p:nvPicPr>
            <p:cNvPr id="338" name="Google Shape;338;p50"/>
            <p:cNvPicPr preferRelativeResize="0"/>
            <p:nvPr/>
          </p:nvPicPr>
          <p:blipFill rotWithShape="1">
            <a:blip r:embed="rId3">
              <a:alphaModFix/>
            </a:blip>
            <a:srcRect b="-14600" l="11532" r="70118" t="33622"/>
            <a:stretch/>
          </p:blipFill>
          <p:spPr>
            <a:xfrm flipH="1">
              <a:off x="0" y="3131850"/>
              <a:ext cx="806825" cy="2002925"/>
            </a:xfrm>
            <a:prstGeom prst="rect">
              <a:avLst/>
            </a:prstGeom>
            <a:noFill/>
            <a:ln>
              <a:noFill/>
            </a:ln>
          </p:spPr>
        </p:pic>
      </p:grpSp>
      <p:pic>
        <p:nvPicPr>
          <p:cNvPr id="339" name="Google Shape;339;p50"/>
          <p:cNvPicPr preferRelativeResize="0"/>
          <p:nvPr/>
        </p:nvPicPr>
        <p:blipFill rotWithShape="1">
          <a:blip r:embed="rId4">
            <a:alphaModFix/>
          </a:blip>
          <a:srcRect b="42279" l="-35864" r="-14828" t="3690"/>
          <a:stretch/>
        </p:blipFill>
        <p:spPr>
          <a:xfrm flipH="1" rot="-5400000">
            <a:off x="7929012" y="253876"/>
            <a:ext cx="1474774" cy="966999"/>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40" name="Shape 340"/>
        <p:cNvGrpSpPr/>
        <p:nvPr/>
      </p:nvGrpSpPr>
      <p:grpSpPr>
        <a:xfrm>
          <a:off x="0" y="0"/>
          <a:ext cx="0" cy="0"/>
          <a:chOff x="0" y="0"/>
          <a:chExt cx="0" cy="0"/>
        </a:xfrm>
      </p:grpSpPr>
      <p:sp>
        <p:nvSpPr>
          <p:cNvPr id="341" name="Google Shape;341;p51"/>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342" name="Google Shape;342;p51"/>
          <p:cNvGrpSpPr/>
          <p:nvPr/>
        </p:nvGrpSpPr>
        <p:grpSpPr>
          <a:xfrm flipH="1">
            <a:off x="0" y="17225"/>
            <a:ext cx="9143998" cy="5134774"/>
            <a:chOff x="2" y="0"/>
            <a:chExt cx="9143998" cy="5134774"/>
          </a:xfrm>
        </p:grpSpPr>
        <p:pic>
          <p:nvPicPr>
            <p:cNvPr id="343" name="Google Shape;343;p51"/>
            <p:cNvPicPr preferRelativeResize="0"/>
            <p:nvPr/>
          </p:nvPicPr>
          <p:blipFill rotWithShape="1">
            <a:blip r:embed="rId2">
              <a:alphaModFix/>
            </a:blip>
            <a:srcRect b="-8381" l="45533" r="-2758" t="-23614"/>
            <a:stretch/>
          </p:blipFill>
          <p:spPr>
            <a:xfrm flipH="1">
              <a:off x="8303375" y="0"/>
              <a:ext cx="840626" cy="2002924"/>
            </a:xfrm>
            <a:prstGeom prst="rect">
              <a:avLst/>
            </a:prstGeom>
            <a:noFill/>
            <a:ln>
              <a:noFill/>
            </a:ln>
          </p:spPr>
        </p:pic>
        <p:pic>
          <p:nvPicPr>
            <p:cNvPr id="344" name="Google Shape;344;p51"/>
            <p:cNvPicPr preferRelativeResize="0"/>
            <p:nvPr/>
          </p:nvPicPr>
          <p:blipFill rotWithShape="1">
            <a:blip r:embed="rId3">
              <a:alphaModFix/>
            </a:blip>
            <a:srcRect b="-20786" l="-16649" r="60362" t="12690"/>
            <a:stretch/>
          </p:blipFill>
          <p:spPr>
            <a:xfrm flipH="1" rot="-5400000">
              <a:off x="248962" y="4263847"/>
              <a:ext cx="728687" cy="1012989"/>
            </a:xfrm>
            <a:prstGeom prst="rect">
              <a:avLst/>
            </a:prstGeom>
            <a:noFill/>
            <a:ln>
              <a:noFill/>
            </a:ln>
          </p:spPr>
        </p:pic>
        <p:pic>
          <p:nvPicPr>
            <p:cNvPr id="345" name="Google Shape;345;p51"/>
            <p:cNvPicPr preferRelativeResize="0"/>
            <p:nvPr/>
          </p:nvPicPr>
          <p:blipFill rotWithShape="1">
            <a:blip r:embed="rId4">
              <a:alphaModFix/>
            </a:blip>
            <a:srcRect b="-14600" l="11532" r="70118" t="33622"/>
            <a:stretch/>
          </p:blipFill>
          <p:spPr>
            <a:xfrm flipH="1">
              <a:off x="2" y="3312900"/>
              <a:ext cx="733896" cy="1821874"/>
            </a:xfrm>
            <a:prstGeom prst="rect">
              <a:avLst/>
            </a:prstGeom>
            <a:noFill/>
            <a:ln>
              <a:noFill/>
            </a:ln>
          </p:spPr>
        </p:pic>
      </p:gr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6" name="Shape 346"/>
        <p:cNvGrpSpPr/>
        <p:nvPr/>
      </p:nvGrpSpPr>
      <p:grpSpPr>
        <a:xfrm>
          <a:off x="0" y="0"/>
          <a:ext cx="0" cy="0"/>
          <a:chOff x="0" y="0"/>
          <a:chExt cx="0" cy="0"/>
        </a:xfrm>
      </p:grpSpPr>
      <p:sp>
        <p:nvSpPr>
          <p:cNvPr id="347" name="Google Shape;347;p52"/>
          <p:cNvSpPr txBox="1"/>
          <p:nvPr>
            <p:ph type="title"/>
          </p:nvPr>
        </p:nvSpPr>
        <p:spPr>
          <a:xfrm>
            <a:off x="720000" y="445025"/>
            <a:ext cx="77109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48" name="Google Shape;348;p52"/>
          <p:cNvSpPr txBox="1"/>
          <p:nvPr>
            <p:ph idx="1" type="subTitle"/>
          </p:nvPr>
        </p:nvSpPr>
        <p:spPr>
          <a:xfrm>
            <a:off x="720000" y="1541950"/>
            <a:ext cx="4552500" cy="2298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2"/>
              </a:buClr>
              <a:buSzPts val="1600"/>
              <a:buFont typeface="Nunito Light"/>
              <a:buChar char="●"/>
              <a:defRPr sz="1600"/>
            </a:lvl1pPr>
            <a:lvl2pPr lvl="1" rtl="0" algn="ctr">
              <a:lnSpc>
                <a:spcPct val="100000"/>
              </a:lnSpc>
              <a:spcBef>
                <a:spcPts val="0"/>
              </a:spcBef>
              <a:spcAft>
                <a:spcPts val="0"/>
              </a:spcAft>
              <a:buClr>
                <a:srgbClr val="E76A28"/>
              </a:buClr>
              <a:buSzPts val="1600"/>
              <a:buFont typeface="Nunito Light"/>
              <a:buChar char="○"/>
              <a:defRPr/>
            </a:lvl2pPr>
            <a:lvl3pPr lvl="2" rtl="0" algn="ctr">
              <a:lnSpc>
                <a:spcPct val="100000"/>
              </a:lnSpc>
              <a:spcBef>
                <a:spcPts val="1600"/>
              </a:spcBef>
              <a:spcAft>
                <a:spcPts val="0"/>
              </a:spcAft>
              <a:buClr>
                <a:srgbClr val="E76A28"/>
              </a:buClr>
              <a:buSzPts val="1500"/>
              <a:buFont typeface="Nunito Light"/>
              <a:buChar char="■"/>
              <a:defRPr/>
            </a:lvl3pPr>
            <a:lvl4pPr lvl="3" rtl="0" algn="ctr">
              <a:lnSpc>
                <a:spcPct val="100000"/>
              </a:lnSpc>
              <a:spcBef>
                <a:spcPts val="1600"/>
              </a:spcBef>
              <a:spcAft>
                <a:spcPts val="0"/>
              </a:spcAft>
              <a:buClr>
                <a:srgbClr val="E76A28"/>
              </a:buClr>
              <a:buSzPts val="1500"/>
              <a:buFont typeface="Nunito Light"/>
              <a:buChar char="●"/>
              <a:defRPr/>
            </a:lvl4pPr>
            <a:lvl5pPr lvl="4" rtl="0" algn="ctr">
              <a:lnSpc>
                <a:spcPct val="100000"/>
              </a:lnSpc>
              <a:spcBef>
                <a:spcPts val="1600"/>
              </a:spcBef>
              <a:spcAft>
                <a:spcPts val="0"/>
              </a:spcAft>
              <a:buClr>
                <a:srgbClr val="E76A28"/>
              </a:buClr>
              <a:buSzPts val="1400"/>
              <a:buFont typeface="Nunito Light"/>
              <a:buChar char="○"/>
              <a:defRPr/>
            </a:lvl5pPr>
            <a:lvl6pPr lvl="5" rtl="0" algn="ctr">
              <a:lnSpc>
                <a:spcPct val="100000"/>
              </a:lnSpc>
              <a:spcBef>
                <a:spcPts val="1600"/>
              </a:spcBef>
              <a:spcAft>
                <a:spcPts val="0"/>
              </a:spcAft>
              <a:buClr>
                <a:srgbClr val="999999"/>
              </a:buClr>
              <a:buSzPts val="1400"/>
              <a:buFont typeface="Nunito Light"/>
              <a:buChar char="■"/>
              <a:defRPr/>
            </a:lvl6pPr>
            <a:lvl7pPr lvl="6" rtl="0" algn="ctr">
              <a:lnSpc>
                <a:spcPct val="100000"/>
              </a:lnSpc>
              <a:spcBef>
                <a:spcPts val="1600"/>
              </a:spcBef>
              <a:spcAft>
                <a:spcPts val="0"/>
              </a:spcAft>
              <a:buClr>
                <a:srgbClr val="999999"/>
              </a:buClr>
              <a:buSzPts val="1300"/>
              <a:buFont typeface="Nunito Light"/>
              <a:buChar char="●"/>
              <a:defRPr/>
            </a:lvl7pPr>
            <a:lvl8pPr lvl="7" rtl="0" algn="ctr">
              <a:lnSpc>
                <a:spcPct val="100000"/>
              </a:lnSpc>
              <a:spcBef>
                <a:spcPts val="1600"/>
              </a:spcBef>
              <a:spcAft>
                <a:spcPts val="0"/>
              </a:spcAft>
              <a:buClr>
                <a:srgbClr val="999999"/>
              </a:buClr>
              <a:buSzPts val="1300"/>
              <a:buFont typeface="Nunito Light"/>
              <a:buChar char="○"/>
              <a:defRPr/>
            </a:lvl8pPr>
            <a:lvl9pPr lvl="8" rtl="0" algn="ctr">
              <a:lnSpc>
                <a:spcPct val="100000"/>
              </a:lnSpc>
              <a:spcBef>
                <a:spcPts val="1600"/>
              </a:spcBef>
              <a:spcAft>
                <a:spcPts val="1600"/>
              </a:spcAft>
              <a:buClr>
                <a:srgbClr val="999999"/>
              </a:buClr>
              <a:buSzPts val="1400"/>
              <a:buFont typeface="Nunito Light"/>
              <a:buChar char="■"/>
              <a:defRPr/>
            </a:lvl9pPr>
          </a:lstStyle>
          <a:p/>
        </p:txBody>
      </p:sp>
      <p:grpSp>
        <p:nvGrpSpPr>
          <p:cNvPr id="349" name="Google Shape;349;p52"/>
          <p:cNvGrpSpPr/>
          <p:nvPr/>
        </p:nvGrpSpPr>
        <p:grpSpPr>
          <a:xfrm>
            <a:off x="0" y="0"/>
            <a:ext cx="9143996" cy="5160900"/>
            <a:chOff x="0" y="0"/>
            <a:chExt cx="9143996" cy="5160900"/>
          </a:xfrm>
        </p:grpSpPr>
        <p:pic>
          <p:nvPicPr>
            <p:cNvPr id="350" name="Google Shape;350;p52"/>
            <p:cNvPicPr preferRelativeResize="0"/>
            <p:nvPr/>
          </p:nvPicPr>
          <p:blipFill rotWithShape="1">
            <a:blip r:embed="rId2">
              <a:alphaModFix/>
            </a:blip>
            <a:srcRect b="33257" l="22218" r="54809" t="-31567"/>
            <a:stretch/>
          </p:blipFill>
          <p:spPr>
            <a:xfrm>
              <a:off x="0" y="0"/>
              <a:ext cx="817751" cy="1968474"/>
            </a:xfrm>
            <a:prstGeom prst="rect">
              <a:avLst/>
            </a:prstGeom>
            <a:noFill/>
            <a:ln>
              <a:noFill/>
            </a:ln>
          </p:spPr>
        </p:pic>
        <p:grpSp>
          <p:nvGrpSpPr>
            <p:cNvPr id="351" name="Google Shape;351;p52"/>
            <p:cNvGrpSpPr/>
            <p:nvPr/>
          </p:nvGrpSpPr>
          <p:grpSpPr>
            <a:xfrm flipH="1">
              <a:off x="5387550" y="2705868"/>
              <a:ext cx="3756446" cy="2455032"/>
              <a:chOff x="6" y="1434400"/>
              <a:chExt cx="5720186" cy="3738437"/>
            </a:xfrm>
          </p:grpSpPr>
          <p:pic>
            <p:nvPicPr>
              <p:cNvPr id="352" name="Google Shape;352;p52"/>
              <p:cNvPicPr preferRelativeResize="0"/>
              <p:nvPr/>
            </p:nvPicPr>
            <p:blipFill rotWithShape="1">
              <a:blip r:embed="rId3">
                <a:alphaModFix/>
              </a:blip>
              <a:srcRect b="0" l="-9429" r="57560" t="0"/>
              <a:stretch/>
            </p:blipFill>
            <p:spPr>
              <a:xfrm rot="5400000">
                <a:off x="4486010" y="3938655"/>
                <a:ext cx="1030341" cy="1438024"/>
              </a:xfrm>
              <a:prstGeom prst="rect">
                <a:avLst/>
              </a:prstGeom>
              <a:noFill/>
              <a:ln>
                <a:noFill/>
              </a:ln>
            </p:spPr>
          </p:pic>
          <p:pic>
            <p:nvPicPr>
              <p:cNvPr id="353" name="Google Shape;353;p52"/>
              <p:cNvPicPr preferRelativeResize="0"/>
              <p:nvPr/>
            </p:nvPicPr>
            <p:blipFill rotWithShape="1">
              <a:blip r:embed="rId4">
                <a:alphaModFix/>
              </a:blip>
              <a:srcRect b="-7426" l="52876" r="-4940" t="-19091"/>
              <a:stretch/>
            </p:blipFill>
            <p:spPr>
              <a:xfrm>
                <a:off x="6" y="1434400"/>
                <a:ext cx="713225" cy="3169599"/>
              </a:xfrm>
              <a:prstGeom prst="rect">
                <a:avLst/>
              </a:prstGeom>
              <a:noFill/>
              <a:ln>
                <a:noFill/>
              </a:ln>
            </p:spPr>
          </p:pic>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54" name="Shape 354"/>
        <p:cNvGrpSpPr/>
        <p:nvPr/>
      </p:nvGrpSpPr>
      <p:grpSpPr>
        <a:xfrm>
          <a:off x="0" y="0"/>
          <a:ext cx="0" cy="0"/>
          <a:chOff x="0" y="0"/>
          <a:chExt cx="0" cy="0"/>
        </a:xfrm>
      </p:grpSpPr>
      <p:sp>
        <p:nvSpPr>
          <p:cNvPr id="355" name="Google Shape;355;p53"/>
          <p:cNvSpPr txBox="1"/>
          <p:nvPr>
            <p:ph type="title"/>
          </p:nvPr>
        </p:nvSpPr>
        <p:spPr>
          <a:xfrm>
            <a:off x="884250" y="1494625"/>
            <a:ext cx="7375500" cy="1382400"/>
          </a:xfrm>
          <a:prstGeom prst="rect">
            <a:avLst/>
          </a:prstGeom>
        </p:spPr>
        <p:txBody>
          <a:bodyPr anchorCtr="0" anchor="ctr" bIns="91425" lIns="91425" spcFirstLastPara="1" rIns="91425" wrap="square" tIns="91425">
            <a:noAutofit/>
          </a:bodyPr>
          <a:lstStyle>
            <a:lvl1pPr lvl="0" rtl="0" algn="ctr">
              <a:lnSpc>
                <a:spcPct val="80000"/>
              </a:lnSpc>
              <a:spcBef>
                <a:spcPts val="0"/>
              </a:spcBef>
              <a:spcAft>
                <a:spcPts val="0"/>
              </a:spcAft>
              <a:buSzPts val="4800"/>
              <a:buNone/>
              <a:defRPr sz="60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grpSp>
        <p:nvGrpSpPr>
          <p:cNvPr id="356" name="Google Shape;356;p53"/>
          <p:cNvGrpSpPr/>
          <p:nvPr/>
        </p:nvGrpSpPr>
        <p:grpSpPr>
          <a:xfrm flipH="1" rot="10800000">
            <a:off x="0" y="-28677"/>
            <a:ext cx="9143996" cy="2466266"/>
            <a:chOff x="0" y="2705868"/>
            <a:chExt cx="9143996" cy="2466266"/>
          </a:xfrm>
        </p:grpSpPr>
        <p:pic>
          <p:nvPicPr>
            <p:cNvPr id="357" name="Google Shape;357;p53"/>
            <p:cNvPicPr preferRelativeResize="0"/>
            <p:nvPr/>
          </p:nvPicPr>
          <p:blipFill rotWithShape="1">
            <a:blip r:embed="rId2">
              <a:alphaModFix/>
            </a:blip>
            <a:srcRect b="37062" l="12051" r="57322" t="-35371"/>
            <a:stretch/>
          </p:blipFill>
          <p:spPr>
            <a:xfrm>
              <a:off x="0" y="3189582"/>
              <a:ext cx="1090227" cy="1968474"/>
            </a:xfrm>
            <a:prstGeom prst="rect">
              <a:avLst/>
            </a:prstGeom>
            <a:noFill/>
            <a:ln>
              <a:noFill/>
            </a:ln>
          </p:spPr>
        </p:pic>
        <p:grpSp>
          <p:nvGrpSpPr>
            <p:cNvPr id="358" name="Google Shape;358;p53"/>
            <p:cNvGrpSpPr/>
            <p:nvPr/>
          </p:nvGrpSpPr>
          <p:grpSpPr>
            <a:xfrm flipH="1">
              <a:off x="396445" y="2705868"/>
              <a:ext cx="8747551" cy="2466266"/>
              <a:chOff x="6" y="1434400"/>
              <a:chExt cx="13320468" cy="3755544"/>
            </a:xfrm>
          </p:grpSpPr>
          <p:pic>
            <p:nvPicPr>
              <p:cNvPr id="359" name="Google Shape;359;p53"/>
              <p:cNvPicPr preferRelativeResize="0"/>
              <p:nvPr/>
            </p:nvPicPr>
            <p:blipFill rotWithShape="1">
              <a:blip r:embed="rId3">
                <a:alphaModFix/>
              </a:blip>
              <a:srcRect b="0" l="-9430" r="59560" t="0"/>
              <a:stretch/>
            </p:blipFill>
            <p:spPr>
              <a:xfrm rot="5400000">
                <a:off x="12106162" y="3954193"/>
                <a:ext cx="990600" cy="1438025"/>
              </a:xfrm>
              <a:prstGeom prst="rect">
                <a:avLst/>
              </a:prstGeom>
              <a:noFill/>
              <a:ln>
                <a:noFill/>
              </a:ln>
            </p:spPr>
          </p:pic>
          <p:pic>
            <p:nvPicPr>
              <p:cNvPr id="360" name="Google Shape;360;p53"/>
              <p:cNvPicPr preferRelativeResize="0"/>
              <p:nvPr/>
            </p:nvPicPr>
            <p:blipFill rotWithShape="1">
              <a:blip r:embed="rId4">
                <a:alphaModFix/>
              </a:blip>
              <a:srcRect b="-7426" l="52876" r="-4940" t="-19091"/>
              <a:stretch/>
            </p:blipFill>
            <p:spPr>
              <a:xfrm>
                <a:off x="6" y="1434400"/>
                <a:ext cx="713225" cy="3169599"/>
              </a:xfrm>
              <a:prstGeom prst="rect">
                <a:avLst/>
              </a:prstGeom>
              <a:noFill/>
              <a:ln>
                <a:noFill/>
              </a:ln>
            </p:spPr>
          </p:pic>
          <p:pic>
            <p:nvPicPr>
              <p:cNvPr id="361" name="Google Shape;361;p53"/>
              <p:cNvPicPr preferRelativeResize="0"/>
              <p:nvPr/>
            </p:nvPicPr>
            <p:blipFill rotWithShape="1">
              <a:blip r:embed="rId5">
                <a:alphaModFix/>
              </a:blip>
              <a:srcRect b="43438" l="7542" r="63436" t="4281"/>
              <a:stretch/>
            </p:blipFill>
            <p:spPr>
              <a:xfrm>
                <a:off x="1976643" y="3385244"/>
                <a:ext cx="1780977" cy="1804700"/>
              </a:xfrm>
              <a:prstGeom prst="rect">
                <a:avLst/>
              </a:prstGeom>
              <a:noFill/>
              <a:ln>
                <a:noFill/>
              </a:ln>
            </p:spPr>
          </p:pic>
        </p:grpSp>
      </p:gr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2" name="Shape 362"/>
        <p:cNvGrpSpPr/>
        <p:nvPr/>
      </p:nvGrpSpPr>
      <p:grpSpPr>
        <a:xfrm>
          <a:off x="0" y="0"/>
          <a:ext cx="0" cy="0"/>
          <a:chOff x="0" y="0"/>
          <a:chExt cx="0" cy="0"/>
        </a:xfrm>
      </p:grpSpPr>
      <p:sp>
        <p:nvSpPr>
          <p:cNvPr id="363" name="Google Shape;363;p54"/>
          <p:cNvSpPr txBox="1"/>
          <p:nvPr>
            <p:ph type="title"/>
          </p:nvPr>
        </p:nvSpPr>
        <p:spPr>
          <a:xfrm>
            <a:off x="2135550" y="1505850"/>
            <a:ext cx="4872900" cy="1460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500"/>
              <a:buNone/>
              <a:defRPr sz="9600"/>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
        <p:nvSpPr>
          <p:cNvPr id="364" name="Google Shape;364;p54"/>
          <p:cNvSpPr txBox="1"/>
          <p:nvPr>
            <p:ph idx="1" type="subTitle"/>
          </p:nvPr>
        </p:nvSpPr>
        <p:spPr>
          <a:xfrm>
            <a:off x="2135550" y="2966550"/>
            <a:ext cx="4872900" cy="671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pic>
        <p:nvPicPr>
          <p:cNvPr id="365" name="Google Shape;365;p54"/>
          <p:cNvPicPr preferRelativeResize="0"/>
          <p:nvPr/>
        </p:nvPicPr>
        <p:blipFill rotWithShape="1">
          <a:blip r:embed="rId2">
            <a:alphaModFix/>
          </a:blip>
          <a:srcRect b="-61053" l="51987" r="6247" t="3820"/>
          <a:stretch/>
        </p:blipFill>
        <p:spPr>
          <a:xfrm rot="5400000">
            <a:off x="7337624" y="-836747"/>
            <a:ext cx="969625" cy="2643124"/>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66" name="Shape 366"/>
        <p:cNvGrpSpPr/>
        <p:nvPr/>
      </p:nvGrpSpPr>
      <p:grpSpPr>
        <a:xfrm>
          <a:off x="0" y="0"/>
          <a:ext cx="0" cy="0"/>
          <a:chOff x="0" y="0"/>
          <a:chExt cx="0" cy="0"/>
        </a:xfrm>
      </p:grpSpPr>
      <p:sp>
        <p:nvSpPr>
          <p:cNvPr id="367" name="Google Shape;367;p55"/>
          <p:cNvSpPr/>
          <p:nvPr>
            <p:ph idx="2" type="pic"/>
          </p:nvPr>
        </p:nvSpPr>
        <p:spPr>
          <a:xfrm>
            <a:off x="-3301" y="0"/>
            <a:ext cx="9150600" cy="5143500"/>
          </a:xfrm>
          <a:prstGeom prst="rect">
            <a:avLst/>
          </a:prstGeom>
          <a:noFill/>
          <a:ln>
            <a:noFill/>
          </a:ln>
        </p:spPr>
      </p:sp>
      <p:sp>
        <p:nvSpPr>
          <p:cNvPr id="368" name="Google Shape;368;p55"/>
          <p:cNvSpPr txBox="1"/>
          <p:nvPr>
            <p:ph type="title"/>
          </p:nvPr>
        </p:nvSpPr>
        <p:spPr>
          <a:xfrm>
            <a:off x="1055850" y="539500"/>
            <a:ext cx="7032300" cy="572700"/>
          </a:xfrm>
          <a:prstGeom prst="rect">
            <a:avLst/>
          </a:prstGeom>
          <a:solidFill>
            <a:schemeClr val="lt1"/>
          </a:solidFill>
        </p:spPr>
        <p:txBody>
          <a:bodyPr anchorCtr="0" anchor="ctr" bIns="91425" lIns="91425" spcFirstLastPara="1" rIns="91425" wrap="square" tIns="91425">
            <a:noAutofit/>
          </a:bodyPr>
          <a:lstStyle>
            <a:lvl1pPr lvl="0" rtl="0" algn="ctr">
              <a:spcBef>
                <a:spcPts val="0"/>
              </a:spcBef>
              <a:spcAft>
                <a:spcPts val="0"/>
              </a:spcAft>
              <a:buSzPts val="3500"/>
              <a:buNone/>
              <a:defRPr sz="3000"/>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369" name="Shape 369"/>
        <p:cNvGrpSpPr/>
        <p:nvPr/>
      </p:nvGrpSpPr>
      <p:grpSpPr>
        <a:xfrm>
          <a:off x="0" y="0"/>
          <a:ext cx="0" cy="0"/>
          <a:chOff x="0" y="0"/>
          <a:chExt cx="0" cy="0"/>
        </a:xfrm>
      </p:grpSpPr>
      <p:sp>
        <p:nvSpPr>
          <p:cNvPr id="370" name="Google Shape;370;p56"/>
          <p:cNvSpPr txBox="1"/>
          <p:nvPr>
            <p:ph hasCustomPrompt="1" type="title"/>
          </p:nvPr>
        </p:nvSpPr>
        <p:spPr>
          <a:xfrm>
            <a:off x="1284000" y="1668175"/>
            <a:ext cx="6576000" cy="13020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9600"/>
              <a:buNone/>
              <a:defRPr sz="7200"/>
            </a:lvl1pPr>
            <a:lvl2pPr lvl="1" rtl="0" algn="ctr">
              <a:spcBef>
                <a:spcPts val="0"/>
              </a:spcBef>
              <a:spcAft>
                <a:spcPts val="0"/>
              </a:spcAft>
              <a:buSzPts val="9600"/>
              <a:buNone/>
              <a:defRPr sz="9600"/>
            </a:lvl2pPr>
            <a:lvl3pPr lvl="2" rtl="0" algn="ctr">
              <a:spcBef>
                <a:spcPts val="0"/>
              </a:spcBef>
              <a:spcAft>
                <a:spcPts val="0"/>
              </a:spcAft>
              <a:buSzPts val="9600"/>
              <a:buNone/>
              <a:defRPr sz="9600"/>
            </a:lvl3pPr>
            <a:lvl4pPr lvl="3" rtl="0" algn="ctr">
              <a:spcBef>
                <a:spcPts val="0"/>
              </a:spcBef>
              <a:spcAft>
                <a:spcPts val="0"/>
              </a:spcAft>
              <a:buSzPts val="9600"/>
              <a:buNone/>
              <a:defRPr sz="9600"/>
            </a:lvl4pPr>
            <a:lvl5pPr lvl="4" rtl="0" algn="ctr">
              <a:spcBef>
                <a:spcPts val="0"/>
              </a:spcBef>
              <a:spcAft>
                <a:spcPts val="0"/>
              </a:spcAft>
              <a:buSzPts val="9600"/>
              <a:buNone/>
              <a:defRPr sz="9600"/>
            </a:lvl5pPr>
            <a:lvl6pPr lvl="5" rtl="0" algn="ctr">
              <a:spcBef>
                <a:spcPts val="0"/>
              </a:spcBef>
              <a:spcAft>
                <a:spcPts val="0"/>
              </a:spcAft>
              <a:buSzPts val="9600"/>
              <a:buNone/>
              <a:defRPr sz="9600"/>
            </a:lvl6pPr>
            <a:lvl7pPr lvl="6" rtl="0" algn="ctr">
              <a:spcBef>
                <a:spcPts val="0"/>
              </a:spcBef>
              <a:spcAft>
                <a:spcPts val="0"/>
              </a:spcAft>
              <a:buSzPts val="9600"/>
              <a:buNone/>
              <a:defRPr sz="9600"/>
            </a:lvl7pPr>
            <a:lvl8pPr lvl="7" rtl="0" algn="ctr">
              <a:spcBef>
                <a:spcPts val="0"/>
              </a:spcBef>
              <a:spcAft>
                <a:spcPts val="0"/>
              </a:spcAft>
              <a:buSzPts val="9600"/>
              <a:buNone/>
              <a:defRPr sz="9600"/>
            </a:lvl8pPr>
            <a:lvl9pPr lvl="8" rtl="0" algn="ctr">
              <a:spcBef>
                <a:spcPts val="0"/>
              </a:spcBef>
              <a:spcAft>
                <a:spcPts val="0"/>
              </a:spcAft>
              <a:buSzPts val="9600"/>
              <a:buNone/>
              <a:defRPr sz="9600"/>
            </a:lvl9pPr>
          </a:lstStyle>
          <a:p>
            <a:r>
              <a:t>xx%</a:t>
            </a:r>
          </a:p>
        </p:txBody>
      </p:sp>
      <p:sp>
        <p:nvSpPr>
          <p:cNvPr id="371" name="Google Shape;371;p56"/>
          <p:cNvSpPr txBox="1"/>
          <p:nvPr>
            <p:ph idx="1" type="subTitle"/>
          </p:nvPr>
        </p:nvSpPr>
        <p:spPr>
          <a:xfrm>
            <a:off x="1284000" y="3075375"/>
            <a:ext cx="6576000" cy="497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800"/>
            </a:lvl1pPr>
            <a:lvl2pPr lvl="1" rtl="0" algn="ctr">
              <a:lnSpc>
                <a:spcPct val="100000"/>
              </a:lnSpc>
              <a:spcBef>
                <a:spcPts val="0"/>
              </a:spcBef>
              <a:spcAft>
                <a:spcPts val="0"/>
              </a:spcAft>
              <a:buSzPts val="1600"/>
              <a:buNone/>
              <a:defRPr sz="1600"/>
            </a:lvl2pPr>
            <a:lvl3pPr lvl="2" rtl="0" algn="ctr">
              <a:lnSpc>
                <a:spcPct val="100000"/>
              </a:lnSpc>
              <a:spcBef>
                <a:spcPts val="1600"/>
              </a:spcBef>
              <a:spcAft>
                <a:spcPts val="0"/>
              </a:spcAft>
              <a:buSzPts val="1600"/>
              <a:buNone/>
              <a:defRPr sz="1600"/>
            </a:lvl3pPr>
            <a:lvl4pPr lvl="3" rtl="0" algn="ctr">
              <a:lnSpc>
                <a:spcPct val="100000"/>
              </a:lnSpc>
              <a:spcBef>
                <a:spcPts val="1600"/>
              </a:spcBef>
              <a:spcAft>
                <a:spcPts val="0"/>
              </a:spcAft>
              <a:buSzPts val="1600"/>
              <a:buNone/>
              <a:defRPr sz="1600"/>
            </a:lvl4pPr>
            <a:lvl5pPr lvl="4" rtl="0" algn="ctr">
              <a:lnSpc>
                <a:spcPct val="100000"/>
              </a:lnSpc>
              <a:spcBef>
                <a:spcPts val="1600"/>
              </a:spcBef>
              <a:spcAft>
                <a:spcPts val="0"/>
              </a:spcAft>
              <a:buSzPts val="1600"/>
              <a:buNone/>
              <a:defRPr sz="1600"/>
            </a:lvl5pPr>
            <a:lvl6pPr lvl="5" rtl="0" algn="ctr">
              <a:lnSpc>
                <a:spcPct val="100000"/>
              </a:lnSpc>
              <a:spcBef>
                <a:spcPts val="1600"/>
              </a:spcBef>
              <a:spcAft>
                <a:spcPts val="0"/>
              </a:spcAft>
              <a:buSzPts val="1600"/>
              <a:buNone/>
              <a:defRPr sz="1600"/>
            </a:lvl6pPr>
            <a:lvl7pPr lvl="6" rtl="0" algn="ctr">
              <a:lnSpc>
                <a:spcPct val="100000"/>
              </a:lnSpc>
              <a:spcBef>
                <a:spcPts val="1600"/>
              </a:spcBef>
              <a:spcAft>
                <a:spcPts val="0"/>
              </a:spcAft>
              <a:buSzPts val="1600"/>
              <a:buNone/>
              <a:defRPr sz="1600"/>
            </a:lvl7pPr>
            <a:lvl8pPr lvl="7" rtl="0" algn="ctr">
              <a:lnSpc>
                <a:spcPct val="100000"/>
              </a:lnSpc>
              <a:spcBef>
                <a:spcPts val="1600"/>
              </a:spcBef>
              <a:spcAft>
                <a:spcPts val="0"/>
              </a:spcAft>
              <a:buSzPts val="1600"/>
              <a:buNone/>
              <a:defRPr sz="1600"/>
            </a:lvl8pPr>
            <a:lvl9pPr lvl="8" rtl="0" algn="ctr">
              <a:lnSpc>
                <a:spcPct val="100000"/>
              </a:lnSpc>
              <a:spcBef>
                <a:spcPts val="1600"/>
              </a:spcBef>
              <a:spcAft>
                <a:spcPts val="1600"/>
              </a:spcAft>
              <a:buSzPts val="1600"/>
              <a:buNone/>
              <a:defRPr sz="1600"/>
            </a:lvl9pPr>
          </a:lstStyle>
          <a:p/>
        </p:txBody>
      </p:sp>
      <p:grpSp>
        <p:nvGrpSpPr>
          <p:cNvPr id="372" name="Google Shape;372;p56"/>
          <p:cNvGrpSpPr/>
          <p:nvPr/>
        </p:nvGrpSpPr>
        <p:grpSpPr>
          <a:xfrm>
            <a:off x="1" y="2016562"/>
            <a:ext cx="9190974" cy="3129935"/>
            <a:chOff x="1" y="2016562"/>
            <a:chExt cx="9190974" cy="3129935"/>
          </a:xfrm>
        </p:grpSpPr>
        <p:pic>
          <p:nvPicPr>
            <p:cNvPr id="373" name="Google Shape;373;p56"/>
            <p:cNvPicPr preferRelativeResize="0"/>
            <p:nvPr/>
          </p:nvPicPr>
          <p:blipFill rotWithShape="1">
            <a:blip r:embed="rId2">
              <a:alphaModFix/>
            </a:blip>
            <a:srcRect b="14310" l="13523" r="66250" t="-21422"/>
            <a:stretch/>
          </p:blipFill>
          <p:spPr>
            <a:xfrm flipH="1">
              <a:off x="8248777" y="2016562"/>
              <a:ext cx="942198" cy="2806675"/>
            </a:xfrm>
            <a:prstGeom prst="rect">
              <a:avLst/>
            </a:prstGeom>
            <a:noFill/>
            <a:ln>
              <a:noFill/>
            </a:ln>
          </p:spPr>
        </p:pic>
        <p:grpSp>
          <p:nvGrpSpPr>
            <p:cNvPr id="374" name="Google Shape;374;p56"/>
            <p:cNvGrpSpPr/>
            <p:nvPr/>
          </p:nvGrpSpPr>
          <p:grpSpPr>
            <a:xfrm>
              <a:off x="1" y="3608474"/>
              <a:ext cx="9143999" cy="1538023"/>
              <a:chOff x="1" y="3608474"/>
              <a:chExt cx="9143999" cy="1538023"/>
            </a:xfrm>
          </p:grpSpPr>
          <p:pic>
            <p:nvPicPr>
              <p:cNvPr id="375" name="Google Shape;375;p56"/>
              <p:cNvPicPr preferRelativeResize="0"/>
              <p:nvPr/>
            </p:nvPicPr>
            <p:blipFill rotWithShape="1">
              <a:blip r:embed="rId3">
                <a:alphaModFix/>
              </a:blip>
              <a:srcRect b="62250" l="37584" r="-5820" t="-16263"/>
              <a:stretch/>
            </p:blipFill>
            <p:spPr>
              <a:xfrm flipH="1">
                <a:off x="7270001" y="3608474"/>
                <a:ext cx="1873999" cy="1538023"/>
              </a:xfrm>
              <a:prstGeom prst="rect">
                <a:avLst/>
              </a:prstGeom>
              <a:noFill/>
              <a:ln>
                <a:noFill/>
              </a:ln>
            </p:spPr>
          </p:pic>
          <p:pic>
            <p:nvPicPr>
              <p:cNvPr id="376" name="Google Shape;376;p56"/>
              <p:cNvPicPr preferRelativeResize="0"/>
              <p:nvPr/>
            </p:nvPicPr>
            <p:blipFill rotWithShape="1">
              <a:blip r:embed="rId4">
                <a:alphaModFix/>
              </a:blip>
              <a:srcRect b="0" l="-14301" r="33591" t="15261"/>
              <a:stretch/>
            </p:blipFill>
            <p:spPr>
              <a:xfrm rot="5400000">
                <a:off x="-179787" y="3824487"/>
                <a:ext cx="1498800" cy="1139225"/>
              </a:xfrm>
              <a:prstGeom prst="rect">
                <a:avLst/>
              </a:prstGeom>
              <a:noFill/>
              <a:ln>
                <a:noFill/>
              </a:ln>
            </p:spPr>
          </p:pic>
        </p:grpSp>
      </p:gr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377" name="Shape 377"/>
        <p:cNvGrpSpPr/>
        <p:nvPr/>
      </p:nvGrpSpPr>
      <p:grpSpPr>
        <a:xfrm>
          <a:off x="0" y="0"/>
          <a:ext cx="0" cy="0"/>
          <a:chOff x="0" y="0"/>
          <a:chExt cx="0" cy="0"/>
        </a:xfrm>
      </p:grpSpPr>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_1_1_1_1_1">
    <p:spTree>
      <p:nvGrpSpPr>
        <p:cNvPr id="378" name="Shape 378"/>
        <p:cNvGrpSpPr/>
        <p:nvPr/>
      </p:nvGrpSpPr>
      <p:grpSpPr>
        <a:xfrm>
          <a:off x="0" y="0"/>
          <a:ext cx="0" cy="0"/>
          <a:chOff x="0" y="0"/>
          <a:chExt cx="0" cy="0"/>
        </a:xfrm>
      </p:grpSpPr>
      <p:sp>
        <p:nvSpPr>
          <p:cNvPr id="379" name="Google Shape;379;p58"/>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80" name="Google Shape;380;p58"/>
          <p:cNvSpPr txBox="1"/>
          <p:nvPr>
            <p:ph idx="1" type="subTitle"/>
          </p:nvPr>
        </p:nvSpPr>
        <p:spPr>
          <a:xfrm>
            <a:off x="719975" y="3109813"/>
            <a:ext cx="2305500" cy="5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381" name="Google Shape;381;p58"/>
          <p:cNvSpPr txBox="1"/>
          <p:nvPr>
            <p:ph idx="2" type="subTitle"/>
          </p:nvPr>
        </p:nvSpPr>
        <p:spPr>
          <a:xfrm>
            <a:off x="3419246" y="3109813"/>
            <a:ext cx="2305500" cy="5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382" name="Google Shape;382;p58"/>
          <p:cNvSpPr txBox="1"/>
          <p:nvPr>
            <p:ph idx="3" type="subTitle"/>
          </p:nvPr>
        </p:nvSpPr>
        <p:spPr>
          <a:xfrm>
            <a:off x="6118524" y="3109813"/>
            <a:ext cx="2305500" cy="5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383" name="Google Shape;383;p58"/>
          <p:cNvSpPr txBox="1"/>
          <p:nvPr>
            <p:ph hasCustomPrompt="1" idx="4" type="title"/>
          </p:nvPr>
        </p:nvSpPr>
        <p:spPr>
          <a:xfrm>
            <a:off x="719975" y="1492300"/>
            <a:ext cx="1136100" cy="8250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3000"/>
              <a:buNone/>
              <a:defRPr sz="48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84" name="Google Shape;384;p58"/>
          <p:cNvSpPr txBox="1"/>
          <p:nvPr>
            <p:ph hasCustomPrompt="1" idx="5" type="title"/>
          </p:nvPr>
        </p:nvSpPr>
        <p:spPr>
          <a:xfrm>
            <a:off x="3419246" y="1492300"/>
            <a:ext cx="1136100" cy="8250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3000"/>
              <a:buNone/>
              <a:defRPr sz="48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85" name="Google Shape;385;p58"/>
          <p:cNvSpPr txBox="1"/>
          <p:nvPr>
            <p:ph hasCustomPrompt="1" idx="6" type="title"/>
          </p:nvPr>
        </p:nvSpPr>
        <p:spPr>
          <a:xfrm>
            <a:off x="6118525" y="1492300"/>
            <a:ext cx="1136100" cy="8250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3000"/>
              <a:buNone/>
              <a:defRPr sz="4800">
                <a:solidFill>
                  <a:schemeClr val="accent3"/>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86" name="Google Shape;386;p58"/>
          <p:cNvSpPr txBox="1"/>
          <p:nvPr>
            <p:ph idx="7" type="subTitle"/>
          </p:nvPr>
        </p:nvSpPr>
        <p:spPr>
          <a:xfrm>
            <a:off x="719975" y="2317288"/>
            <a:ext cx="2305500" cy="863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387" name="Google Shape;387;p58"/>
          <p:cNvSpPr txBox="1"/>
          <p:nvPr>
            <p:ph idx="8" type="subTitle"/>
          </p:nvPr>
        </p:nvSpPr>
        <p:spPr>
          <a:xfrm>
            <a:off x="3419246" y="2317288"/>
            <a:ext cx="2305500" cy="863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388" name="Google Shape;388;p58"/>
          <p:cNvSpPr txBox="1"/>
          <p:nvPr>
            <p:ph idx="9" type="subTitle"/>
          </p:nvPr>
        </p:nvSpPr>
        <p:spPr>
          <a:xfrm>
            <a:off x="6118524" y="2317288"/>
            <a:ext cx="2305500" cy="863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pic>
        <p:nvPicPr>
          <p:cNvPr id="389" name="Google Shape;389;p58"/>
          <p:cNvPicPr preferRelativeResize="0"/>
          <p:nvPr/>
        </p:nvPicPr>
        <p:blipFill rotWithShape="1">
          <a:blip r:embed="rId2">
            <a:alphaModFix/>
          </a:blip>
          <a:srcRect b="22797" l="0" r="0" t="68350"/>
          <a:stretch/>
        </p:blipFill>
        <p:spPr>
          <a:xfrm>
            <a:off x="0" y="4604001"/>
            <a:ext cx="9143926" cy="539499"/>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CUSTOM_10_1">
    <p:spTree>
      <p:nvGrpSpPr>
        <p:cNvPr id="390" name="Shape 390"/>
        <p:cNvGrpSpPr/>
        <p:nvPr/>
      </p:nvGrpSpPr>
      <p:grpSpPr>
        <a:xfrm>
          <a:off x="0" y="0"/>
          <a:ext cx="0" cy="0"/>
          <a:chOff x="0" y="0"/>
          <a:chExt cx="0" cy="0"/>
        </a:xfrm>
      </p:grpSpPr>
      <p:sp>
        <p:nvSpPr>
          <p:cNvPr id="391" name="Google Shape;391;p59"/>
          <p:cNvSpPr txBox="1"/>
          <p:nvPr>
            <p:ph type="title"/>
          </p:nvPr>
        </p:nvSpPr>
        <p:spPr>
          <a:xfrm>
            <a:off x="1615950" y="1760950"/>
            <a:ext cx="2979600" cy="1200000"/>
          </a:xfrm>
          <a:prstGeom prst="rect">
            <a:avLst/>
          </a:prstGeom>
        </p:spPr>
        <p:txBody>
          <a:bodyPr anchorCtr="0" anchor="b" bIns="91425" lIns="91425" spcFirstLastPara="1" rIns="91425" wrap="square" tIns="91425">
            <a:noAutofit/>
          </a:bodyPr>
          <a:lstStyle>
            <a:lvl1pPr lvl="0" rtl="0">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392" name="Google Shape;392;p59"/>
          <p:cNvSpPr txBox="1"/>
          <p:nvPr>
            <p:ph hasCustomPrompt="1" idx="2" type="title"/>
          </p:nvPr>
        </p:nvSpPr>
        <p:spPr>
          <a:xfrm>
            <a:off x="1615950" y="781775"/>
            <a:ext cx="1447500" cy="1122300"/>
          </a:xfrm>
          <a:prstGeom prst="rect">
            <a:avLst/>
          </a:prstGeom>
          <a:noFill/>
        </p:spPr>
        <p:txBody>
          <a:bodyPr anchorCtr="0" anchor="b" bIns="91425" lIns="91425" spcFirstLastPara="1" rIns="91425" wrap="square" tIns="91425">
            <a:noAutofit/>
          </a:bodyPr>
          <a:lstStyle>
            <a:lvl1pPr lvl="0" rtl="0">
              <a:spcBef>
                <a:spcPts val="0"/>
              </a:spcBef>
              <a:spcAft>
                <a:spcPts val="0"/>
              </a:spcAft>
              <a:buClr>
                <a:schemeClr val="lt1"/>
              </a:buClr>
              <a:buSzPts val="6000"/>
              <a:buNone/>
              <a:defRPr sz="9600">
                <a:solidFill>
                  <a:schemeClr val="dk2"/>
                </a:solidFill>
              </a:defRPr>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393" name="Google Shape;393;p59"/>
          <p:cNvSpPr txBox="1"/>
          <p:nvPr>
            <p:ph idx="1" type="subTitle"/>
          </p:nvPr>
        </p:nvSpPr>
        <p:spPr>
          <a:xfrm>
            <a:off x="1615950" y="2908550"/>
            <a:ext cx="2979600" cy="708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grpSp>
        <p:nvGrpSpPr>
          <p:cNvPr id="394" name="Google Shape;394;p59"/>
          <p:cNvGrpSpPr/>
          <p:nvPr/>
        </p:nvGrpSpPr>
        <p:grpSpPr>
          <a:xfrm flipH="1">
            <a:off x="0" y="0"/>
            <a:ext cx="1365525" cy="5143501"/>
            <a:chOff x="7778480" y="0"/>
            <a:chExt cx="1365525" cy="5143501"/>
          </a:xfrm>
        </p:grpSpPr>
        <p:pic>
          <p:nvPicPr>
            <p:cNvPr id="395" name="Google Shape;395;p59"/>
            <p:cNvPicPr preferRelativeResize="0"/>
            <p:nvPr/>
          </p:nvPicPr>
          <p:blipFill rotWithShape="1">
            <a:blip r:embed="rId2">
              <a:alphaModFix/>
            </a:blip>
            <a:srcRect b="8152" l="10410" r="73804" t="13606"/>
            <a:stretch/>
          </p:blipFill>
          <p:spPr>
            <a:xfrm>
              <a:off x="8257350" y="2671525"/>
              <a:ext cx="886651" cy="2471976"/>
            </a:xfrm>
            <a:prstGeom prst="rect">
              <a:avLst/>
            </a:prstGeom>
            <a:noFill/>
            <a:ln>
              <a:noFill/>
            </a:ln>
          </p:spPr>
        </p:pic>
        <p:pic>
          <p:nvPicPr>
            <p:cNvPr id="396" name="Google Shape;396;p59"/>
            <p:cNvPicPr preferRelativeResize="0"/>
            <p:nvPr/>
          </p:nvPicPr>
          <p:blipFill rotWithShape="1">
            <a:blip r:embed="rId3">
              <a:alphaModFix/>
            </a:blip>
            <a:srcRect b="1773" l="64650" r="-14962" t="27006"/>
            <a:stretch/>
          </p:blipFill>
          <p:spPr>
            <a:xfrm flipH="1">
              <a:off x="7778480" y="0"/>
              <a:ext cx="1365525" cy="2004300"/>
            </a:xfrm>
            <a:prstGeom prst="rect">
              <a:avLst/>
            </a:prstGeom>
            <a:noFill/>
            <a:ln>
              <a:noFill/>
            </a:ln>
          </p:spPr>
        </p:pic>
      </p:grpSp>
      <p:pic>
        <p:nvPicPr>
          <p:cNvPr id="397" name="Google Shape;397;p59"/>
          <p:cNvPicPr preferRelativeResize="0"/>
          <p:nvPr/>
        </p:nvPicPr>
        <p:blipFill rotWithShape="1">
          <a:blip r:embed="rId4">
            <a:alphaModFix/>
          </a:blip>
          <a:srcRect b="-9926" l="35187" r="7587" t="-22069"/>
          <a:stretch/>
        </p:blipFill>
        <p:spPr>
          <a:xfrm flipH="1" rot="5400000">
            <a:off x="1294362" y="3721725"/>
            <a:ext cx="840626" cy="2002924"/>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CUSTOM_10_1_1">
    <p:spTree>
      <p:nvGrpSpPr>
        <p:cNvPr id="398" name="Shape 398"/>
        <p:cNvGrpSpPr/>
        <p:nvPr/>
      </p:nvGrpSpPr>
      <p:grpSpPr>
        <a:xfrm>
          <a:off x="0" y="0"/>
          <a:ext cx="0" cy="0"/>
          <a:chOff x="0" y="0"/>
          <a:chExt cx="0" cy="0"/>
        </a:xfrm>
      </p:grpSpPr>
      <p:sp>
        <p:nvSpPr>
          <p:cNvPr id="399" name="Google Shape;399;p60"/>
          <p:cNvSpPr txBox="1"/>
          <p:nvPr>
            <p:ph type="title"/>
          </p:nvPr>
        </p:nvSpPr>
        <p:spPr>
          <a:xfrm>
            <a:off x="4229700" y="2281775"/>
            <a:ext cx="2979600" cy="1200000"/>
          </a:xfrm>
          <a:prstGeom prst="rect">
            <a:avLst/>
          </a:prstGeom>
        </p:spPr>
        <p:txBody>
          <a:bodyPr anchorCtr="0" anchor="b" bIns="91425" lIns="91425" spcFirstLastPara="1" rIns="91425" wrap="square" tIns="91425">
            <a:noAutofit/>
          </a:bodyPr>
          <a:lstStyle>
            <a:lvl1pPr lvl="0" rtl="0" algn="r">
              <a:spcBef>
                <a:spcPts val="0"/>
              </a:spcBef>
              <a:spcAft>
                <a:spcPts val="0"/>
              </a:spcAft>
              <a:buSzPts val="3600"/>
              <a:buNone/>
              <a:defRPr sz="3600"/>
            </a:lvl1pPr>
            <a:lvl2pPr lvl="1" rtl="0" algn="r">
              <a:spcBef>
                <a:spcPts val="0"/>
              </a:spcBef>
              <a:spcAft>
                <a:spcPts val="0"/>
              </a:spcAft>
              <a:buSzPts val="3600"/>
              <a:buNone/>
              <a:defRPr sz="3600"/>
            </a:lvl2pPr>
            <a:lvl3pPr lvl="2" rtl="0" algn="r">
              <a:spcBef>
                <a:spcPts val="0"/>
              </a:spcBef>
              <a:spcAft>
                <a:spcPts val="0"/>
              </a:spcAft>
              <a:buSzPts val="3600"/>
              <a:buNone/>
              <a:defRPr sz="3600"/>
            </a:lvl3pPr>
            <a:lvl4pPr lvl="3" rtl="0" algn="r">
              <a:spcBef>
                <a:spcPts val="0"/>
              </a:spcBef>
              <a:spcAft>
                <a:spcPts val="0"/>
              </a:spcAft>
              <a:buSzPts val="3600"/>
              <a:buNone/>
              <a:defRPr sz="3600"/>
            </a:lvl4pPr>
            <a:lvl5pPr lvl="4" rtl="0" algn="r">
              <a:spcBef>
                <a:spcPts val="0"/>
              </a:spcBef>
              <a:spcAft>
                <a:spcPts val="0"/>
              </a:spcAft>
              <a:buSzPts val="3600"/>
              <a:buNone/>
              <a:defRPr sz="3600"/>
            </a:lvl5pPr>
            <a:lvl6pPr lvl="5" rtl="0" algn="r">
              <a:spcBef>
                <a:spcPts val="0"/>
              </a:spcBef>
              <a:spcAft>
                <a:spcPts val="0"/>
              </a:spcAft>
              <a:buSzPts val="3600"/>
              <a:buNone/>
              <a:defRPr sz="3600"/>
            </a:lvl6pPr>
            <a:lvl7pPr lvl="6" rtl="0" algn="r">
              <a:spcBef>
                <a:spcPts val="0"/>
              </a:spcBef>
              <a:spcAft>
                <a:spcPts val="0"/>
              </a:spcAft>
              <a:buSzPts val="3600"/>
              <a:buNone/>
              <a:defRPr sz="3600"/>
            </a:lvl7pPr>
            <a:lvl8pPr lvl="7" rtl="0" algn="r">
              <a:spcBef>
                <a:spcPts val="0"/>
              </a:spcBef>
              <a:spcAft>
                <a:spcPts val="0"/>
              </a:spcAft>
              <a:buSzPts val="3600"/>
              <a:buNone/>
              <a:defRPr sz="3600"/>
            </a:lvl8pPr>
            <a:lvl9pPr lvl="8" rtl="0" algn="r">
              <a:spcBef>
                <a:spcPts val="0"/>
              </a:spcBef>
              <a:spcAft>
                <a:spcPts val="0"/>
              </a:spcAft>
              <a:buSzPts val="3600"/>
              <a:buNone/>
              <a:defRPr sz="3600"/>
            </a:lvl9pPr>
          </a:lstStyle>
          <a:p/>
        </p:txBody>
      </p:sp>
      <p:sp>
        <p:nvSpPr>
          <p:cNvPr id="400" name="Google Shape;400;p60"/>
          <p:cNvSpPr txBox="1"/>
          <p:nvPr>
            <p:ph hasCustomPrompt="1" idx="2" type="title"/>
          </p:nvPr>
        </p:nvSpPr>
        <p:spPr>
          <a:xfrm>
            <a:off x="5761800" y="990475"/>
            <a:ext cx="1447500" cy="1122300"/>
          </a:xfrm>
          <a:prstGeom prst="rect">
            <a:avLst/>
          </a:prstGeom>
          <a:noFill/>
        </p:spPr>
        <p:txBody>
          <a:bodyPr anchorCtr="0" anchor="b" bIns="91425" lIns="91425" spcFirstLastPara="1" rIns="91425" wrap="square" tIns="91425">
            <a:noAutofit/>
          </a:bodyPr>
          <a:lstStyle>
            <a:lvl1pPr lvl="0" rtl="0" algn="r">
              <a:spcBef>
                <a:spcPts val="0"/>
              </a:spcBef>
              <a:spcAft>
                <a:spcPts val="0"/>
              </a:spcAft>
              <a:buClr>
                <a:schemeClr val="lt1"/>
              </a:buClr>
              <a:buSzPts val="6000"/>
              <a:buNone/>
              <a:defRPr sz="9600">
                <a:solidFill>
                  <a:schemeClr val="dk2"/>
                </a:solidFill>
              </a:defRPr>
            </a:lvl1pPr>
            <a:lvl2pPr lvl="1" rtl="0" algn="r">
              <a:spcBef>
                <a:spcPts val="0"/>
              </a:spcBef>
              <a:spcAft>
                <a:spcPts val="0"/>
              </a:spcAft>
              <a:buClr>
                <a:schemeClr val="lt1"/>
              </a:buClr>
              <a:buSzPts val="6000"/>
              <a:buNone/>
              <a:defRPr sz="6000">
                <a:solidFill>
                  <a:schemeClr val="lt1"/>
                </a:solidFill>
              </a:defRPr>
            </a:lvl2pPr>
            <a:lvl3pPr lvl="2" rtl="0" algn="r">
              <a:spcBef>
                <a:spcPts val="0"/>
              </a:spcBef>
              <a:spcAft>
                <a:spcPts val="0"/>
              </a:spcAft>
              <a:buClr>
                <a:schemeClr val="lt1"/>
              </a:buClr>
              <a:buSzPts val="6000"/>
              <a:buNone/>
              <a:defRPr sz="6000">
                <a:solidFill>
                  <a:schemeClr val="lt1"/>
                </a:solidFill>
              </a:defRPr>
            </a:lvl3pPr>
            <a:lvl4pPr lvl="3" rtl="0" algn="r">
              <a:spcBef>
                <a:spcPts val="0"/>
              </a:spcBef>
              <a:spcAft>
                <a:spcPts val="0"/>
              </a:spcAft>
              <a:buClr>
                <a:schemeClr val="lt1"/>
              </a:buClr>
              <a:buSzPts val="6000"/>
              <a:buNone/>
              <a:defRPr sz="6000">
                <a:solidFill>
                  <a:schemeClr val="lt1"/>
                </a:solidFill>
              </a:defRPr>
            </a:lvl4pPr>
            <a:lvl5pPr lvl="4" rtl="0" algn="r">
              <a:spcBef>
                <a:spcPts val="0"/>
              </a:spcBef>
              <a:spcAft>
                <a:spcPts val="0"/>
              </a:spcAft>
              <a:buClr>
                <a:schemeClr val="lt1"/>
              </a:buClr>
              <a:buSzPts val="6000"/>
              <a:buNone/>
              <a:defRPr sz="6000">
                <a:solidFill>
                  <a:schemeClr val="lt1"/>
                </a:solidFill>
              </a:defRPr>
            </a:lvl5pPr>
            <a:lvl6pPr lvl="5" rtl="0" algn="r">
              <a:spcBef>
                <a:spcPts val="0"/>
              </a:spcBef>
              <a:spcAft>
                <a:spcPts val="0"/>
              </a:spcAft>
              <a:buClr>
                <a:schemeClr val="lt1"/>
              </a:buClr>
              <a:buSzPts val="6000"/>
              <a:buNone/>
              <a:defRPr sz="6000">
                <a:solidFill>
                  <a:schemeClr val="lt1"/>
                </a:solidFill>
              </a:defRPr>
            </a:lvl6pPr>
            <a:lvl7pPr lvl="6" rtl="0" algn="r">
              <a:spcBef>
                <a:spcPts val="0"/>
              </a:spcBef>
              <a:spcAft>
                <a:spcPts val="0"/>
              </a:spcAft>
              <a:buClr>
                <a:schemeClr val="lt1"/>
              </a:buClr>
              <a:buSzPts val="6000"/>
              <a:buNone/>
              <a:defRPr sz="6000">
                <a:solidFill>
                  <a:schemeClr val="lt1"/>
                </a:solidFill>
              </a:defRPr>
            </a:lvl7pPr>
            <a:lvl8pPr lvl="7" rtl="0" algn="r">
              <a:spcBef>
                <a:spcPts val="0"/>
              </a:spcBef>
              <a:spcAft>
                <a:spcPts val="0"/>
              </a:spcAft>
              <a:buClr>
                <a:schemeClr val="lt1"/>
              </a:buClr>
              <a:buSzPts val="6000"/>
              <a:buNone/>
              <a:defRPr sz="6000">
                <a:solidFill>
                  <a:schemeClr val="lt1"/>
                </a:solidFill>
              </a:defRPr>
            </a:lvl8pPr>
            <a:lvl9pPr lvl="8" rtl="0" algn="r">
              <a:spcBef>
                <a:spcPts val="0"/>
              </a:spcBef>
              <a:spcAft>
                <a:spcPts val="0"/>
              </a:spcAft>
              <a:buClr>
                <a:schemeClr val="lt1"/>
              </a:buClr>
              <a:buSzPts val="6000"/>
              <a:buNone/>
              <a:defRPr sz="6000">
                <a:solidFill>
                  <a:schemeClr val="lt1"/>
                </a:solidFill>
              </a:defRPr>
            </a:lvl9pPr>
          </a:lstStyle>
          <a:p>
            <a:r>
              <a:t>xx%</a:t>
            </a:r>
          </a:p>
        </p:txBody>
      </p:sp>
      <p:sp>
        <p:nvSpPr>
          <p:cNvPr id="401" name="Google Shape;401;p60"/>
          <p:cNvSpPr txBox="1"/>
          <p:nvPr>
            <p:ph idx="1" type="subTitle"/>
          </p:nvPr>
        </p:nvSpPr>
        <p:spPr>
          <a:xfrm>
            <a:off x="4229700" y="3429375"/>
            <a:ext cx="2979600" cy="7083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600"/>
            </a:lvl1pPr>
            <a:lvl2pPr lvl="1" rtl="0" algn="r">
              <a:lnSpc>
                <a:spcPct val="100000"/>
              </a:lnSpc>
              <a:spcBef>
                <a:spcPts val="0"/>
              </a:spcBef>
              <a:spcAft>
                <a:spcPts val="0"/>
              </a:spcAft>
              <a:buSzPts val="1400"/>
              <a:buNone/>
              <a:defRPr/>
            </a:lvl2pPr>
            <a:lvl3pPr lvl="2" rtl="0" algn="r">
              <a:lnSpc>
                <a:spcPct val="100000"/>
              </a:lnSpc>
              <a:spcBef>
                <a:spcPts val="1600"/>
              </a:spcBef>
              <a:spcAft>
                <a:spcPts val="0"/>
              </a:spcAft>
              <a:buSzPts val="1400"/>
              <a:buNone/>
              <a:defRPr/>
            </a:lvl3pPr>
            <a:lvl4pPr lvl="3" rtl="0" algn="r">
              <a:lnSpc>
                <a:spcPct val="100000"/>
              </a:lnSpc>
              <a:spcBef>
                <a:spcPts val="1600"/>
              </a:spcBef>
              <a:spcAft>
                <a:spcPts val="0"/>
              </a:spcAft>
              <a:buSzPts val="1400"/>
              <a:buNone/>
              <a:defRPr/>
            </a:lvl4pPr>
            <a:lvl5pPr lvl="4" rtl="0" algn="r">
              <a:lnSpc>
                <a:spcPct val="100000"/>
              </a:lnSpc>
              <a:spcBef>
                <a:spcPts val="1600"/>
              </a:spcBef>
              <a:spcAft>
                <a:spcPts val="0"/>
              </a:spcAft>
              <a:buSzPts val="1400"/>
              <a:buNone/>
              <a:defRPr/>
            </a:lvl5pPr>
            <a:lvl6pPr lvl="5" rtl="0" algn="r">
              <a:lnSpc>
                <a:spcPct val="100000"/>
              </a:lnSpc>
              <a:spcBef>
                <a:spcPts val="1600"/>
              </a:spcBef>
              <a:spcAft>
                <a:spcPts val="0"/>
              </a:spcAft>
              <a:buSzPts val="1400"/>
              <a:buNone/>
              <a:defRPr/>
            </a:lvl6pPr>
            <a:lvl7pPr lvl="6" rtl="0" algn="r">
              <a:lnSpc>
                <a:spcPct val="100000"/>
              </a:lnSpc>
              <a:spcBef>
                <a:spcPts val="1600"/>
              </a:spcBef>
              <a:spcAft>
                <a:spcPts val="0"/>
              </a:spcAft>
              <a:buSzPts val="1400"/>
              <a:buNone/>
              <a:defRPr/>
            </a:lvl7pPr>
            <a:lvl8pPr lvl="7" rtl="0" algn="r">
              <a:lnSpc>
                <a:spcPct val="100000"/>
              </a:lnSpc>
              <a:spcBef>
                <a:spcPts val="1600"/>
              </a:spcBef>
              <a:spcAft>
                <a:spcPts val="0"/>
              </a:spcAft>
              <a:buSzPts val="1400"/>
              <a:buNone/>
              <a:defRPr/>
            </a:lvl8pPr>
            <a:lvl9pPr lvl="8" rtl="0" algn="r">
              <a:lnSpc>
                <a:spcPct val="100000"/>
              </a:lnSpc>
              <a:spcBef>
                <a:spcPts val="1600"/>
              </a:spcBef>
              <a:spcAft>
                <a:spcPts val="1600"/>
              </a:spcAft>
              <a:buSzPts val="1400"/>
              <a:buNone/>
              <a:defRPr/>
            </a:lvl9pPr>
          </a:lstStyle>
          <a:p/>
        </p:txBody>
      </p:sp>
      <p:grpSp>
        <p:nvGrpSpPr>
          <p:cNvPr id="402" name="Google Shape;402;p60"/>
          <p:cNvGrpSpPr/>
          <p:nvPr/>
        </p:nvGrpSpPr>
        <p:grpSpPr>
          <a:xfrm>
            <a:off x="7510875" y="0"/>
            <a:ext cx="1639025" cy="5146501"/>
            <a:chOff x="7510875" y="0"/>
            <a:chExt cx="1639025" cy="5146501"/>
          </a:xfrm>
        </p:grpSpPr>
        <p:pic>
          <p:nvPicPr>
            <p:cNvPr id="403" name="Google Shape;403;p60"/>
            <p:cNvPicPr preferRelativeResize="0"/>
            <p:nvPr/>
          </p:nvPicPr>
          <p:blipFill rotWithShape="1">
            <a:blip r:embed="rId2">
              <a:alphaModFix/>
            </a:blip>
            <a:srcRect b="14310" l="14530" r="66251" t="-21422"/>
            <a:stretch/>
          </p:blipFill>
          <p:spPr>
            <a:xfrm flipH="1">
              <a:off x="8366924" y="2409025"/>
              <a:ext cx="782976" cy="2454751"/>
            </a:xfrm>
            <a:prstGeom prst="rect">
              <a:avLst/>
            </a:prstGeom>
            <a:noFill/>
            <a:ln>
              <a:noFill/>
            </a:ln>
          </p:spPr>
        </p:pic>
        <p:pic>
          <p:nvPicPr>
            <p:cNvPr id="404" name="Google Shape;404;p60"/>
            <p:cNvPicPr preferRelativeResize="0"/>
            <p:nvPr/>
          </p:nvPicPr>
          <p:blipFill rotWithShape="1">
            <a:blip r:embed="rId3">
              <a:alphaModFix/>
            </a:blip>
            <a:srcRect b="62250" l="37584" r="-5820" t="-16263"/>
            <a:stretch/>
          </p:blipFill>
          <p:spPr>
            <a:xfrm flipH="1">
              <a:off x="7510875" y="3801328"/>
              <a:ext cx="1639016" cy="1345173"/>
            </a:xfrm>
            <a:prstGeom prst="rect">
              <a:avLst/>
            </a:prstGeom>
            <a:noFill/>
            <a:ln>
              <a:noFill/>
            </a:ln>
          </p:spPr>
        </p:pic>
        <p:pic>
          <p:nvPicPr>
            <p:cNvPr id="405" name="Google Shape;405;p60"/>
            <p:cNvPicPr preferRelativeResize="0"/>
            <p:nvPr/>
          </p:nvPicPr>
          <p:blipFill rotWithShape="1">
            <a:blip r:embed="rId4">
              <a:alphaModFix/>
            </a:blip>
            <a:srcRect b="33035" l="-25346" r="-25346" t="1703"/>
            <a:stretch/>
          </p:blipFill>
          <p:spPr>
            <a:xfrm flipH="1" rot="-5400000">
              <a:off x="7828525" y="153400"/>
              <a:ext cx="1474774" cy="1167974"/>
            </a:xfrm>
            <a:prstGeom prst="rect">
              <a:avLst/>
            </a:prstGeom>
            <a:noFill/>
            <a:ln>
              <a:noFill/>
            </a:ln>
          </p:spPr>
        </p:pic>
      </p:gr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spTree>
      <p:nvGrpSpPr>
        <p:cNvPr id="406" name="Shape 406"/>
        <p:cNvGrpSpPr/>
        <p:nvPr/>
      </p:nvGrpSpPr>
      <p:grpSpPr>
        <a:xfrm>
          <a:off x="0" y="0"/>
          <a:ext cx="0" cy="0"/>
          <a:chOff x="0" y="0"/>
          <a:chExt cx="0" cy="0"/>
        </a:xfrm>
      </p:grpSpPr>
      <p:sp>
        <p:nvSpPr>
          <p:cNvPr id="407" name="Google Shape;407;p61"/>
          <p:cNvSpPr txBox="1"/>
          <p:nvPr>
            <p:ph type="title"/>
          </p:nvPr>
        </p:nvSpPr>
        <p:spPr>
          <a:xfrm>
            <a:off x="1401750" y="2971729"/>
            <a:ext cx="6691200" cy="680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p:txBody>
      </p:sp>
      <p:sp>
        <p:nvSpPr>
          <p:cNvPr id="408" name="Google Shape;408;p61"/>
          <p:cNvSpPr txBox="1"/>
          <p:nvPr>
            <p:ph idx="1" type="subTitle"/>
          </p:nvPr>
        </p:nvSpPr>
        <p:spPr>
          <a:xfrm>
            <a:off x="1401750" y="1382725"/>
            <a:ext cx="6691200" cy="14784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3000"/>
              <a:buNone/>
              <a:defRPr sz="3000"/>
            </a:lvl1pPr>
            <a:lvl2pPr lvl="1" rtl="0" algn="ctr">
              <a:lnSpc>
                <a:spcPct val="100000"/>
              </a:lnSpc>
              <a:spcBef>
                <a:spcPts val="0"/>
              </a:spcBef>
              <a:spcAft>
                <a:spcPts val="0"/>
              </a:spcAft>
              <a:buSzPts val="3000"/>
              <a:buNone/>
              <a:defRPr sz="3000"/>
            </a:lvl2pPr>
            <a:lvl3pPr lvl="2" rtl="0" algn="ctr">
              <a:lnSpc>
                <a:spcPct val="100000"/>
              </a:lnSpc>
              <a:spcBef>
                <a:spcPts val="1600"/>
              </a:spcBef>
              <a:spcAft>
                <a:spcPts val="0"/>
              </a:spcAft>
              <a:buSzPts val="3000"/>
              <a:buNone/>
              <a:defRPr sz="3000"/>
            </a:lvl3pPr>
            <a:lvl4pPr lvl="3" rtl="0" algn="ctr">
              <a:lnSpc>
                <a:spcPct val="100000"/>
              </a:lnSpc>
              <a:spcBef>
                <a:spcPts val="1600"/>
              </a:spcBef>
              <a:spcAft>
                <a:spcPts val="0"/>
              </a:spcAft>
              <a:buSzPts val="3000"/>
              <a:buNone/>
              <a:defRPr sz="3000"/>
            </a:lvl4pPr>
            <a:lvl5pPr lvl="4" rtl="0" algn="ctr">
              <a:lnSpc>
                <a:spcPct val="100000"/>
              </a:lnSpc>
              <a:spcBef>
                <a:spcPts val="1600"/>
              </a:spcBef>
              <a:spcAft>
                <a:spcPts val="0"/>
              </a:spcAft>
              <a:buSzPts val="3000"/>
              <a:buNone/>
              <a:defRPr sz="3000"/>
            </a:lvl5pPr>
            <a:lvl6pPr lvl="5" rtl="0" algn="ctr">
              <a:lnSpc>
                <a:spcPct val="100000"/>
              </a:lnSpc>
              <a:spcBef>
                <a:spcPts val="1600"/>
              </a:spcBef>
              <a:spcAft>
                <a:spcPts val="0"/>
              </a:spcAft>
              <a:buSzPts val="3000"/>
              <a:buNone/>
              <a:defRPr sz="3000"/>
            </a:lvl6pPr>
            <a:lvl7pPr lvl="6" rtl="0" algn="ctr">
              <a:lnSpc>
                <a:spcPct val="100000"/>
              </a:lnSpc>
              <a:spcBef>
                <a:spcPts val="1600"/>
              </a:spcBef>
              <a:spcAft>
                <a:spcPts val="0"/>
              </a:spcAft>
              <a:buSzPts val="3000"/>
              <a:buNone/>
              <a:defRPr sz="3000"/>
            </a:lvl7pPr>
            <a:lvl8pPr lvl="7" rtl="0" algn="ctr">
              <a:lnSpc>
                <a:spcPct val="100000"/>
              </a:lnSpc>
              <a:spcBef>
                <a:spcPts val="1600"/>
              </a:spcBef>
              <a:spcAft>
                <a:spcPts val="0"/>
              </a:spcAft>
              <a:buSzPts val="3000"/>
              <a:buNone/>
              <a:defRPr sz="3000"/>
            </a:lvl8pPr>
            <a:lvl9pPr lvl="8" rtl="0" algn="ctr">
              <a:lnSpc>
                <a:spcPct val="100000"/>
              </a:lnSpc>
              <a:spcBef>
                <a:spcPts val="1600"/>
              </a:spcBef>
              <a:spcAft>
                <a:spcPts val="1600"/>
              </a:spcAft>
              <a:buSzPts val="3000"/>
              <a:buNone/>
              <a:defRPr sz="3000"/>
            </a:lvl9pPr>
          </a:lstStyle>
          <a:p/>
        </p:txBody>
      </p:sp>
      <p:grpSp>
        <p:nvGrpSpPr>
          <p:cNvPr id="409" name="Google Shape;409;p61"/>
          <p:cNvGrpSpPr/>
          <p:nvPr/>
        </p:nvGrpSpPr>
        <p:grpSpPr>
          <a:xfrm>
            <a:off x="0" y="-12"/>
            <a:ext cx="9157525" cy="5146513"/>
            <a:chOff x="0" y="-12"/>
            <a:chExt cx="9157525" cy="5146513"/>
          </a:xfrm>
        </p:grpSpPr>
        <p:pic>
          <p:nvPicPr>
            <p:cNvPr id="410" name="Google Shape;410;p61"/>
            <p:cNvPicPr preferRelativeResize="0"/>
            <p:nvPr/>
          </p:nvPicPr>
          <p:blipFill rotWithShape="1">
            <a:blip r:embed="rId2">
              <a:alphaModFix/>
            </a:blip>
            <a:srcRect b="0" l="54322" r="36434" t="0"/>
            <a:stretch/>
          </p:blipFill>
          <p:spPr>
            <a:xfrm>
              <a:off x="0" y="0"/>
              <a:ext cx="713226" cy="5143501"/>
            </a:xfrm>
            <a:prstGeom prst="rect">
              <a:avLst/>
            </a:prstGeom>
            <a:noFill/>
            <a:ln>
              <a:noFill/>
            </a:ln>
          </p:spPr>
        </p:pic>
        <p:pic>
          <p:nvPicPr>
            <p:cNvPr id="411" name="Google Shape;411;p61"/>
            <p:cNvPicPr preferRelativeResize="0"/>
            <p:nvPr/>
          </p:nvPicPr>
          <p:blipFill rotWithShape="1">
            <a:blip r:embed="rId3">
              <a:alphaModFix/>
            </a:blip>
            <a:srcRect b="14310" l="14344" r="66250" t="-21422"/>
            <a:stretch/>
          </p:blipFill>
          <p:spPr>
            <a:xfrm flipH="1">
              <a:off x="8366925" y="2409025"/>
              <a:ext cx="790600" cy="2454751"/>
            </a:xfrm>
            <a:prstGeom prst="rect">
              <a:avLst/>
            </a:prstGeom>
            <a:noFill/>
            <a:ln>
              <a:noFill/>
            </a:ln>
          </p:spPr>
        </p:pic>
        <p:pic>
          <p:nvPicPr>
            <p:cNvPr id="412" name="Google Shape;412;p61"/>
            <p:cNvPicPr preferRelativeResize="0"/>
            <p:nvPr/>
          </p:nvPicPr>
          <p:blipFill rotWithShape="1">
            <a:blip r:embed="rId4">
              <a:alphaModFix/>
            </a:blip>
            <a:srcRect b="62250" l="37584" r="-5820" t="-16263"/>
            <a:stretch/>
          </p:blipFill>
          <p:spPr>
            <a:xfrm flipH="1">
              <a:off x="7510875" y="3801328"/>
              <a:ext cx="1639016" cy="1345173"/>
            </a:xfrm>
            <a:prstGeom prst="rect">
              <a:avLst/>
            </a:prstGeom>
            <a:noFill/>
            <a:ln>
              <a:noFill/>
            </a:ln>
          </p:spPr>
        </p:pic>
        <p:pic>
          <p:nvPicPr>
            <p:cNvPr id="413" name="Google Shape;413;p61"/>
            <p:cNvPicPr preferRelativeResize="0"/>
            <p:nvPr/>
          </p:nvPicPr>
          <p:blipFill rotWithShape="1">
            <a:blip r:embed="rId5">
              <a:alphaModFix/>
            </a:blip>
            <a:srcRect b="52928" l="-25346" r="-25346" t="-6959"/>
            <a:stretch/>
          </p:blipFill>
          <p:spPr>
            <a:xfrm flipH="1" rot="-5400000">
              <a:off x="7929012" y="253876"/>
              <a:ext cx="1474774" cy="966999"/>
            </a:xfrm>
            <a:prstGeom prst="rect">
              <a:avLst/>
            </a:prstGeom>
            <a:noFill/>
            <a:ln>
              <a:noFill/>
            </a:ln>
          </p:spPr>
        </p:pic>
      </p:gr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10">
    <p:spTree>
      <p:nvGrpSpPr>
        <p:cNvPr id="414" name="Shape 414"/>
        <p:cNvGrpSpPr/>
        <p:nvPr/>
      </p:nvGrpSpPr>
      <p:grpSpPr>
        <a:xfrm>
          <a:off x="0" y="0"/>
          <a:ext cx="0" cy="0"/>
          <a:chOff x="0" y="0"/>
          <a:chExt cx="0" cy="0"/>
        </a:xfrm>
      </p:grpSpPr>
      <p:sp>
        <p:nvSpPr>
          <p:cNvPr id="415" name="Google Shape;415;p62"/>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416" name="Google Shape;416;p62"/>
          <p:cNvGrpSpPr/>
          <p:nvPr/>
        </p:nvGrpSpPr>
        <p:grpSpPr>
          <a:xfrm>
            <a:off x="-8598" y="-7175"/>
            <a:ext cx="9161698" cy="5159312"/>
            <a:chOff x="-34423" y="0"/>
            <a:chExt cx="9161698" cy="5159312"/>
          </a:xfrm>
        </p:grpSpPr>
        <p:pic>
          <p:nvPicPr>
            <p:cNvPr id="417" name="Google Shape;417;p62"/>
            <p:cNvPicPr preferRelativeResize="0"/>
            <p:nvPr/>
          </p:nvPicPr>
          <p:blipFill rotWithShape="1">
            <a:blip r:embed="rId2">
              <a:alphaModFix/>
            </a:blip>
            <a:srcRect b="-5750" l="60516" r="-3303" t="49541"/>
            <a:stretch/>
          </p:blipFill>
          <p:spPr>
            <a:xfrm flipH="1">
              <a:off x="7954325" y="0"/>
              <a:ext cx="1172950" cy="1597726"/>
            </a:xfrm>
            <a:prstGeom prst="rect">
              <a:avLst/>
            </a:prstGeom>
            <a:noFill/>
            <a:ln>
              <a:noFill/>
            </a:ln>
          </p:spPr>
        </p:pic>
        <p:pic>
          <p:nvPicPr>
            <p:cNvPr id="418" name="Google Shape;418;p62"/>
            <p:cNvPicPr preferRelativeResize="0"/>
            <p:nvPr/>
          </p:nvPicPr>
          <p:blipFill rotWithShape="1">
            <a:blip r:embed="rId3">
              <a:alphaModFix/>
            </a:blip>
            <a:srcRect b="19340" l="-4553" r="80973" t="-44200"/>
            <a:stretch/>
          </p:blipFill>
          <p:spPr>
            <a:xfrm flipH="1">
              <a:off x="-34423" y="2352637"/>
              <a:ext cx="942198" cy="2806675"/>
            </a:xfrm>
            <a:prstGeom prst="rect">
              <a:avLst/>
            </a:prstGeom>
            <a:noFill/>
            <a:ln>
              <a:noFill/>
            </a:ln>
          </p:spPr>
        </p:pic>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
    <p:spTree>
      <p:nvGrpSpPr>
        <p:cNvPr id="419" name="Shape 419"/>
        <p:cNvGrpSpPr/>
        <p:nvPr/>
      </p:nvGrpSpPr>
      <p:grpSpPr>
        <a:xfrm>
          <a:off x="0" y="0"/>
          <a:ext cx="0" cy="0"/>
          <a:chOff x="0" y="0"/>
          <a:chExt cx="0" cy="0"/>
        </a:xfrm>
      </p:grpSpPr>
      <p:sp>
        <p:nvSpPr>
          <p:cNvPr id="420" name="Google Shape;420;p63"/>
          <p:cNvSpPr txBox="1"/>
          <p:nvPr>
            <p:ph type="title"/>
          </p:nvPr>
        </p:nvSpPr>
        <p:spPr>
          <a:xfrm>
            <a:off x="713225" y="714775"/>
            <a:ext cx="2785500" cy="2296200"/>
          </a:xfrm>
          <a:prstGeom prst="rect">
            <a:avLst/>
          </a:prstGeom>
        </p:spPr>
        <p:txBody>
          <a:bodyPr anchorCtr="0" anchor="b"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21" name="Google Shape;421;p63"/>
          <p:cNvSpPr txBox="1"/>
          <p:nvPr>
            <p:ph idx="1" type="subTitle"/>
          </p:nvPr>
        </p:nvSpPr>
        <p:spPr>
          <a:xfrm>
            <a:off x="713225" y="3010825"/>
            <a:ext cx="2785500" cy="1116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422" name="Google Shape;422;p63"/>
          <p:cNvSpPr/>
          <p:nvPr>
            <p:ph idx="2" type="pic"/>
          </p:nvPr>
        </p:nvSpPr>
        <p:spPr>
          <a:xfrm>
            <a:off x="4239450" y="539500"/>
            <a:ext cx="4191300" cy="3762900"/>
          </a:xfrm>
          <a:prstGeom prst="rect">
            <a:avLst/>
          </a:prstGeom>
          <a:noFill/>
          <a:ln>
            <a:noFill/>
          </a:ln>
        </p:spPr>
      </p:sp>
      <p:grpSp>
        <p:nvGrpSpPr>
          <p:cNvPr id="423" name="Google Shape;423;p63"/>
          <p:cNvGrpSpPr/>
          <p:nvPr/>
        </p:nvGrpSpPr>
        <p:grpSpPr>
          <a:xfrm>
            <a:off x="0" y="0"/>
            <a:ext cx="9413376" cy="5143500"/>
            <a:chOff x="0" y="0"/>
            <a:chExt cx="9413376" cy="5143500"/>
          </a:xfrm>
        </p:grpSpPr>
        <p:pic>
          <p:nvPicPr>
            <p:cNvPr id="424" name="Google Shape;424;p63"/>
            <p:cNvPicPr preferRelativeResize="0"/>
            <p:nvPr/>
          </p:nvPicPr>
          <p:blipFill rotWithShape="1">
            <a:blip r:embed="rId2">
              <a:alphaModFix/>
            </a:blip>
            <a:srcRect b="33257" l="22218" r="54809" t="-31567"/>
            <a:stretch/>
          </p:blipFill>
          <p:spPr>
            <a:xfrm flipH="1">
              <a:off x="8326249" y="0"/>
              <a:ext cx="817751" cy="1968474"/>
            </a:xfrm>
            <a:prstGeom prst="rect">
              <a:avLst/>
            </a:prstGeom>
            <a:noFill/>
            <a:ln>
              <a:noFill/>
            </a:ln>
          </p:spPr>
        </p:pic>
        <p:pic>
          <p:nvPicPr>
            <p:cNvPr id="425" name="Google Shape;425;p63"/>
            <p:cNvPicPr preferRelativeResize="0"/>
            <p:nvPr/>
          </p:nvPicPr>
          <p:blipFill rotWithShape="1">
            <a:blip r:embed="rId3">
              <a:alphaModFix/>
            </a:blip>
            <a:srcRect b="0" l="-9430" r="59560" t="0"/>
            <a:stretch/>
          </p:blipFill>
          <p:spPr>
            <a:xfrm rot="5400000">
              <a:off x="8583638" y="4313761"/>
              <a:ext cx="676875" cy="982600"/>
            </a:xfrm>
            <a:prstGeom prst="rect">
              <a:avLst/>
            </a:prstGeom>
            <a:noFill/>
            <a:ln>
              <a:noFill/>
            </a:ln>
          </p:spPr>
        </p:pic>
        <p:pic>
          <p:nvPicPr>
            <p:cNvPr id="426" name="Google Shape;426;p63"/>
            <p:cNvPicPr preferRelativeResize="0"/>
            <p:nvPr/>
          </p:nvPicPr>
          <p:blipFill rotWithShape="1">
            <a:blip r:embed="rId4">
              <a:alphaModFix/>
            </a:blip>
            <a:srcRect b="66346" l="22766" r="-8743" t="-15793"/>
            <a:stretch/>
          </p:blipFill>
          <p:spPr>
            <a:xfrm>
              <a:off x="0" y="4200729"/>
              <a:ext cx="1580890" cy="942721"/>
            </a:xfrm>
            <a:prstGeom prst="rect">
              <a:avLst/>
            </a:prstGeom>
            <a:noFill/>
            <a:ln>
              <a:noFill/>
            </a:ln>
          </p:spPr>
        </p:pic>
        <p:pic>
          <p:nvPicPr>
            <p:cNvPr id="427" name="Google Shape;427;p63"/>
            <p:cNvPicPr preferRelativeResize="0"/>
            <p:nvPr/>
          </p:nvPicPr>
          <p:blipFill rotWithShape="1">
            <a:blip r:embed="rId5">
              <a:alphaModFix/>
            </a:blip>
            <a:srcRect b="-7426" l="52876" r="-4940" t="-19091"/>
            <a:stretch/>
          </p:blipFill>
          <p:spPr>
            <a:xfrm>
              <a:off x="3" y="3256902"/>
              <a:ext cx="362498" cy="1610939"/>
            </a:xfrm>
            <a:prstGeom prst="rect">
              <a:avLst/>
            </a:prstGeom>
            <a:noFill/>
            <a:ln>
              <a:noFill/>
            </a:ln>
          </p:spPr>
        </p:pic>
        <p:pic>
          <p:nvPicPr>
            <p:cNvPr id="428" name="Google Shape;428;p63"/>
            <p:cNvPicPr preferRelativeResize="0"/>
            <p:nvPr/>
          </p:nvPicPr>
          <p:blipFill rotWithShape="1">
            <a:blip r:embed="rId6">
              <a:alphaModFix/>
            </a:blip>
            <a:srcRect b="-10429" l="27978" r="10960" t="65219"/>
            <a:stretch/>
          </p:blipFill>
          <p:spPr>
            <a:xfrm flipH="1">
              <a:off x="813401" y="4226275"/>
              <a:ext cx="2202291" cy="917225"/>
            </a:xfrm>
            <a:prstGeom prst="rect">
              <a:avLst/>
            </a:prstGeom>
            <a:noFill/>
            <a:ln>
              <a:noFill/>
            </a:ln>
          </p:spPr>
        </p:pic>
      </p:gr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4">
    <p:spTree>
      <p:nvGrpSpPr>
        <p:cNvPr id="429" name="Shape 429"/>
        <p:cNvGrpSpPr/>
        <p:nvPr/>
      </p:nvGrpSpPr>
      <p:grpSpPr>
        <a:xfrm>
          <a:off x="0" y="0"/>
          <a:ext cx="0" cy="0"/>
          <a:chOff x="0" y="0"/>
          <a:chExt cx="0" cy="0"/>
        </a:xfrm>
      </p:grpSpPr>
      <p:sp>
        <p:nvSpPr>
          <p:cNvPr id="430" name="Google Shape;430;p64"/>
          <p:cNvSpPr txBox="1"/>
          <p:nvPr>
            <p:ph type="title"/>
          </p:nvPr>
        </p:nvSpPr>
        <p:spPr>
          <a:xfrm>
            <a:off x="915175" y="1506438"/>
            <a:ext cx="2623500" cy="1218600"/>
          </a:xfrm>
          <a:prstGeom prst="rect">
            <a:avLst/>
          </a:prstGeom>
        </p:spPr>
        <p:txBody>
          <a:bodyPr anchorCtr="0" anchor="b"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31" name="Google Shape;431;p64"/>
          <p:cNvSpPr txBox="1"/>
          <p:nvPr>
            <p:ph idx="1" type="subTitle"/>
          </p:nvPr>
        </p:nvSpPr>
        <p:spPr>
          <a:xfrm>
            <a:off x="915175" y="2648813"/>
            <a:ext cx="2623500" cy="1107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grpSp>
        <p:nvGrpSpPr>
          <p:cNvPr id="432" name="Google Shape;432;p64"/>
          <p:cNvGrpSpPr/>
          <p:nvPr/>
        </p:nvGrpSpPr>
        <p:grpSpPr>
          <a:xfrm flipH="1">
            <a:off x="-338989" y="-3012"/>
            <a:ext cx="9453765" cy="5149510"/>
            <a:chOff x="76199" y="-3012"/>
            <a:chExt cx="9453765" cy="5149510"/>
          </a:xfrm>
        </p:grpSpPr>
        <p:pic>
          <p:nvPicPr>
            <p:cNvPr id="433" name="Google Shape;433;p64"/>
            <p:cNvPicPr preferRelativeResize="0"/>
            <p:nvPr/>
          </p:nvPicPr>
          <p:blipFill rotWithShape="1">
            <a:blip r:embed="rId2">
              <a:alphaModFix/>
            </a:blip>
            <a:srcRect b="14310" l="18039" r="61734" t="-21422"/>
            <a:stretch/>
          </p:blipFill>
          <p:spPr>
            <a:xfrm flipH="1" rot="-5400000">
              <a:off x="7655527" y="-935250"/>
              <a:ext cx="942198" cy="2806675"/>
            </a:xfrm>
            <a:prstGeom prst="rect">
              <a:avLst/>
            </a:prstGeom>
            <a:noFill/>
            <a:ln>
              <a:noFill/>
            </a:ln>
          </p:spPr>
        </p:pic>
        <p:grpSp>
          <p:nvGrpSpPr>
            <p:cNvPr id="434" name="Google Shape;434;p64"/>
            <p:cNvGrpSpPr/>
            <p:nvPr/>
          </p:nvGrpSpPr>
          <p:grpSpPr>
            <a:xfrm>
              <a:off x="76199" y="3608475"/>
              <a:ext cx="9128776" cy="1538023"/>
              <a:chOff x="76199" y="3608475"/>
              <a:chExt cx="9128776" cy="1538023"/>
            </a:xfrm>
          </p:grpSpPr>
          <p:pic>
            <p:nvPicPr>
              <p:cNvPr id="435" name="Google Shape;435;p64"/>
              <p:cNvPicPr preferRelativeResize="0"/>
              <p:nvPr/>
            </p:nvPicPr>
            <p:blipFill rotWithShape="1">
              <a:blip r:embed="rId3">
                <a:alphaModFix/>
              </a:blip>
              <a:srcRect b="62250" l="35362" r="-5819" t="-16263"/>
              <a:stretch/>
            </p:blipFill>
            <p:spPr>
              <a:xfrm flipH="1">
                <a:off x="7270000" y="3608475"/>
                <a:ext cx="1934975" cy="1538023"/>
              </a:xfrm>
              <a:prstGeom prst="rect">
                <a:avLst/>
              </a:prstGeom>
              <a:noFill/>
              <a:ln>
                <a:noFill/>
              </a:ln>
            </p:spPr>
          </p:pic>
          <p:pic>
            <p:nvPicPr>
              <p:cNvPr id="436" name="Google Shape;436;p64"/>
              <p:cNvPicPr preferRelativeResize="0"/>
              <p:nvPr/>
            </p:nvPicPr>
            <p:blipFill rotWithShape="1">
              <a:blip r:embed="rId4">
                <a:alphaModFix/>
              </a:blip>
              <a:srcRect b="0" l="-9430" r="59560" t="0"/>
              <a:stretch/>
            </p:blipFill>
            <p:spPr>
              <a:xfrm rot="5400000">
                <a:off x="317149" y="3835600"/>
                <a:ext cx="1066951" cy="1548850"/>
              </a:xfrm>
              <a:prstGeom prst="rect">
                <a:avLst/>
              </a:prstGeom>
              <a:noFill/>
              <a:ln>
                <a:noFill/>
              </a:ln>
            </p:spPr>
          </p:pic>
        </p:grpSp>
      </p:grpSp>
      <p:pic>
        <p:nvPicPr>
          <p:cNvPr id="437" name="Google Shape;437;p64"/>
          <p:cNvPicPr preferRelativeResize="0"/>
          <p:nvPr/>
        </p:nvPicPr>
        <p:blipFill rotWithShape="1">
          <a:blip r:embed="rId5">
            <a:alphaModFix/>
          </a:blip>
          <a:srcRect b="-9926" l="35187" r="7587" t="-22069"/>
          <a:stretch/>
        </p:blipFill>
        <p:spPr>
          <a:xfrm flipH="1">
            <a:off x="8303375" y="0"/>
            <a:ext cx="840626" cy="2002924"/>
          </a:xfrm>
          <a:prstGeom prst="rect">
            <a:avLst/>
          </a:prstGeom>
          <a:noFill/>
          <a:ln>
            <a:noFill/>
          </a:ln>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4_1">
    <p:spTree>
      <p:nvGrpSpPr>
        <p:cNvPr id="438" name="Shape 438"/>
        <p:cNvGrpSpPr/>
        <p:nvPr/>
      </p:nvGrpSpPr>
      <p:grpSpPr>
        <a:xfrm>
          <a:off x="0" y="0"/>
          <a:ext cx="0" cy="0"/>
          <a:chOff x="0" y="0"/>
          <a:chExt cx="0" cy="0"/>
        </a:xfrm>
      </p:grpSpPr>
      <p:sp>
        <p:nvSpPr>
          <p:cNvPr id="439" name="Google Shape;439;p65"/>
          <p:cNvSpPr txBox="1"/>
          <p:nvPr>
            <p:ph type="title"/>
          </p:nvPr>
        </p:nvSpPr>
        <p:spPr>
          <a:xfrm>
            <a:off x="5770975" y="1575200"/>
            <a:ext cx="2630400" cy="1149600"/>
          </a:xfrm>
          <a:prstGeom prst="rect">
            <a:avLst/>
          </a:prstGeom>
        </p:spPr>
        <p:txBody>
          <a:bodyPr anchorCtr="0" anchor="b" bIns="91425" lIns="91425" spcFirstLastPara="1" rIns="91425" wrap="square" tIns="91425">
            <a:noAutofit/>
          </a:bodyPr>
          <a:lstStyle>
            <a:lvl1pPr lvl="0" rtl="0" algn="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40" name="Google Shape;440;p65"/>
          <p:cNvSpPr txBox="1"/>
          <p:nvPr>
            <p:ph idx="1" type="subTitle"/>
          </p:nvPr>
        </p:nvSpPr>
        <p:spPr>
          <a:xfrm>
            <a:off x="5771100" y="2648700"/>
            <a:ext cx="2630400" cy="10803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grpSp>
        <p:nvGrpSpPr>
          <p:cNvPr id="441" name="Google Shape;441;p65"/>
          <p:cNvGrpSpPr/>
          <p:nvPr/>
        </p:nvGrpSpPr>
        <p:grpSpPr>
          <a:xfrm>
            <a:off x="0" y="0"/>
            <a:ext cx="9143997" cy="5143500"/>
            <a:chOff x="0" y="0"/>
            <a:chExt cx="9143997" cy="5143500"/>
          </a:xfrm>
        </p:grpSpPr>
        <p:pic>
          <p:nvPicPr>
            <p:cNvPr id="442" name="Google Shape;442;p65"/>
            <p:cNvPicPr preferRelativeResize="0"/>
            <p:nvPr/>
          </p:nvPicPr>
          <p:blipFill rotWithShape="1">
            <a:blip r:embed="rId2">
              <a:alphaModFix/>
            </a:blip>
            <a:srcRect b="-1178" l="42194" r="-40070" t="61886"/>
            <a:stretch/>
          </p:blipFill>
          <p:spPr>
            <a:xfrm>
              <a:off x="0" y="0"/>
              <a:ext cx="2762065" cy="1149600"/>
            </a:xfrm>
            <a:prstGeom prst="rect">
              <a:avLst/>
            </a:prstGeom>
            <a:noFill/>
            <a:ln>
              <a:noFill/>
            </a:ln>
          </p:spPr>
        </p:pic>
        <p:pic>
          <p:nvPicPr>
            <p:cNvPr id="443" name="Google Shape;443;p65"/>
            <p:cNvPicPr preferRelativeResize="0"/>
            <p:nvPr/>
          </p:nvPicPr>
          <p:blipFill rotWithShape="1">
            <a:blip r:embed="rId3">
              <a:alphaModFix/>
            </a:blip>
            <a:srcRect b="1434" l="22543" r="60782" t="9486"/>
            <a:stretch/>
          </p:blipFill>
          <p:spPr>
            <a:xfrm rot="-5400000">
              <a:off x="7422435" y="3421937"/>
              <a:ext cx="859725" cy="2583400"/>
            </a:xfrm>
            <a:prstGeom prst="rect">
              <a:avLst/>
            </a:prstGeom>
            <a:noFill/>
            <a:ln>
              <a:noFill/>
            </a:ln>
          </p:spPr>
        </p:pic>
      </p:gr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4_1_1">
    <p:spTree>
      <p:nvGrpSpPr>
        <p:cNvPr id="444" name="Shape 444"/>
        <p:cNvGrpSpPr/>
        <p:nvPr/>
      </p:nvGrpSpPr>
      <p:grpSpPr>
        <a:xfrm>
          <a:off x="0" y="0"/>
          <a:ext cx="0" cy="0"/>
          <a:chOff x="0" y="0"/>
          <a:chExt cx="0" cy="0"/>
        </a:xfrm>
      </p:grpSpPr>
      <p:grpSp>
        <p:nvGrpSpPr>
          <p:cNvPr id="445" name="Google Shape;445;p66"/>
          <p:cNvGrpSpPr/>
          <p:nvPr/>
        </p:nvGrpSpPr>
        <p:grpSpPr>
          <a:xfrm>
            <a:off x="0" y="-10025"/>
            <a:ext cx="9143997" cy="5153525"/>
            <a:chOff x="0" y="-10025"/>
            <a:chExt cx="9143997" cy="5153525"/>
          </a:xfrm>
        </p:grpSpPr>
        <p:pic>
          <p:nvPicPr>
            <p:cNvPr id="446" name="Google Shape;446;p66"/>
            <p:cNvPicPr preferRelativeResize="0"/>
            <p:nvPr/>
          </p:nvPicPr>
          <p:blipFill rotWithShape="1">
            <a:blip r:embed="rId2">
              <a:alphaModFix/>
            </a:blip>
            <a:srcRect b="-10109" l="38827" r="-36703" t="58740"/>
            <a:stretch/>
          </p:blipFill>
          <p:spPr>
            <a:xfrm>
              <a:off x="0" y="-10025"/>
              <a:ext cx="2065600" cy="1123977"/>
            </a:xfrm>
            <a:prstGeom prst="rect">
              <a:avLst/>
            </a:prstGeom>
            <a:noFill/>
            <a:ln>
              <a:noFill/>
            </a:ln>
          </p:spPr>
        </p:pic>
        <p:pic>
          <p:nvPicPr>
            <p:cNvPr id="447" name="Google Shape;447;p66"/>
            <p:cNvPicPr preferRelativeResize="0"/>
            <p:nvPr/>
          </p:nvPicPr>
          <p:blipFill rotWithShape="1">
            <a:blip r:embed="rId3">
              <a:alphaModFix/>
            </a:blip>
            <a:srcRect b="204" l="22541" r="60784" t="10716"/>
            <a:stretch/>
          </p:blipFill>
          <p:spPr>
            <a:xfrm rot="-5400000">
              <a:off x="7422435" y="3421937"/>
              <a:ext cx="859725" cy="2583400"/>
            </a:xfrm>
            <a:prstGeom prst="rect">
              <a:avLst/>
            </a:prstGeom>
            <a:noFill/>
            <a:ln>
              <a:noFill/>
            </a:ln>
          </p:spPr>
        </p:pic>
      </p:grpSp>
      <p:sp>
        <p:nvSpPr>
          <p:cNvPr id="448" name="Google Shape;448;p6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49" name="Google Shape;449;p66"/>
          <p:cNvSpPr txBox="1"/>
          <p:nvPr>
            <p:ph idx="1" type="body"/>
          </p:nvPr>
        </p:nvSpPr>
        <p:spPr>
          <a:xfrm>
            <a:off x="780800" y="1188575"/>
            <a:ext cx="6408300" cy="1508700"/>
          </a:xfrm>
          <a:prstGeom prst="rect">
            <a:avLst/>
          </a:prstGeom>
        </p:spPr>
        <p:txBody>
          <a:bodyPr anchorCtr="0" anchor="t" bIns="91425" lIns="91425" spcFirstLastPara="1" rIns="91425" wrap="square" tIns="91425">
            <a:noAutofit/>
          </a:bodyPr>
          <a:lstStyle>
            <a:lvl1pPr indent="-304800" lvl="0" marL="457200" rtl="0">
              <a:lnSpc>
                <a:spcPct val="100000"/>
              </a:lnSpc>
              <a:spcBef>
                <a:spcPts val="0"/>
              </a:spcBef>
              <a:spcAft>
                <a:spcPts val="0"/>
              </a:spcAft>
              <a:buClr>
                <a:schemeClr val="dk2"/>
              </a:buClr>
              <a:buSzPts val="1200"/>
              <a:buChar char="●"/>
              <a:defRPr sz="1200"/>
            </a:lvl1pPr>
            <a:lvl2pPr indent="-317500" lvl="1" marL="914400" rtl="0">
              <a:lnSpc>
                <a:spcPct val="100000"/>
              </a:lnSpc>
              <a:spcBef>
                <a:spcPts val="0"/>
              </a:spcBef>
              <a:spcAft>
                <a:spcPts val="0"/>
              </a:spcAft>
              <a:buSzPts val="1400"/>
              <a:buFont typeface="Nunito Light"/>
              <a:buChar char="○"/>
              <a:defRPr/>
            </a:lvl2pPr>
            <a:lvl3pPr indent="-317500" lvl="2" marL="1371600" rtl="0">
              <a:lnSpc>
                <a:spcPct val="100000"/>
              </a:lnSpc>
              <a:spcBef>
                <a:spcPts val="0"/>
              </a:spcBef>
              <a:spcAft>
                <a:spcPts val="0"/>
              </a:spcAft>
              <a:buSzPts val="1400"/>
              <a:buFont typeface="Nunito Light"/>
              <a:buChar char="■"/>
              <a:defRPr/>
            </a:lvl3pPr>
            <a:lvl4pPr indent="-317500" lvl="3" marL="1828800" rtl="0">
              <a:lnSpc>
                <a:spcPct val="100000"/>
              </a:lnSpc>
              <a:spcBef>
                <a:spcPts val="0"/>
              </a:spcBef>
              <a:spcAft>
                <a:spcPts val="0"/>
              </a:spcAft>
              <a:buSzPts val="1400"/>
              <a:buFont typeface="Nunito Light"/>
              <a:buChar char="●"/>
              <a:defRPr/>
            </a:lvl4pPr>
            <a:lvl5pPr indent="-317500" lvl="4" marL="2286000" rtl="0">
              <a:lnSpc>
                <a:spcPct val="100000"/>
              </a:lnSpc>
              <a:spcBef>
                <a:spcPts val="0"/>
              </a:spcBef>
              <a:spcAft>
                <a:spcPts val="0"/>
              </a:spcAft>
              <a:buSzPts val="1400"/>
              <a:buFont typeface="Nunito Light"/>
              <a:buChar char="○"/>
              <a:defRPr/>
            </a:lvl5pPr>
            <a:lvl6pPr indent="-317500" lvl="5" marL="2743200" rtl="0">
              <a:lnSpc>
                <a:spcPct val="100000"/>
              </a:lnSpc>
              <a:spcBef>
                <a:spcPts val="0"/>
              </a:spcBef>
              <a:spcAft>
                <a:spcPts val="0"/>
              </a:spcAft>
              <a:buSzPts val="1400"/>
              <a:buFont typeface="Nunito Light"/>
              <a:buChar char="■"/>
              <a:defRPr/>
            </a:lvl6pPr>
            <a:lvl7pPr indent="-317500" lvl="6" marL="3200400" rtl="0">
              <a:lnSpc>
                <a:spcPct val="100000"/>
              </a:lnSpc>
              <a:spcBef>
                <a:spcPts val="0"/>
              </a:spcBef>
              <a:spcAft>
                <a:spcPts val="0"/>
              </a:spcAft>
              <a:buSzPts val="1400"/>
              <a:buFont typeface="Nunito Light"/>
              <a:buChar char="●"/>
              <a:defRPr/>
            </a:lvl7pPr>
            <a:lvl8pPr indent="-317500" lvl="7" marL="3657600" rtl="0">
              <a:lnSpc>
                <a:spcPct val="100000"/>
              </a:lnSpc>
              <a:spcBef>
                <a:spcPts val="0"/>
              </a:spcBef>
              <a:spcAft>
                <a:spcPts val="0"/>
              </a:spcAft>
              <a:buSzPts val="1400"/>
              <a:buFont typeface="Nunito Light"/>
              <a:buChar char="○"/>
              <a:defRPr/>
            </a:lvl8pPr>
            <a:lvl9pPr indent="-317500" lvl="8" marL="4114800" rtl="0">
              <a:lnSpc>
                <a:spcPct val="100000"/>
              </a:lnSpc>
              <a:spcBef>
                <a:spcPts val="0"/>
              </a:spcBef>
              <a:spcAft>
                <a:spcPts val="0"/>
              </a:spcAft>
              <a:buSzPts val="1400"/>
              <a:buFont typeface="Nunito Light"/>
              <a:buChar char="■"/>
              <a:defRPr/>
            </a:lvl9pPr>
          </a:lstStyle>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CUSTOM_4_1_1_1">
    <p:spTree>
      <p:nvGrpSpPr>
        <p:cNvPr id="450" name="Shape 450"/>
        <p:cNvGrpSpPr/>
        <p:nvPr/>
      </p:nvGrpSpPr>
      <p:grpSpPr>
        <a:xfrm>
          <a:off x="0" y="0"/>
          <a:ext cx="0" cy="0"/>
          <a:chOff x="0" y="0"/>
          <a:chExt cx="0" cy="0"/>
        </a:xfrm>
      </p:grpSpPr>
      <p:sp>
        <p:nvSpPr>
          <p:cNvPr id="451" name="Google Shape;451;p6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52" name="Google Shape;452;p67"/>
          <p:cNvSpPr txBox="1"/>
          <p:nvPr>
            <p:ph idx="1" type="body"/>
          </p:nvPr>
        </p:nvSpPr>
        <p:spPr>
          <a:xfrm>
            <a:off x="780800" y="1188575"/>
            <a:ext cx="6408300" cy="3144900"/>
          </a:xfrm>
          <a:prstGeom prst="rect">
            <a:avLst/>
          </a:prstGeom>
        </p:spPr>
        <p:txBody>
          <a:bodyPr anchorCtr="0" anchor="t" bIns="91425" lIns="91425" spcFirstLastPara="1" rIns="91425" wrap="square" tIns="91425">
            <a:noAutofit/>
          </a:bodyPr>
          <a:lstStyle>
            <a:lvl1pPr indent="-304800" lvl="0" marL="457200" rtl="0">
              <a:lnSpc>
                <a:spcPct val="100000"/>
              </a:lnSpc>
              <a:spcBef>
                <a:spcPts val="0"/>
              </a:spcBef>
              <a:spcAft>
                <a:spcPts val="0"/>
              </a:spcAft>
              <a:buClr>
                <a:schemeClr val="dk2"/>
              </a:buClr>
              <a:buSzPts val="1200"/>
              <a:buChar char="●"/>
              <a:defRPr sz="1200"/>
            </a:lvl1pPr>
            <a:lvl2pPr indent="-317500" lvl="1" marL="914400" rtl="0">
              <a:lnSpc>
                <a:spcPct val="100000"/>
              </a:lnSpc>
              <a:spcBef>
                <a:spcPts val="0"/>
              </a:spcBef>
              <a:spcAft>
                <a:spcPts val="0"/>
              </a:spcAft>
              <a:buSzPts val="1400"/>
              <a:buFont typeface="Nunito Light"/>
              <a:buChar char="○"/>
              <a:defRPr/>
            </a:lvl2pPr>
            <a:lvl3pPr indent="-317500" lvl="2" marL="1371600" rtl="0">
              <a:lnSpc>
                <a:spcPct val="100000"/>
              </a:lnSpc>
              <a:spcBef>
                <a:spcPts val="0"/>
              </a:spcBef>
              <a:spcAft>
                <a:spcPts val="0"/>
              </a:spcAft>
              <a:buSzPts val="1400"/>
              <a:buFont typeface="Nunito Light"/>
              <a:buChar char="■"/>
              <a:defRPr/>
            </a:lvl3pPr>
            <a:lvl4pPr indent="-317500" lvl="3" marL="1828800" rtl="0">
              <a:lnSpc>
                <a:spcPct val="100000"/>
              </a:lnSpc>
              <a:spcBef>
                <a:spcPts val="0"/>
              </a:spcBef>
              <a:spcAft>
                <a:spcPts val="0"/>
              </a:spcAft>
              <a:buSzPts val="1400"/>
              <a:buFont typeface="Nunito Light"/>
              <a:buChar char="●"/>
              <a:defRPr/>
            </a:lvl4pPr>
            <a:lvl5pPr indent="-317500" lvl="4" marL="2286000" rtl="0">
              <a:lnSpc>
                <a:spcPct val="100000"/>
              </a:lnSpc>
              <a:spcBef>
                <a:spcPts val="0"/>
              </a:spcBef>
              <a:spcAft>
                <a:spcPts val="0"/>
              </a:spcAft>
              <a:buSzPts val="1400"/>
              <a:buFont typeface="Nunito Light"/>
              <a:buChar char="○"/>
              <a:defRPr/>
            </a:lvl5pPr>
            <a:lvl6pPr indent="-317500" lvl="5" marL="2743200" rtl="0">
              <a:lnSpc>
                <a:spcPct val="100000"/>
              </a:lnSpc>
              <a:spcBef>
                <a:spcPts val="0"/>
              </a:spcBef>
              <a:spcAft>
                <a:spcPts val="0"/>
              </a:spcAft>
              <a:buSzPts val="1400"/>
              <a:buFont typeface="Nunito Light"/>
              <a:buChar char="■"/>
              <a:defRPr/>
            </a:lvl6pPr>
            <a:lvl7pPr indent="-317500" lvl="6" marL="3200400" rtl="0">
              <a:lnSpc>
                <a:spcPct val="100000"/>
              </a:lnSpc>
              <a:spcBef>
                <a:spcPts val="0"/>
              </a:spcBef>
              <a:spcAft>
                <a:spcPts val="0"/>
              </a:spcAft>
              <a:buSzPts val="1400"/>
              <a:buFont typeface="Nunito Light"/>
              <a:buChar char="●"/>
              <a:defRPr/>
            </a:lvl7pPr>
            <a:lvl8pPr indent="-317500" lvl="7" marL="3657600" rtl="0">
              <a:lnSpc>
                <a:spcPct val="100000"/>
              </a:lnSpc>
              <a:spcBef>
                <a:spcPts val="0"/>
              </a:spcBef>
              <a:spcAft>
                <a:spcPts val="0"/>
              </a:spcAft>
              <a:buSzPts val="1400"/>
              <a:buFont typeface="Nunito Light"/>
              <a:buChar char="○"/>
              <a:defRPr/>
            </a:lvl8pPr>
            <a:lvl9pPr indent="-317500" lvl="8" marL="4114800" rtl="0">
              <a:lnSpc>
                <a:spcPct val="100000"/>
              </a:lnSpc>
              <a:spcBef>
                <a:spcPts val="0"/>
              </a:spcBef>
              <a:spcAft>
                <a:spcPts val="0"/>
              </a:spcAft>
              <a:buSzPts val="1400"/>
              <a:buFont typeface="Nunito Light"/>
              <a:buChar char="■"/>
              <a:defRPr/>
            </a:lvl9pPr>
          </a:lstStyle>
          <a:p/>
        </p:txBody>
      </p:sp>
      <p:grpSp>
        <p:nvGrpSpPr>
          <p:cNvPr id="453" name="Google Shape;453;p67"/>
          <p:cNvGrpSpPr/>
          <p:nvPr/>
        </p:nvGrpSpPr>
        <p:grpSpPr>
          <a:xfrm flipH="1">
            <a:off x="-4300" y="-2912"/>
            <a:ext cx="9154199" cy="5137687"/>
            <a:chOff x="-4300" y="-2912"/>
            <a:chExt cx="9154199" cy="5137687"/>
          </a:xfrm>
        </p:grpSpPr>
        <p:grpSp>
          <p:nvGrpSpPr>
            <p:cNvPr id="454" name="Google Shape;454;p67"/>
            <p:cNvGrpSpPr/>
            <p:nvPr/>
          </p:nvGrpSpPr>
          <p:grpSpPr>
            <a:xfrm flipH="1" rot="10800000">
              <a:off x="-4300" y="-2912"/>
              <a:ext cx="1862525" cy="2002925"/>
              <a:chOff x="0" y="3131850"/>
              <a:chExt cx="1862525" cy="2002925"/>
            </a:xfrm>
          </p:grpSpPr>
          <p:pic>
            <p:nvPicPr>
              <p:cNvPr id="455" name="Google Shape;455;p67"/>
              <p:cNvPicPr preferRelativeResize="0"/>
              <p:nvPr/>
            </p:nvPicPr>
            <p:blipFill rotWithShape="1">
              <a:blip r:embed="rId2">
                <a:alphaModFix/>
              </a:blip>
              <a:srcRect b="-61551" l="2577" r="41134" t="-7825"/>
              <a:stretch/>
            </p:blipFill>
            <p:spPr>
              <a:xfrm flipH="1" rot="-5400000">
                <a:off x="589425" y="3861563"/>
                <a:ext cx="801099" cy="1745100"/>
              </a:xfrm>
              <a:prstGeom prst="rect">
                <a:avLst/>
              </a:prstGeom>
              <a:noFill/>
              <a:ln>
                <a:noFill/>
              </a:ln>
            </p:spPr>
          </p:pic>
          <p:pic>
            <p:nvPicPr>
              <p:cNvPr id="456" name="Google Shape;456;p67"/>
              <p:cNvPicPr preferRelativeResize="0"/>
              <p:nvPr/>
            </p:nvPicPr>
            <p:blipFill rotWithShape="1">
              <a:blip r:embed="rId3">
                <a:alphaModFix/>
              </a:blip>
              <a:srcRect b="-15078" l="10196" r="71454" t="34099"/>
              <a:stretch/>
            </p:blipFill>
            <p:spPr>
              <a:xfrm flipH="1">
                <a:off x="0" y="3131850"/>
                <a:ext cx="806825" cy="2002925"/>
              </a:xfrm>
              <a:prstGeom prst="rect">
                <a:avLst/>
              </a:prstGeom>
              <a:noFill/>
              <a:ln>
                <a:noFill/>
              </a:ln>
            </p:spPr>
          </p:pic>
        </p:grpSp>
        <p:pic>
          <p:nvPicPr>
            <p:cNvPr id="457" name="Google Shape;457;p67"/>
            <p:cNvPicPr preferRelativeResize="0"/>
            <p:nvPr/>
          </p:nvPicPr>
          <p:blipFill rotWithShape="1">
            <a:blip r:embed="rId4">
              <a:alphaModFix/>
            </a:blip>
            <a:srcRect b="42279" l="-35864" r="-14828" t="3690"/>
            <a:stretch/>
          </p:blipFill>
          <p:spPr>
            <a:xfrm rot="-5400000">
              <a:off x="7929012" y="3913888"/>
              <a:ext cx="1474774" cy="966999"/>
            </a:xfrm>
            <a:prstGeom prst="rect">
              <a:avLst/>
            </a:prstGeom>
            <a:noFill/>
            <a:ln>
              <a:noFill/>
            </a:ln>
          </p:spPr>
        </p:pic>
      </p:gr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458" name="Shape 458"/>
        <p:cNvGrpSpPr/>
        <p:nvPr/>
      </p:nvGrpSpPr>
      <p:grpSpPr>
        <a:xfrm>
          <a:off x="0" y="0"/>
          <a:ext cx="0" cy="0"/>
          <a:chOff x="0" y="0"/>
          <a:chExt cx="0" cy="0"/>
        </a:xfrm>
      </p:grpSpPr>
      <p:sp>
        <p:nvSpPr>
          <p:cNvPr id="459" name="Google Shape;459;p68"/>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60" name="Google Shape;460;p68"/>
          <p:cNvSpPr txBox="1"/>
          <p:nvPr>
            <p:ph idx="1" type="subTitle"/>
          </p:nvPr>
        </p:nvSpPr>
        <p:spPr>
          <a:xfrm>
            <a:off x="4923150" y="2898323"/>
            <a:ext cx="2852100" cy="1010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b="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461" name="Google Shape;461;p68"/>
          <p:cNvSpPr txBox="1"/>
          <p:nvPr>
            <p:ph idx="2" type="subTitle"/>
          </p:nvPr>
        </p:nvSpPr>
        <p:spPr>
          <a:xfrm>
            <a:off x="1368750" y="2898323"/>
            <a:ext cx="2852100" cy="1010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b="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462" name="Google Shape;462;p68"/>
          <p:cNvSpPr txBox="1"/>
          <p:nvPr>
            <p:ph idx="3" type="subTitle"/>
          </p:nvPr>
        </p:nvSpPr>
        <p:spPr>
          <a:xfrm>
            <a:off x="1368750" y="2410700"/>
            <a:ext cx="2852100" cy="5589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463" name="Google Shape;463;p68"/>
          <p:cNvSpPr txBox="1"/>
          <p:nvPr>
            <p:ph idx="4" type="subTitle"/>
          </p:nvPr>
        </p:nvSpPr>
        <p:spPr>
          <a:xfrm>
            <a:off x="4923154" y="2410700"/>
            <a:ext cx="2852100" cy="5589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464" name="Google Shape;464;p68"/>
          <p:cNvGrpSpPr/>
          <p:nvPr/>
        </p:nvGrpSpPr>
        <p:grpSpPr>
          <a:xfrm>
            <a:off x="0" y="0"/>
            <a:ext cx="9144000" cy="5143499"/>
            <a:chOff x="0" y="0"/>
            <a:chExt cx="9144000" cy="5143499"/>
          </a:xfrm>
        </p:grpSpPr>
        <p:pic>
          <p:nvPicPr>
            <p:cNvPr id="465" name="Google Shape;465;p68"/>
            <p:cNvPicPr preferRelativeResize="0"/>
            <p:nvPr/>
          </p:nvPicPr>
          <p:blipFill rotWithShape="1">
            <a:blip r:embed="rId2">
              <a:alphaModFix/>
            </a:blip>
            <a:srcRect b="-9926" l="35187" r="7587" t="-22069"/>
            <a:stretch/>
          </p:blipFill>
          <p:spPr>
            <a:xfrm flipH="1">
              <a:off x="8303375" y="0"/>
              <a:ext cx="840626" cy="2002924"/>
            </a:xfrm>
            <a:prstGeom prst="rect">
              <a:avLst/>
            </a:prstGeom>
            <a:noFill/>
            <a:ln>
              <a:noFill/>
            </a:ln>
          </p:spPr>
        </p:pic>
        <p:pic>
          <p:nvPicPr>
            <p:cNvPr id="466" name="Google Shape;466;p68"/>
            <p:cNvPicPr preferRelativeResize="0"/>
            <p:nvPr/>
          </p:nvPicPr>
          <p:blipFill rotWithShape="1">
            <a:blip r:embed="rId3">
              <a:alphaModFix/>
            </a:blip>
            <a:srcRect b="-20786" l="-16649" r="60362" t="12690"/>
            <a:stretch/>
          </p:blipFill>
          <p:spPr>
            <a:xfrm flipH="1" rot="-5400000">
              <a:off x="273700" y="4186125"/>
              <a:ext cx="801099" cy="1113650"/>
            </a:xfrm>
            <a:prstGeom prst="rect">
              <a:avLst/>
            </a:prstGeom>
            <a:noFill/>
            <a:ln>
              <a:noFill/>
            </a:ln>
          </p:spPr>
        </p:pic>
        <p:pic>
          <p:nvPicPr>
            <p:cNvPr id="467" name="Google Shape;467;p68"/>
            <p:cNvPicPr preferRelativeResize="0"/>
            <p:nvPr/>
          </p:nvPicPr>
          <p:blipFill rotWithShape="1">
            <a:blip r:embed="rId4">
              <a:alphaModFix/>
            </a:blip>
            <a:srcRect b="-13733" l="11565" r="70085" t="32755"/>
            <a:stretch/>
          </p:blipFill>
          <p:spPr>
            <a:xfrm flipH="1">
              <a:off x="0" y="3131850"/>
              <a:ext cx="806825" cy="2002925"/>
            </a:xfrm>
            <a:prstGeom prst="rect">
              <a:avLst/>
            </a:prstGeom>
            <a:noFill/>
            <a:ln>
              <a:noFill/>
            </a:ln>
          </p:spPr>
        </p:pic>
      </p:gr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TITLE_AND_TWO_COLUMNS_1_1">
    <p:spTree>
      <p:nvGrpSpPr>
        <p:cNvPr id="468" name="Shape 468"/>
        <p:cNvGrpSpPr/>
        <p:nvPr/>
      </p:nvGrpSpPr>
      <p:grpSpPr>
        <a:xfrm>
          <a:off x="0" y="0"/>
          <a:ext cx="0" cy="0"/>
          <a:chOff x="0" y="0"/>
          <a:chExt cx="0" cy="0"/>
        </a:xfrm>
      </p:grpSpPr>
      <p:sp>
        <p:nvSpPr>
          <p:cNvPr id="469" name="Google Shape;469;p69"/>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70" name="Google Shape;470;p69"/>
          <p:cNvSpPr txBox="1"/>
          <p:nvPr>
            <p:ph idx="1" type="subTitle"/>
          </p:nvPr>
        </p:nvSpPr>
        <p:spPr>
          <a:xfrm>
            <a:off x="4985200" y="1426525"/>
            <a:ext cx="3065700" cy="2875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b="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471" name="Google Shape;471;p69"/>
          <p:cNvSpPr txBox="1"/>
          <p:nvPr>
            <p:ph idx="2" type="subTitle"/>
          </p:nvPr>
        </p:nvSpPr>
        <p:spPr>
          <a:xfrm>
            <a:off x="1093100" y="1426525"/>
            <a:ext cx="3065700" cy="2875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b="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grpSp>
        <p:nvGrpSpPr>
          <p:cNvPr id="472" name="Google Shape;472;p69"/>
          <p:cNvGrpSpPr/>
          <p:nvPr/>
        </p:nvGrpSpPr>
        <p:grpSpPr>
          <a:xfrm>
            <a:off x="0" y="1934025"/>
            <a:ext cx="9144001" cy="3209476"/>
            <a:chOff x="0" y="1934025"/>
            <a:chExt cx="9144001" cy="3209476"/>
          </a:xfrm>
        </p:grpSpPr>
        <p:pic>
          <p:nvPicPr>
            <p:cNvPr id="473" name="Google Shape;473;p69"/>
            <p:cNvPicPr preferRelativeResize="0"/>
            <p:nvPr/>
          </p:nvPicPr>
          <p:blipFill rotWithShape="1">
            <a:blip r:embed="rId2">
              <a:alphaModFix/>
            </a:blip>
            <a:srcRect b="9366" l="-13296" r="45180" t="-26448"/>
            <a:stretch/>
          </p:blipFill>
          <p:spPr>
            <a:xfrm flipH="1">
              <a:off x="0" y="2838050"/>
              <a:ext cx="1298150" cy="2305451"/>
            </a:xfrm>
            <a:prstGeom prst="rect">
              <a:avLst/>
            </a:prstGeom>
            <a:noFill/>
            <a:ln>
              <a:noFill/>
            </a:ln>
          </p:spPr>
        </p:pic>
        <p:pic>
          <p:nvPicPr>
            <p:cNvPr id="474" name="Google Shape;474;p69"/>
            <p:cNvPicPr preferRelativeResize="0"/>
            <p:nvPr/>
          </p:nvPicPr>
          <p:blipFill rotWithShape="1">
            <a:blip r:embed="rId3">
              <a:alphaModFix/>
            </a:blip>
            <a:srcRect b="-12639" l="4417" r="78418" t="15936"/>
            <a:stretch/>
          </p:blipFill>
          <p:spPr>
            <a:xfrm>
              <a:off x="8131275" y="1934025"/>
              <a:ext cx="1012726" cy="3209475"/>
            </a:xfrm>
            <a:prstGeom prst="rect">
              <a:avLst/>
            </a:prstGeom>
            <a:noFill/>
            <a:ln>
              <a:noFill/>
            </a:ln>
          </p:spPr>
        </p:pic>
      </p:gr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3">
  <p:cSld name="TITLE_AND_TWO_COLUMNS_2">
    <p:spTree>
      <p:nvGrpSpPr>
        <p:cNvPr id="475" name="Shape 475"/>
        <p:cNvGrpSpPr/>
        <p:nvPr/>
      </p:nvGrpSpPr>
      <p:grpSpPr>
        <a:xfrm>
          <a:off x="0" y="0"/>
          <a:ext cx="0" cy="0"/>
          <a:chOff x="0" y="0"/>
          <a:chExt cx="0" cy="0"/>
        </a:xfrm>
      </p:grpSpPr>
      <p:sp>
        <p:nvSpPr>
          <p:cNvPr id="476" name="Google Shape;476;p70"/>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77" name="Google Shape;477;p70"/>
          <p:cNvSpPr txBox="1"/>
          <p:nvPr>
            <p:ph idx="1" type="subTitle"/>
          </p:nvPr>
        </p:nvSpPr>
        <p:spPr>
          <a:xfrm>
            <a:off x="4849720" y="2269451"/>
            <a:ext cx="3076200" cy="1869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478" name="Google Shape;478;p70"/>
          <p:cNvSpPr txBox="1"/>
          <p:nvPr>
            <p:ph idx="2" type="subTitle"/>
          </p:nvPr>
        </p:nvSpPr>
        <p:spPr>
          <a:xfrm>
            <a:off x="1218080" y="2269451"/>
            <a:ext cx="3076200" cy="1869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479" name="Google Shape;479;p70"/>
          <p:cNvSpPr txBox="1"/>
          <p:nvPr>
            <p:ph idx="3" type="subTitle"/>
          </p:nvPr>
        </p:nvSpPr>
        <p:spPr>
          <a:xfrm>
            <a:off x="4849705" y="1707025"/>
            <a:ext cx="3076200" cy="5727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480" name="Google Shape;480;p70"/>
          <p:cNvSpPr txBox="1"/>
          <p:nvPr>
            <p:ph idx="4" type="subTitle"/>
          </p:nvPr>
        </p:nvSpPr>
        <p:spPr>
          <a:xfrm>
            <a:off x="1218080" y="1707025"/>
            <a:ext cx="3076200" cy="5727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481" name="Google Shape;481;p70"/>
          <p:cNvGrpSpPr/>
          <p:nvPr/>
        </p:nvGrpSpPr>
        <p:grpSpPr>
          <a:xfrm>
            <a:off x="-4300" y="-2912"/>
            <a:ext cx="9154199" cy="5137687"/>
            <a:chOff x="-4300" y="-2912"/>
            <a:chExt cx="9154199" cy="5137687"/>
          </a:xfrm>
        </p:grpSpPr>
        <p:grpSp>
          <p:nvGrpSpPr>
            <p:cNvPr id="482" name="Google Shape;482;p70"/>
            <p:cNvGrpSpPr/>
            <p:nvPr/>
          </p:nvGrpSpPr>
          <p:grpSpPr>
            <a:xfrm flipH="1" rot="10800000">
              <a:off x="-4300" y="-2912"/>
              <a:ext cx="1862525" cy="2002925"/>
              <a:chOff x="0" y="3131850"/>
              <a:chExt cx="1862525" cy="2002925"/>
            </a:xfrm>
          </p:grpSpPr>
          <p:pic>
            <p:nvPicPr>
              <p:cNvPr id="483" name="Google Shape;483;p70"/>
              <p:cNvPicPr preferRelativeResize="0"/>
              <p:nvPr/>
            </p:nvPicPr>
            <p:blipFill rotWithShape="1">
              <a:blip r:embed="rId2">
                <a:alphaModFix/>
              </a:blip>
              <a:srcRect b="-61551" l="2577" r="41134" t="-7825"/>
              <a:stretch/>
            </p:blipFill>
            <p:spPr>
              <a:xfrm flipH="1" rot="-5400000">
                <a:off x="589425" y="3861563"/>
                <a:ext cx="801099" cy="1745100"/>
              </a:xfrm>
              <a:prstGeom prst="rect">
                <a:avLst/>
              </a:prstGeom>
              <a:noFill/>
              <a:ln>
                <a:noFill/>
              </a:ln>
            </p:spPr>
          </p:pic>
          <p:pic>
            <p:nvPicPr>
              <p:cNvPr id="484" name="Google Shape;484;p70"/>
              <p:cNvPicPr preferRelativeResize="0"/>
              <p:nvPr/>
            </p:nvPicPr>
            <p:blipFill rotWithShape="1">
              <a:blip r:embed="rId3">
                <a:alphaModFix/>
              </a:blip>
              <a:srcRect b="-15078" l="10196" r="71454" t="34099"/>
              <a:stretch/>
            </p:blipFill>
            <p:spPr>
              <a:xfrm flipH="1">
                <a:off x="0" y="3131850"/>
                <a:ext cx="806825" cy="2002925"/>
              </a:xfrm>
              <a:prstGeom prst="rect">
                <a:avLst/>
              </a:prstGeom>
              <a:noFill/>
              <a:ln>
                <a:noFill/>
              </a:ln>
            </p:spPr>
          </p:pic>
        </p:grpSp>
        <p:pic>
          <p:nvPicPr>
            <p:cNvPr id="485" name="Google Shape;485;p70"/>
            <p:cNvPicPr preferRelativeResize="0"/>
            <p:nvPr/>
          </p:nvPicPr>
          <p:blipFill rotWithShape="1">
            <a:blip r:embed="rId4">
              <a:alphaModFix/>
            </a:blip>
            <a:srcRect b="42279" l="-35864" r="-14828" t="3690"/>
            <a:stretch/>
          </p:blipFill>
          <p:spPr>
            <a:xfrm rot="-5400000">
              <a:off x="7929012" y="3913888"/>
              <a:ext cx="1474774" cy="966999"/>
            </a:xfrm>
            <a:prstGeom prst="rect">
              <a:avLst/>
            </a:prstGeom>
            <a:noFill/>
            <a:ln>
              <a:noFill/>
            </a:ln>
          </p:spPr>
        </p:pic>
      </p:gr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6">
    <p:spTree>
      <p:nvGrpSpPr>
        <p:cNvPr id="486" name="Shape 486"/>
        <p:cNvGrpSpPr/>
        <p:nvPr/>
      </p:nvGrpSpPr>
      <p:grpSpPr>
        <a:xfrm>
          <a:off x="0" y="0"/>
          <a:ext cx="0" cy="0"/>
          <a:chOff x="0" y="0"/>
          <a:chExt cx="0" cy="0"/>
        </a:xfrm>
      </p:grpSpPr>
      <p:sp>
        <p:nvSpPr>
          <p:cNvPr id="487" name="Google Shape;487;p71"/>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88" name="Google Shape;488;p71"/>
          <p:cNvSpPr txBox="1"/>
          <p:nvPr>
            <p:ph idx="1" type="subTitle"/>
          </p:nvPr>
        </p:nvSpPr>
        <p:spPr>
          <a:xfrm>
            <a:off x="806226" y="3135251"/>
            <a:ext cx="2164500" cy="869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489" name="Google Shape;489;p71"/>
          <p:cNvSpPr txBox="1"/>
          <p:nvPr>
            <p:ph idx="2" type="subTitle"/>
          </p:nvPr>
        </p:nvSpPr>
        <p:spPr>
          <a:xfrm>
            <a:off x="3418650" y="3135251"/>
            <a:ext cx="2164500" cy="869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490" name="Google Shape;490;p71"/>
          <p:cNvSpPr txBox="1"/>
          <p:nvPr>
            <p:ph idx="3" type="subTitle"/>
          </p:nvPr>
        </p:nvSpPr>
        <p:spPr>
          <a:xfrm>
            <a:off x="6031075" y="3135250"/>
            <a:ext cx="2164500" cy="869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491" name="Google Shape;491;p71"/>
          <p:cNvSpPr txBox="1"/>
          <p:nvPr>
            <p:ph idx="4" type="subTitle"/>
          </p:nvPr>
        </p:nvSpPr>
        <p:spPr>
          <a:xfrm>
            <a:off x="806225" y="2607550"/>
            <a:ext cx="2164500" cy="527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492" name="Google Shape;492;p71"/>
          <p:cNvSpPr txBox="1"/>
          <p:nvPr>
            <p:ph idx="5" type="subTitle"/>
          </p:nvPr>
        </p:nvSpPr>
        <p:spPr>
          <a:xfrm>
            <a:off x="3418653" y="2607550"/>
            <a:ext cx="2164500" cy="527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493" name="Google Shape;493;p71"/>
          <p:cNvSpPr txBox="1"/>
          <p:nvPr>
            <p:ph idx="6" type="subTitle"/>
          </p:nvPr>
        </p:nvSpPr>
        <p:spPr>
          <a:xfrm>
            <a:off x="6031076" y="2607550"/>
            <a:ext cx="2164500" cy="527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494" name="Google Shape;494;p71"/>
          <p:cNvGrpSpPr/>
          <p:nvPr/>
        </p:nvGrpSpPr>
        <p:grpSpPr>
          <a:xfrm>
            <a:off x="-6850" y="-11950"/>
            <a:ext cx="9150861" cy="5155450"/>
            <a:chOff x="-6850" y="-11950"/>
            <a:chExt cx="9150861" cy="5155450"/>
          </a:xfrm>
        </p:grpSpPr>
        <p:pic>
          <p:nvPicPr>
            <p:cNvPr id="495" name="Google Shape;495;p71"/>
            <p:cNvPicPr preferRelativeResize="0"/>
            <p:nvPr/>
          </p:nvPicPr>
          <p:blipFill rotWithShape="1">
            <a:blip r:embed="rId2">
              <a:alphaModFix/>
            </a:blip>
            <a:srcRect b="-8389" l="60268" r="-3305" t="57514"/>
            <a:stretch/>
          </p:blipFill>
          <p:spPr>
            <a:xfrm>
              <a:off x="-6850" y="-11950"/>
              <a:ext cx="1179799" cy="1446074"/>
            </a:xfrm>
            <a:prstGeom prst="rect">
              <a:avLst/>
            </a:prstGeom>
            <a:noFill/>
            <a:ln>
              <a:noFill/>
            </a:ln>
          </p:spPr>
        </p:pic>
        <p:pic>
          <p:nvPicPr>
            <p:cNvPr id="496" name="Google Shape;496;p71"/>
            <p:cNvPicPr preferRelativeResize="0"/>
            <p:nvPr/>
          </p:nvPicPr>
          <p:blipFill rotWithShape="1">
            <a:blip r:embed="rId3">
              <a:alphaModFix/>
            </a:blip>
            <a:srcRect b="-14600" l="11532" r="70118" t="33622"/>
            <a:stretch/>
          </p:blipFill>
          <p:spPr>
            <a:xfrm>
              <a:off x="8337186" y="3140575"/>
              <a:ext cx="806825" cy="2002925"/>
            </a:xfrm>
            <a:prstGeom prst="rect">
              <a:avLst/>
            </a:prstGeom>
            <a:noFill/>
            <a:ln>
              <a:noFill/>
            </a:ln>
          </p:spPr>
        </p:pic>
      </p:gr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BLANK_1_1_1_2_1_1">
    <p:spTree>
      <p:nvGrpSpPr>
        <p:cNvPr id="497" name="Shape 497"/>
        <p:cNvGrpSpPr/>
        <p:nvPr/>
      </p:nvGrpSpPr>
      <p:grpSpPr>
        <a:xfrm>
          <a:off x="0" y="0"/>
          <a:ext cx="0" cy="0"/>
          <a:chOff x="0" y="0"/>
          <a:chExt cx="0" cy="0"/>
        </a:xfrm>
      </p:grpSpPr>
      <p:sp>
        <p:nvSpPr>
          <p:cNvPr id="498" name="Google Shape;498;p72"/>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3500"/>
              <a:buNone/>
              <a:defRPr/>
            </a:lvl1pPr>
            <a:lvl2pPr lvl="1" rtl="0">
              <a:lnSpc>
                <a:spcPct val="115000"/>
              </a:lnSpc>
              <a:spcBef>
                <a:spcPts val="0"/>
              </a:spcBef>
              <a:spcAft>
                <a:spcPts val="0"/>
              </a:spcAft>
              <a:buSzPts val="3500"/>
              <a:buNone/>
              <a:defRPr/>
            </a:lvl2pPr>
            <a:lvl3pPr lvl="2" rtl="0">
              <a:lnSpc>
                <a:spcPct val="115000"/>
              </a:lnSpc>
              <a:spcBef>
                <a:spcPts val="0"/>
              </a:spcBef>
              <a:spcAft>
                <a:spcPts val="0"/>
              </a:spcAft>
              <a:buSzPts val="3500"/>
              <a:buNone/>
              <a:defRPr/>
            </a:lvl3pPr>
            <a:lvl4pPr lvl="3" rtl="0">
              <a:lnSpc>
                <a:spcPct val="115000"/>
              </a:lnSpc>
              <a:spcBef>
                <a:spcPts val="0"/>
              </a:spcBef>
              <a:spcAft>
                <a:spcPts val="0"/>
              </a:spcAft>
              <a:buSzPts val="3500"/>
              <a:buNone/>
              <a:defRPr/>
            </a:lvl4pPr>
            <a:lvl5pPr lvl="4" rtl="0">
              <a:lnSpc>
                <a:spcPct val="115000"/>
              </a:lnSpc>
              <a:spcBef>
                <a:spcPts val="0"/>
              </a:spcBef>
              <a:spcAft>
                <a:spcPts val="0"/>
              </a:spcAft>
              <a:buSzPts val="3500"/>
              <a:buNone/>
              <a:defRPr/>
            </a:lvl5pPr>
            <a:lvl6pPr lvl="5" rtl="0">
              <a:lnSpc>
                <a:spcPct val="115000"/>
              </a:lnSpc>
              <a:spcBef>
                <a:spcPts val="0"/>
              </a:spcBef>
              <a:spcAft>
                <a:spcPts val="0"/>
              </a:spcAft>
              <a:buSzPts val="3500"/>
              <a:buNone/>
              <a:defRPr/>
            </a:lvl6pPr>
            <a:lvl7pPr lvl="6" rtl="0">
              <a:lnSpc>
                <a:spcPct val="115000"/>
              </a:lnSpc>
              <a:spcBef>
                <a:spcPts val="0"/>
              </a:spcBef>
              <a:spcAft>
                <a:spcPts val="0"/>
              </a:spcAft>
              <a:buSzPts val="3500"/>
              <a:buNone/>
              <a:defRPr/>
            </a:lvl7pPr>
            <a:lvl8pPr lvl="7" rtl="0">
              <a:lnSpc>
                <a:spcPct val="115000"/>
              </a:lnSpc>
              <a:spcBef>
                <a:spcPts val="0"/>
              </a:spcBef>
              <a:spcAft>
                <a:spcPts val="0"/>
              </a:spcAft>
              <a:buSzPts val="3500"/>
              <a:buNone/>
              <a:defRPr/>
            </a:lvl8pPr>
            <a:lvl9pPr lvl="8" rtl="0">
              <a:lnSpc>
                <a:spcPct val="115000"/>
              </a:lnSpc>
              <a:spcBef>
                <a:spcPts val="0"/>
              </a:spcBef>
              <a:spcAft>
                <a:spcPts val="0"/>
              </a:spcAft>
              <a:buSzPts val="3500"/>
              <a:buNone/>
              <a:defRPr/>
            </a:lvl9pPr>
          </a:lstStyle>
          <a:p/>
        </p:txBody>
      </p:sp>
      <p:sp>
        <p:nvSpPr>
          <p:cNvPr id="499" name="Google Shape;499;p72"/>
          <p:cNvSpPr txBox="1"/>
          <p:nvPr>
            <p:ph idx="1" type="subTitle"/>
          </p:nvPr>
        </p:nvSpPr>
        <p:spPr>
          <a:xfrm>
            <a:off x="3406650" y="1768350"/>
            <a:ext cx="2330700" cy="26859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Clr>
                <a:schemeClr val="accent2"/>
              </a:buClr>
              <a:buSzPts val="1400"/>
              <a:buFont typeface="Arial"/>
              <a:buChar char="●"/>
              <a:defRPr sz="1400"/>
            </a:lvl1pPr>
            <a:lvl2pPr lvl="1" rtl="0">
              <a:lnSpc>
                <a:spcPct val="115000"/>
              </a:lnSpc>
              <a:spcBef>
                <a:spcPts val="0"/>
              </a:spcBef>
              <a:spcAft>
                <a:spcPts val="0"/>
              </a:spcAft>
              <a:buClr>
                <a:srgbClr val="000000"/>
              </a:buClr>
              <a:buSzPts val="1400"/>
              <a:buFont typeface="Arial"/>
              <a:buChar char="○"/>
              <a:defRPr sz="1400"/>
            </a:lvl2pPr>
            <a:lvl3pPr lvl="2" rtl="0">
              <a:lnSpc>
                <a:spcPct val="115000"/>
              </a:lnSpc>
              <a:spcBef>
                <a:spcPts val="1600"/>
              </a:spcBef>
              <a:spcAft>
                <a:spcPts val="0"/>
              </a:spcAft>
              <a:buClr>
                <a:srgbClr val="000000"/>
              </a:buClr>
              <a:buSzPts val="1400"/>
              <a:buFont typeface="Arial"/>
              <a:buChar char="■"/>
              <a:defRPr sz="1400"/>
            </a:lvl3pPr>
            <a:lvl4pPr lvl="3" rtl="0">
              <a:lnSpc>
                <a:spcPct val="115000"/>
              </a:lnSpc>
              <a:spcBef>
                <a:spcPts val="1600"/>
              </a:spcBef>
              <a:spcAft>
                <a:spcPts val="0"/>
              </a:spcAft>
              <a:buClr>
                <a:srgbClr val="000000"/>
              </a:buClr>
              <a:buSzPts val="1400"/>
              <a:buFont typeface="Arial"/>
              <a:buChar char="●"/>
              <a:defRPr sz="1400"/>
            </a:lvl4pPr>
            <a:lvl5pPr lvl="4" rtl="0">
              <a:lnSpc>
                <a:spcPct val="115000"/>
              </a:lnSpc>
              <a:spcBef>
                <a:spcPts val="1600"/>
              </a:spcBef>
              <a:spcAft>
                <a:spcPts val="0"/>
              </a:spcAft>
              <a:buClr>
                <a:srgbClr val="000000"/>
              </a:buClr>
              <a:buSzPts val="1400"/>
              <a:buFont typeface="Arial"/>
              <a:buChar char="○"/>
              <a:defRPr sz="1400"/>
            </a:lvl5pPr>
            <a:lvl6pPr lvl="5" rtl="0">
              <a:lnSpc>
                <a:spcPct val="115000"/>
              </a:lnSpc>
              <a:spcBef>
                <a:spcPts val="1600"/>
              </a:spcBef>
              <a:spcAft>
                <a:spcPts val="0"/>
              </a:spcAft>
              <a:buClr>
                <a:srgbClr val="000000"/>
              </a:buClr>
              <a:buSzPts val="1400"/>
              <a:buFont typeface="Arial"/>
              <a:buChar char="■"/>
              <a:defRPr sz="1400"/>
            </a:lvl6pPr>
            <a:lvl7pPr lvl="6" rtl="0">
              <a:lnSpc>
                <a:spcPct val="115000"/>
              </a:lnSpc>
              <a:spcBef>
                <a:spcPts val="1600"/>
              </a:spcBef>
              <a:spcAft>
                <a:spcPts val="0"/>
              </a:spcAft>
              <a:buClr>
                <a:srgbClr val="000000"/>
              </a:buClr>
              <a:buSzPts val="1400"/>
              <a:buFont typeface="Arial"/>
              <a:buChar char="●"/>
              <a:defRPr sz="1400"/>
            </a:lvl7pPr>
            <a:lvl8pPr lvl="7" rtl="0">
              <a:lnSpc>
                <a:spcPct val="115000"/>
              </a:lnSpc>
              <a:spcBef>
                <a:spcPts val="1600"/>
              </a:spcBef>
              <a:spcAft>
                <a:spcPts val="0"/>
              </a:spcAft>
              <a:buClr>
                <a:srgbClr val="000000"/>
              </a:buClr>
              <a:buSzPts val="1400"/>
              <a:buFont typeface="Arial"/>
              <a:buChar char="○"/>
              <a:defRPr sz="1400"/>
            </a:lvl8pPr>
            <a:lvl9pPr lvl="8" rtl="0">
              <a:lnSpc>
                <a:spcPct val="115000"/>
              </a:lnSpc>
              <a:spcBef>
                <a:spcPts val="1600"/>
              </a:spcBef>
              <a:spcAft>
                <a:spcPts val="1600"/>
              </a:spcAft>
              <a:buClr>
                <a:srgbClr val="000000"/>
              </a:buClr>
              <a:buSzPts val="1400"/>
              <a:buFont typeface="Arial"/>
              <a:buChar char="■"/>
              <a:defRPr sz="1400"/>
            </a:lvl9pPr>
          </a:lstStyle>
          <a:p/>
        </p:txBody>
      </p:sp>
      <p:sp>
        <p:nvSpPr>
          <p:cNvPr id="500" name="Google Shape;500;p72"/>
          <p:cNvSpPr txBox="1"/>
          <p:nvPr>
            <p:ph idx="2" type="subTitle"/>
          </p:nvPr>
        </p:nvSpPr>
        <p:spPr>
          <a:xfrm>
            <a:off x="5858600" y="1768350"/>
            <a:ext cx="2330700" cy="26859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Clr>
                <a:schemeClr val="accent4"/>
              </a:buClr>
              <a:buSzPts val="1400"/>
              <a:buFont typeface="Arial"/>
              <a:buChar char="●"/>
              <a:defRPr sz="1400"/>
            </a:lvl1pPr>
            <a:lvl2pPr lvl="1" rtl="0">
              <a:lnSpc>
                <a:spcPct val="115000"/>
              </a:lnSpc>
              <a:spcBef>
                <a:spcPts val="0"/>
              </a:spcBef>
              <a:spcAft>
                <a:spcPts val="0"/>
              </a:spcAft>
              <a:buClr>
                <a:srgbClr val="000000"/>
              </a:buClr>
              <a:buSzPts val="1400"/>
              <a:buFont typeface="Arial"/>
              <a:buChar char="○"/>
              <a:defRPr sz="1400"/>
            </a:lvl2pPr>
            <a:lvl3pPr lvl="2" rtl="0">
              <a:lnSpc>
                <a:spcPct val="115000"/>
              </a:lnSpc>
              <a:spcBef>
                <a:spcPts val="1600"/>
              </a:spcBef>
              <a:spcAft>
                <a:spcPts val="0"/>
              </a:spcAft>
              <a:buClr>
                <a:srgbClr val="000000"/>
              </a:buClr>
              <a:buSzPts val="1400"/>
              <a:buFont typeface="Arial"/>
              <a:buChar char="■"/>
              <a:defRPr sz="1400"/>
            </a:lvl3pPr>
            <a:lvl4pPr lvl="3" rtl="0">
              <a:lnSpc>
                <a:spcPct val="115000"/>
              </a:lnSpc>
              <a:spcBef>
                <a:spcPts val="1600"/>
              </a:spcBef>
              <a:spcAft>
                <a:spcPts val="0"/>
              </a:spcAft>
              <a:buClr>
                <a:srgbClr val="000000"/>
              </a:buClr>
              <a:buSzPts val="1400"/>
              <a:buFont typeface="Arial"/>
              <a:buChar char="●"/>
              <a:defRPr sz="1400"/>
            </a:lvl4pPr>
            <a:lvl5pPr lvl="4" rtl="0">
              <a:lnSpc>
                <a:spcPct val="115000"/>
              </a:lnSpc>
              <a:spcBef>
                <a:spcPts val="1600"/>
              </a:spcBef>
              <a:spcAft>
                <a:spcPts val="0"/>
              </a:spcAft>
              <a:buClr>
                <a:srgbClr val="000000"/>
              </a:buClr>
              <a:buSzPts val="1400"/>
              <a:buFont typeface="Arial"/>
              <a:buChar char="○"/>
              <a:defRPr sz="1400"/>
            </a:lvl5pPr>
            <a:lvl6pPr lvl="5" rtl="0">
              <a:lnSpc>
                <a:spcPct val="115000"/>
              </a:lnSpc>
              <a:spcBef>
                <a:spcPts val="1600"/>
              </a:spcBef>
              <a:spcAft>
                <a:spcPts val="0"/>
              </a:spcAft>
              <a:buClr>
                <a:srgbClr val="000000"/>
              </a:buClr>
              <a:buSzPts val="1400"/>
              <a:buFont typeface="Arial"/>
              <a:buChar char="■"/>
              <a:defRPr sz="1400"/>
            </a:lvl6pPr>
            <a:lvl7pPr lvl="6" rtl="0">
              <a:lnSpc>
                <a:spcPct val="115000"/>
              </a:lnSpc>
              <a:spcBef>
                <a:spcPts val="1600"/>
              </a:spcBef>
              <a:spcAft>
                <a:spcPts val="0"/>
              </a:spcAft>
              <a:buClr>
                <a:srgbClr val="000000"/>
              </a:buClr>
              <a:buSzPts val="1400"/>
              <a:buFont typeface="Arial"/>
              <a:buChar char="●"/>
              <a:defRPr sz="1400"/>
            </a:lvl7pPr>
            <a:lvl8pPr lvl="7" rtl="0">
              <a:lnSpc>
                <a:spcPct val="115000"/>
              </a:lnSpc>
              <a:spcBef>
                <a:spcPts val="1600"/>
              </a:spcBef>
              <a:spcAft>
                <a:spcPts val="0"/>
              </a:spcAft>
              <a:buClr>
                <a:srgbClr val="000000"/>
              </a:buClr>
              <a:buSzPts val="1400"/>
              <a:buFont typeface="Arial"/>
              <a:buChar char="○"/>
              <a:defRPr sz="1400"/>
            </a:lvl8pPr>
            <a:lvl9pPr lvl="8" rtl="0">
              <a:lnSpc>
                <a:spcPct val="115000"/>
              </a:lnSpc>
              <a:spcBef>
                <a:spcPts val="1600"/>
              </a:spcBef>
              <a:spcAft>
                <a:spcPts val="1600"/>
              </a:spcAft>
              <a:buClr>
                <a:srgbClr val="000000"/>
              </a:buClr>
              <a:buSzPts val="1400"/>
              <a:buFont typeface="Arial"/>
              <a:buChar char="■"/>
              <a:defRPr sz="1400"/>
            </a:lvl9pPr>
          </a:lstStyle>
          <a:p/>
        </p:txBody>
      </p:sp>
      <p:sp>
        <p:nvSpPr>
          <p:cNvPr id="501" name="Google Shape;501;p72"/>
          <p:cNvSpPr txBox="1"/>
          <p:nvPr>
            <p:ph idx="3" type="subTitle"/>
          </p:nvPr>
        </p:nvSpPr>
        <p:spPr>
          <a:xfrm>
            <a:off x="5858600" y="1395900"/>
            <a:ext cx="2330700" cy="493200"/>
          </a:xfrm>
          <a:prstGeom prst="rect">
            <a:avLst/>
          </a:prstGeom>
        </p:spPr>
        <p:txBody>
          <a:bodyPr anchorCtr="0" anchor="b" bIns="91425" lIns="91425" spcFirstLastPara="1" rIns="91425" wrap="square" tIns="91425">
            <a:noAutofit/>
          </a:bodyPr>
          <a:lstStyle>
            <a:lvl1pPr lvl="0" rtl="0" algn="ctr">
              <a:lnSpc>
                <a:spcPct val="115000"/>
              </a:lnSpc>
              <a:spcBef>
                <a:spcPts val="0"/>
              </a:spcBef>
              <a:spcAft>
                <a:spcPts val="0"/>
              </a:spcAft>
              <a:buSzPts val="2500"/>
              <a:buNone/>
              <a:defRPr sz="2400">
                <a:latin typeface="Baskervville"/>
                <a:ea typeface="Baskervville"/>
                <a:cs typeface="Baskervville"/>
                <a:sym typeface="Baskervville"/>
              </a:defRPr>
            </a:lvl1pPr>
            <a:lvl2pPr lvl="1" rtl="0">
              <a:lnSpc>
                <a:spcPct val="115000"/>
              </a:lnSpc>
              <a:spcBef>
                <a:spcPts val="0"/>
              </a:spcBef>
              <a:spcAft>
                <a:spcPts val="0"/>
              </a:spcAft>
              <a:buSzPts val="2500"/>
              <a:buNone/>
              <a:defRPr sz="2500"/>
            </a:lvl2pPr>
            <a:lvl3pPr lvl="2" rtl="0">
              <a:lnSpc>
                <a:spcPct val="115000"/>
              </a:lnSpc>
              <a:spcBef>
                <a:spcPts val="1600"/>
              </a:spcBef>
              <a:spcAft>
                <a:spcPts val="0"/>
              </a:spcAft>
              <a:buSzPts val="2500"/>
              <a:buNone/>
              <a:defRPr sz="2500"/>
            </a:lvl3pPr>
            <a:lvl4pPr lvl="3" rtl="0">
              <a:lnSpc>
                <a:spcPct val="115000"/>
              </a:lnSpc>
              <a:spcBef>
                <a:spcPts val="1600"/>
              </a:spcBef>
              <a:spcAft>
                <a:spcPts val="0"/>
              </a:spcAft>
              <a:buSzPts val="2500"/>
              <a:buNone/>
              <a:defRPr sz="2500"/>
            </a:lvl4pPr>
            <a:lvl5pPr lvl="4" rtl="0">
              <a:lnSpc>
                <a:spcPct val="115000"/>
              </a:lnSpc>
              <a:spcBef>
                <a:spcPts val="1600"/>
              </a:spcBef>
              <a:spcAft>
                <a:spcPts val="0"/>
              </a:spcAft>
              <a:buSzPts val="2500"/>
              <a:buNone/>
              <a:defRPr sz="2500"/>
            </a:lvl5pPr>
            <a:lvl6pPr lvl="5" rtl="0">
              <a:lnSpc>
                <a:spcPct val="115000"/>
              </a:lnSpc>
              <a:spcBef>
                <a:spcPts val="1600"/>
              </a:spcBef>
              <a:spcAft>
                <a:spcPts val="0"/>
              </a:spcAft>
              <a:buSzPts val="2500"/>
              <a:buNone/>
              <a:defRPr sz="2500"/>
            </a:lvl6pPr>
            <a:lvl7pPr lvl="6" rtl="0">
              <a:lnSpc>
                <a:spcPct val="115000"/>
              </a:lnSpc>
              <a:spcBef>
                <a:spcPts val="1600"/>
              </a:spcBef>
              <a:spcAft>
                <a:spcPts val="0"/>
              </a:spcAft>
              <a:buSzPts val="2500"/>
              <a:buNone/>
              <a:defRPr sz="2500"/>
            </a:lvl7pPr>
            <a:lvl8pPr lvl="7" rtl="0">
              <a:lnSpc>
                <a:spcPct val="115000"/>
              </a:lnSpc>
              <a:spcBef>
                <a:spcPts val="1600"/>
              </a:spcBef>
              <a:spcAft>
                <a:spcPts val="0"/>
              </a:spcAft>
              <a:buSzPts val="2500"/>
              <a:buNone/>
              <a:defRPr sz="2500"/>
            </a:lvl8pPr>
            <a:lvl9pPr lvl="8" rtl="0">
              <a:lnSpc>
                <a:spcPct val="115000"/>
              </a:lnSpc>
              <a:spcBef>
                <a:spcPts val="1600"/>
              </a:spcBef>
              <a:spcAft>
                <a:spcPts val="1600"/>
              </a:spcAft>
              <a:buSzPts val="2500"/>
              <a:buNone/>
              <a:defRPr sz="2500"/>
            </a:lvl9pPr>
          </a:lstStyle>
          <a:p/>
        </p:txBody>
      </p:sp>
      <p:sp>
        <p:nvSpPr>
          <p:cNvPr id="502" name="Google Shape;502;p72"/>
          <p:cNvSpPr txBox="1"/>
          <p:nvPr>
            <p:ph idx="4" type="subTitle"/>
          </p:nvPr>
        </p:nvSpPr>
        <p:spPr>
          <a:xfrm>
            <a:off x="954700" y="1768350"/>
            <a:ext cx="2330700" cy="26859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Clr>
                <a:schemeClr val="dk2"/>
              </a:buClr>
              <a:buSzPts val="1400"/>
              <a:buFont typeface="Arial"/>
              <a:buChar char="●"/>
              <a:defRPr sz="1400"/>
            </a:lvl1pPr>
            <a:lvl2pPr lvl="1" rtl="0">
              <a:lnSpc>
                <a:spcPct val="115000"/>
              </a:lnSpc>
              <a:spcBef>
                <a:spcPts val="0"/>
              </a:spcBef>
              <a:spcAft>
                <a:spcPts val="0"/>
              </a:spcAft>
              <a:buClr>
                <a:srgbClr val="000000"/>
              </a:buClr>
              <a:buSzPts val="1400"/>
              <a:buFont typeface="Arial"/>
              <a:buChar char="○"/>
              <a:defRPr sz="1400"/>
            </a:lvl2pPr>
            <a:lvl3pPr lvl="2" rtl="0">
              <a:lnSpc>
                <a:spcPct val="115000"/>
              </a:lnSpc>
              <a:spcBef>
                <a:spcPts val="1600"/>
              </a:spcBef>
              <a:spcAft>
                <a:spcPts val="0"/>
              </a:spcAft>
              <a:buClr>
                <a:srgbClr val="000000"/>
              </a:buClr>
              <a:buSzPts val="1400"/>
              <a:buFont typeface="Arial"/>
              <a:buChar char="■"/>
              <a:defRPr sz="1400"/>
            </a:lvl3pPr>
            <a:lvl4pPr lvl="3" rtl="0">
              <a:lnSpc>
                <a:spcPct val="115000"/>
              </a:lnSpc>
              <a:spcBef>
                <a:spcPts val="1600"/>
              </a:spcBef>
              <a:spcAft>
                <a:spcPts val="0"/>
              </a:spcAft>
              <a:buClr>
                <a:srgbClr val="000000"/>
              </a:buClr>
              <a:buSzPts val="1400"/>
              <a:buFont typeface="Arial"/>
              <a:buChar char="●"/>
              <a:defRPr sz="1400"/>
            </a:lvl4pPr>
            <a:lvl5pPr lvl="4" rtl="0">
              <a:lnSpc>
                <a:spcPct val="115000"/>
              </a:lnSpc>
              <a:spcBef>
                <a:spcPts val="1600"/>
              </a:spcBef>
              <a:spcAft>
                <a:spcPts val="0"/>
              </a:spcAft>
              <a:buClr>
                <a:srgbClr val="000000"/>
              </a:buClr>
              <a:buSzPts val="1400"/>
              <a:buFont typeface="Arial"/>
              <a:buChar char="○"/>
              <a:defRPr sz="1400"/>
            </a:lvl5pPr>
            <a:lvl6pPr lvl="5" rtl="0">
              <a:lnSpc>
                <a:spcPct val="115000"/>
              </a:lnSpc>
              <a:spcBef>
                <a:spcPts val="1600"/>
              </a:spcBef>
              <a:spcAft>
                <a:spcPts val="0"/>
              </a:spcAft>
              <a:buClr>
                <a:srgbClr val="000000"/>
              </a:buClr>
              <a:buSzPts val="1400"/>
              <a:buFont typeface="Arial"/>
              <a:buChar char="■"/>
              <a:defRPr sz="1400"/>
            </a:lvl6pPr>
            <a:lvl7pPr lvl="6" rtl="0">
              <a:lnSpc>
                <a:spcPct val="115000"/>
              </a:lnSpc>
              <a:spcBef>
                <a:spcPts val="1600"/>
              </a:spcBef>
              <a:spcAft>
                <a:spcPts val="0"/>
              </a:spcAft>
              <a:buClr>
                <a:srgbClr val="000000"/>
              </a:buClr>
              <a:buSzPts val="1400"/>
              <a:buFont typeface="Arial"/>
              <a:buChar char="●"/>
              <a:defRPr sz="1400"/>
            </a:lvl7pPr>
            <a:lvl8pPr lvl="7" rtl="0">
              <a:lnSpc>
                <a:spcPct val="115000"/>
              </a:lnSpc>
              <a:spcBef>
                <a:spcPts val="1600"/>
              </a:spcBef>
              <a:spcAft>
                <a:spcPts val="0"/>
              </a:spcAft>
              <a:buClr>
                <a:srgbClr val="000000"/>
              </a:buClr>
              <a:buSzPts val="1400"/>
              <a:buFont typeface="Arial"/>
              <a:buChar char="○"/>
              <a:defRPr sz="1400"/>
            </a:lvl8pPr>
            <a:lvl9pPr lvl="8" rtl="0">
              <a:lnSpc>
                <a:spcPct val="115000"/>
              </a:lnSpc>
              <a:spcBef>
                <a:spcPts val="1600"/>
              </a:spcBef>
              <a:spcAft>
                <a:spcPts val="1600"/>
              </a:spcAft>
              <a:buClr>
                <a:srgbClr val="000000"/>
              </a:buClr>
              <a:buSzPts val="1400"/>
              <a:buFont typeface="Arial"/>
              <a:buChar char="■"/>
              <a:defRPr sz="1400"/>
            </a:lvl9pPr>
          </a:lstStyle>
          <a:p/>
        </p:txBody>
      </p:sp>
      <p:sp>
        <p:nvSpPr>
          <p:cNvPr id="503" name="Google Shape;503;p72"/>
          <p:cNvSpPr txBox="1"/>
          <p:nvPr>
            <p:ph idx="5" type="subTitle"/>
          </p:nvPr>
        </p:nvSpPr>
        <p:spPr>
          <a:xfrm>
            <a:off x="954700" y="1395900"/>
            <a:ext cx="2330700" cy="493200"/>
          </a:xfrm>
          <a:prstGeom prst="rect">
            <a:avLst/>
          </a:prstGeom>
        </p:spPr>
        <p:txBody>
          <a:bodyPr anchorCtr="0" anchor="b" bIns="91425" lIns="91425" spcFirstLastPara="1" rIns="91425" wrap="square" tIns="91425">
            <a:noAutofit/>
          </a:bodyPr>
          <a:lstStyle>
            <a:lvl1pPr lvl="0" rtl="0" algn="ctr">
              <a:lnSpc>
                <a:spcPct val="115000"/>
              </a:lnSpc>
              <a:spcBef>
                <a:spcPts val="0"/>
              </a:spcBef>
              <a:spcAft>
                <a:spcPts val="0"/>
              </a:spcAft>
              <a:buSzPts val="2500"/>
              <a:buNone/>
              <a:defRPr sz="2400">
                <a:latin typeface="Baskervville"/>
                <a:ea typeface="Baskervville"/>
                <a:cs typeface="Baskervville"/>
                <a:sym typeface="Baskervville"/>
              </a:defRPr>
            </a:lvl1pPr>
            <a:lvl2pPr lvl="1" rtl="0">
              <a:lnSpc>
                <a:spcPct val="115000"/>
              </a:lnSpc>
              <a:spcBef>
                <a:spcPts val="0"/>
              </a:spcBef>
              <a:spcAft>
                <a:spcPts val="0"/>
              </a:spcAft>
              <a:buSzPts val="2500"/>
              <a:buNone/>
              <a:defRPr sz="2500"/>
            </a:lvl2pPr>
            <a:lvl3pPr lvl="2" rtl="0">
              <a:lnSpc>
                <a:spcPct val="115000"/>
              </a:lnSpc>
              <a:spcBef>
                <a:spcPts val="1600"/>
              </a:spcBef>
              <a:spcAft>
                <a:spcPts val="0"/>
              </a:spcAft>
              <a:buSzPts val="2500"/>
              <a:buNone/>
              <a:defRPr sz="2500"/>
            </a:lvl3pPr>
            <a:lvl4pPr lvl="3" rtl="0">
              <a:lnSpc>
                <a:spcPct val="115000"/>
              </a:lnSpc>
              <a:spcBef>
                <a:spcPts val="1600"/>
              </a:spcBef>
              <a:spcAft>
                <a:spcPts val="0"/>
              </a:spcAft>
              <a:buSzPts val="2500"/>
              <a:buNone/>
              <a:defRPr sz="2500"/>
            </a:lvl4pPr>
            <a:lvl5pPr lvl="4" rtl="0">
              <a:lnSpc>
                <a:spcPct val="115000"/>
              </a:lnSpc>
              <a:spcBef>
                <a:spcPts val="1600"/>
              </a:spcBef>
              <a:spcAft>
                <a:spcPts val="0"/>
              </a:spcAft>
              <a:buSzPts val="2500"/>
              <a:buNone/>
              <a:defRPr sz="2500"/>
            </a:lvl5pPr>
            <a:lvl6pPr lvl="5" rtl="0">
              <a:lnSpc>
                <a:spcPct val="115000"/>
              </a:lnSpc>
              <a:spcBef>
                <a:spcPts val="1600"/>
              </a:spcBef>
              <a:spcAft>
                <a:spcPts val="0"/>
              </a:spcAft>
              <a:buSzPts val="2500"/>
              <a:buNone/>
              <a:defRPr sz="2500"/>
            </a:lvl6pPr>
            <a:lvl7pPr lvl="6" rtl="0">
              <a:lnSpc>
                <a:spcPct val="115000"/>
              </a:lnSpc>
              <a:spcBef>
                <a:spcPts val="1600"/>
              </a:spcBef>
              <a:spcAft>
                <a:spcPts val="0"/>
              </a:spcAft>
              <a:buSzPts val="2500"/>
              <a:buNone/>
              <a:defRPr sz="2500"/>
            </a:lvl7pPr>
            <a:lvl8pPr lvl="7" rtl="0">
              <a:lnSpc>
                <a:spcPct val="115000"/>
              </a:lnSpc>
              <a:spcBef>
                <a:spcPts val="1600"/>
              </a:spcBef>
              <a:spcAft>
                <a:spcPts val="0"/>
              </a:spcAft>
              <a:buSzPts val="2500"/>
              <a:buNone/>
              <a:defRPr sz="2500"/>
            </a:lvl8pPr>
            <a:lvl9pPr lvl="8" rtl="0">
              <a:lnSpc>
                <a:spcPct val="115000"/>
              </a:lnSpc>
              <a:spcBef>
                <a:spcPts val="1600"/>
              </a:spcBef>
              <a:spcAft>
                <a:spcPts val="1600"/>
              </a:spcAft>
              <a:buSzPts val="2500"/>
              <a:buNone/>
              <a:defRPr sz="2500"/>
            </a:lvl9pPr>
          </a:lstStyle>
          <a:p/>
        </p:txBody>
      </p:sp>
      <p:sp>
        <p:nvSpPr>
          <p:cNvPr id="504" name="Google Shape;504;p72"/>
          <p:cNvSpPr txBox="1"/>
          <p:nvPr>
            <p:ph idx="6" type="subTitle"/>
          </p:nvPr>
        </p:nvSpPr>
        <p:spPr>
          <a:xfrm>
            <a:off x="3406650" y="1395900"/>
            <a:ext cx="2330700" cy="493200"/>
          </a:xfrm>
          <a:prstGeom prst="rect">
            <a:avLst/>
          </a:prstGeom>
        </p:spPr>
        <p:txBody>
          <a:bodyPr anchorCtr="0" anchor="b" bIns="91425" lIns="91425" spcFirstLastPara="1" rIns="91425" wrap="square" tIns="91425">
            <a:noAutofit/>
          </a:bodyPr>
          <a:lstStyle>
            <a:lvl1pPr lvl="0" rtl="0" algn="ctr">
              <a:lnSpc>
                <a:spcPct val="115000"/>
              </a:lnSpc>
              <a:spcBef>
                <a:spcPts val="0"/>
              </a:spcBef>
              <a:spcAft>
                <a:spcPts val="0"/>
              </a:spcAft>
              <a:buSzPts val="2500"/>
              <a:buNone/>
              <a:defRPr sz="2400">
                <a:latin typeface="Baskervville"/>
                <a:ea typeface="Baskervville"/>
                <a:cs typeface="Baskervville"/>
                <a:sym typeface="Baskervville"/>
              </a:defRPr>
            </a:lvl1pPr>
            <a:lvl2pPr lvl="1" rtl="0">
              <a:lnSpc>
                <a:spcPct val="115000"/>
              </a:lnSpc>
              <a:spcBef>
                <a:spcPts val="0"/>
              </a:spcBef>
              <a:spcAft>
                <a:spcPts val="0"/>
              </a:spcAft>
              <a:buSzPts val="2500"/>
              <a:buNone/>
              <a:defRPr sz="2500"/>
            </a:lvl2pPr>
            <a:lvl3pPr lvl="2" rtl="0">
              <a:lnSpc>
                <a:spcPct val="115000"/>
              </a:lnSpc>
              <a:spcBef>
                <a:spcPts val="1600"/>
              </a:spcBef>
              <a:spcAft>
                <a:spcPts val="0"/>
              </a:spcAft>
              <a:buSzPts val="2500"/>
              <a:buNone/>
              <a:defRPr sz="2500"/>
            </a:lvl3pPr>
            <a:lvl4pPr lvl="3" rtl="0">
              <a:lnSpc>
                <a:spcPct val="115000"/>
              </a:lnSpc>
              <a:spcBef>
                <a:spcPts val="1600"/>
              </a:spcBef>
              <a:spcAft>
                <a:spcPts val="0"/>
              </a:spcAft>
              <a:buSzPts val="2500"/>
              <a:buNone/>
              <a:defRPr sz="2500"/>
            </a:lvl4pPr>
            <a:lvl5pPr lvl="4" rtl="0">
              <a:lnSpc>
                <a:spcPct val="115000"/>
              </a:lnSpc>
              <a:spcBef>
                <a:spcPts val="1600"/>
              </a:spcBef>
              <a:spcAft>
                <a:spcPts val="0"/>
              </a:spcAft>
              <a:buSzPts val="2500"/>
              <a:buNone/>
              <a:defRPr sz="2500"/>
            </a:lvl5pPr>
            <a:lvl6pPr lvl="5" rtl="0">
              <a:lnSpc>
                <a:spcPct val="115000"/>
              </a:lnSpc>
              <a:spcBef>
                <a:spcPts val="1600"/>
              </a:spcBef>
              <a:spcAft>
                <a:spcPts val="0"/>
              </a:spcAft>
              <a:buSzPts val="2500"/>
              <a:buNone/>
              <a:defRPr sz="2500"/>
            </a:lvl6pPr>
            <a:lvl7pPr lvl="6" rtl="0">
              <a:lnSpc>
                <a:spcPct val="115000"/>
              </a:lnSpc>
              <a:spcBef>
                <a:spcPts val="1600"/>
              </a:spcBef>
              <a:spcAft>
                <a:spcPts val="0"/>
              </a:spcAft>
              <a:buSzPts val="2500"/>
              <a:buNone/>
              <a:defRPr sz="2500"/>
            </a:lvl7pPr>
            <a:lvl8pPr lvl="7" rtl="0">
              <a:lnSpc>
                <a:spcPct val="115000"/>
              </a:lnSpc>
              <a:spcBef>
                <a:spcPts val="1600"/>
              </a:spcBef>
              <a:spcAft>
                <a:spcPts val="0"/>
              </a:spcAft>
              <a:buSzPts val="2500"/>
              <a:buNone/>
              <a:defRPr sz="2500"/>
            </a:lvl8pPr>
            <a:lvl9pPr lvl="8" rtl="0">
              <a:lnSpc>
                <a:spcPct val="115000"/>
              </a:lnSpc>
              <a:spcBef>
                <a:spcPts val="1600"/>
              </a:spcBef>
              <a:spcAft>
                <a:spcPts val="1600"/>
              </a:spcAft>
              <a:buSzPts val="2500"/>
              <a:buNone/>
              <a:defRPr sz="2500"/>
            </a:lvl9pPr>
          </a:lstStyle>
          <a:p/>
        </p:txBody>
      </p:sp>
      <p:grpSp>
        <p:nvGrpSpPr>
          <p:cNvPr id="505" name="Google Shape;505;p72"/>
          <p:cNvGrpSpPr/>
          <p:nvPr/>
        </p:nvGrpSpPr>
        <p:grpSpPr>
          <a:xfrm>
            <a:off x="0" y="1934025"/>
            <a:ext cx="9144001" cy="3209476"/>
            <a:chOff x="0" y="1934025"/>
            <a:chExt cx="9144001" cy="3209476"/>
          </a:xfrm>
        </p:grpSpPr>
        <p:pic>
          <p:nvPicPr>
            <p:cNvPr id="506" name="Google Shape;506;p72"/>
            <p:cNvPicPr preferRelativeResize="0"/>
            <p:nvPr/>
          </p:nvPicPr>
          <p:blipFill rotWithShape="1">
            <a:blip r:embed="rId2">
              <a:alphaModFix/>
            </a:blip>
            <a:srcRect b="9366" l="-13296" r="45180" t="-26448"/>
            <a:stretch/>
          </p:blipFill>
          <p:spPr>
            <a:xfrm flipH="1">
              <a:off x="0" y="2838050"/>
              <a:ext cx="1298150" cy="2305451"/>
            </a:xfrm>
            <a:prstGeom prst="rect">
              <a:avLst/>
            </a:prstGeom>
            <a:noFill/>
            <a:ln>
              <a:noFill/>
            </a:ln>
          </p:spPr>
        </p:pic>
        <p:pic>
          <p:nvPicPr>
            <p:cNvPr id="507" name="Google Shape;507;p72"/>
            <p:cNvPicPr preferRelativeResize="0"/>
            <p:nvPr/>
          </p:nvPicPr>
          <p:blipFill rotWithShape="1">
            <a:blip r:embed="rId3">
              <a:alphaModFix/>
            </a:blip>
            <a:srcRect b="-12639" l="4417" r="78418" t="15936"/>
            <a:stretch/>
          </p:blipFill>
          <p:spPr>
            <a:xfrm>
              <a:off x="8131275" y="1934025"/>
              <a:ext cx="1012726" cy="3209475"/>
            </a:xfrm>
            <a:prstGeom prst="rect">
              <a:avLst/>
            </a:prstGeom>
            <a:noFill/>
            <a:ln>
              <a:noFill/>
            </a:ln>
          </p:spPr>
        </p:pic>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5">
    <p:spTree>
      <p:nvGrpSpPr>
        <p:cNvPr id="508" name="Shape 508"/>
        <p:cNvGrpSpPr/>
        <p:nvPr/>
      </p:nvGrpSpPr>
      <p:grpSpPr>
        <a:xfrm>
          <a:off x="0" y="0"/>
          <a:ext cx="0" cy="0"/>
          <a:chOff x="0" y="0"/>
          <a:chExt cx="0" cy="0"/>
        </a:xfrm>
      </p:grpSpPr>
      <p:sp>
        <p:nvSpPr>
          <p:cNvPr id="509" name="Google Shape;509;p73"/>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510" name="Google Shape;510;p73"/>
          <p:cNvSpPr txBox="1"/>
          <p:nvPr>
            <p:ph idx="1" type="subTitle"/>
          </p:nvPr>
        </p:nvSpPr>
        <p:spPr>
          <a:xfrm>
            <a:off x="2126336" y="1998950"/>
            <a:ext cx="1978200" cy="665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511" name="Google Shape;511;p73"/>
          <p:cNvSpPr txBox="1"/>
          <p:nvPr>
            <p:ph idx="2" type="subTitle"/>
          </p:nvPr>
        </p:nvSpPr>
        <p:spPr>
          <a:xfrm>
            <a:off x="5039464" y="1998950"/>
            <a:ext cx="1978200" cy="665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512" name="Google Shape;512;p73"/>
          <p:cNvSpPr txBox="1"/>
          <p:nvPr>
            <p:ph idx="3" type="subTitle"/>
          </p:nvPr>
        </p:nvSpPr>
        <p:spPr>
          <a:xfrm>
            <a:off x="2126336" y="3558625"/>
            <a:ext cx="1978200" cy="665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513" name="Google Shape;513;p73"/>
          <p:cNvSpPr txBox="1"/>
          <p:nvPr>
            <p:ph idx="4" type="subTitle"/>
          </p:nvPr>
        </p:nvSpPr>
        <p:spPr>
          <a:xfrm>
            <a:off x="5039464" y="3558625"/>
            <a:ext cx="1978200" cy="665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514" name="Google Shape;514;p73"/>
          <p:cNvSpPr txBox="1"/>
          <p:nvPr>
            <p:ph idx="5" type="subTitle"/>
          </p:nvPr>
        </p:nvSpPr>
        <p:spPr>
          <a:xfrm>
            <a:off x="2126325" y="1536675"/>
            <a:ext cx="1978200" cy="509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515" name="Google Shape;515;p73"/>
          <p:cNvSpPr txBox="1"/>
          <p:nvPr>
            <p:ph idx="6" type="subTitle"/>
          </p:nvPr>
        </p:nvSpPr>
        <p:spPr>
          <a:xfrm>
            <a:off x="2126325" y="3096350"/>
            <a:ext cx="1978200" cy="509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516" name="Google Shape;516;p73"/>
          <p:cNvSpPr txBox="1"/>
          <p:nvPr>
            <p:ph idx="7" type="subTitle"/>
          </p:nvPr>
        </p:nvSpPr>
        <p:spPr>
          <a:xfrm>
            <a:off x="5039450" y="1536675"/>
            <a:ext cx="1978200" cy="509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517" name="Google Shape;517;p73"/>
          <p:cNvSpPr txBox="1"/>
          <p:nvPr>
            <p:ph idx="8" type="subTitle"/>
          </p:nvPr>
        </p:nvSpPr>
        <p:spPr>
          <a:xfrm>
            <a:off x="5039450" y="3096350"/>
            <a:ext cx="1978200" cy="509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518" name="Google Shape;518;p73"/>
          <p:cNvGrpSpPr/>
          <p:nvPr/>
        </p:nvGrpSpPr>
        <p:grpSpPr>
          <a:xfrm>
            <a:off x="0" y="-3012"/>
            <a:ext cx="9190975" cy="5149509"/>
            <a:chOff x="0" y="-3012"/>
            <a:chExt cx="9190975" cy="5149509"/>
          </a:xfrm>
        </p:grpSpPr>
        <p:pic>
          <p:nvPicPr>
            <p:cNvPr id="519" name="Google Shape;519;p73"/>
            <p:cNvPicPr preferRelativeResize="0"/>
            <p:nvPr/>
          </p:nvPicPr>
          <p:blipFill rotWithShape="1">
            <a:blip r:embed="rId2">
              <a:alphaModFix/>
            </a:blip>
            <a:srcRect b="14310" l="13523" r="66250" t="-21422"/>
            <a:stretch/>
          </p:blipFill>
          <p:spPr>
            <a:xfrm flipH="1">
              <a:off x="8248777" y="2016562"/>
              <a:ext cx="942198" cy="2806675"/>
            </a:xfrm>
            <a:prstGeom prst="rect">
              <a:avLst/>
            </a:prstGeom>
            <a:noFill/>
            <a:ln>
              <a:noFill/>
            </a:ln>
          </p:spPr>
        </p:pic>
        <p:grpSp>
          <p:nvGrpSpPr>
            <p:cNvPr id="520" name="Google Shape;520;p73"/>
            <p:cNvGrpSpPr/>
            <p:nvPr/>
          </p:nvGrpSpPr>
          <p:grpSpPr>
            <a:xfrm>
              <a:off x="0" y="-3012"/>
              <a:ext cx="9144000" cy="5149509"/>
              <a:chOff x="0" y="-3012"/>
              <a:chExt cx="9144000" cy="5149509"/>
            </a:xfrm>
          </p:grpSpPr>
          <p:grpSp>
            <p:nvGrpSpPr>
              <p:cNvPr id="521" name="Google Shape;521;p73"/>
              <p:cNvGrpSpPr/>
              <p:nvPr/>
            </p:nvGrpSpPr>
            <p:grpSpPr>
              <a:xfrm flipH="1">
                <a:off x="0" y="-3012"/>
                <a:ext cx="9144000" cy="5149509"/>
                <a:chOff x="0" y="-6012"/>
                <a:chExt cx="9144000" cy="5149509"/>
              </a:xfrm>
            </p:grpSpPr>
            <p:pic>
              <p:nvPicPr>
                <p:cNvPr id="522" name="Google Shape;522;p73"/>
                <p:cNvPicPr preferRelativeResize="0"/>
                <p:nvPr/>
              </p:nvPicPr>
              <p:blipFill rotWithShape="1">
                <a:blip r:embed="rId3">
                  <a:alphaModFix/>
                </a:blip>
                <a:srcRect b="62250" l="37584" r="-5820" t="-16263"/>
                <a:stretch/>
              </p:blipFill>
              <p:spPr>
                <a:xfrm>
                  <a:off x="0" y="3605474"/>
                  <a:ext cx="1873999" cy="1538023"/>
                </a:xfrm>
                <a:prstGeom prst="rect">
                  <a:avLst/>
                </a:prstGeom>
                <a:noFill/>
                <a:ln>
                  <a:noFill/>
                </a:ln>
              </p:spPr>
            </p:pic>
            <p:pic>
              <p:nvPicPr>
                <p:cNvPr id="523" name="Google Shape;523;p73"/>
                <p:cNvPicPr preferRelativeResize="0"/>
                <p:nvPr/>
              </p:nvPicPr>
              <p:blipFill rotWithShape="1">
                <a:blip r:embed="rId4">
                  <a:alphaModFix/>
                </a:blip>
                <a:srcRect b="52928" l="-25346" r="-25346" t="-6959"/>
                <a:stretch/>
              </p:blipFill>
              <p:spPr>
                <a:xfrm flipH="1" rot="-5400000">
                  <a:off x="7923113" y="247876"/>
                  <a:ext cx="1474774" cy="966999"/>
                </a:xfrm>
                <a:prstGeom prst="rect">
                  <a:avLst/>
                </a:prstGeom>
                <a:noFill/>
                <a:ln>
                  <a:noFill/>
                </a:ln>
              </p:spPr>
            </p:pic>
          </p:grpSp>
          <p:pic>
            <p:nvPicPr>
              <p:cNvPr id="524" name="Google Shape;524;p73"/>
              <p:cNvPicPr preferRelativeResize="0"/>
              <p:nvPr/>
            </p:nvPicPr>
            <p:blipFill rotWithShape="1">
              <a:blip r:embed="rId5">
                <a:alphaModFix/>
              </a:blip>
              <a:srcRect b="0" l="-9430" r="59560" t="0"/>
              <a:stretch/>
            </p:blipFill>
            <p:spPr>
              <a:xfrm rot="5400000">
                <a:off x="209154" y="4008240"/>
                <a:ext cx="926112" cy="1344409"/>
              </a:xfrm>
              <a:prstGeom prst="rect">
                <a:avLst/>
              </a:prstGeom>
              <a:noFill/>
              <a:ln>
                <a:noFill/>
              </a:ln>
            </p:spPr>
          </p:pic>
        </p:grpSp>
      </p:gr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7">
    <p:spTree>
      <p:nvGrpSpPr>
        <p:cNvPr id="525" name="Shape 525"/>
        <p:cNvGrpSpPr/>
        <p:nvPr/>
      </p:nvGrpSpPr>
      <p:grpSpPr>
        <a:xfrm>
          <a:off x="0" y="0"/>
          <a:ext cx="0" cy="0"/>
          <a:chOff x="0" y="0"/>
          <a:chExt cx="0" cy="0"/>
        </a:xfrm>
      </p:grpSpPr>
      <p:sp>
        <p:nvSpPr>
          <p:cNvPr id="526" name="Google Shape;526;p7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527" name="Google Shape;527;p74"/>
          <p:cNvSpPr txBox="1"/>
          <p:nvPr>
            <p:ph idx="1" type="subTitle"/>
          </p:nvPr>
        </p:nvSpPr>
        <p:spPr>
          <a:xfrm>
            <a:off x="955975" y="2040124"/>
            <a:ext cx="2133600" cy="6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528" name="Google Shape;528;p74"/>
          <p:cNvSpPr txBox="1"/>
          <p:nvPr>
            <p:ph idx="2" type="subTitle"/>
          </p:nvPr>
        </p:nvSpPr>
        <p:spPr>
          <a:xfrm>
            <a:off x="3505174" y="2040124"/>
            <a:ext cx="2133600" cy="6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529" name="Google Shape;529;p74"/>
          <p:cNvSpPr txBox="1"/>
          <p:nvPr>
            <p:ph idx="3" type="subTitle"/>
          </p:nvPr>
        </p:nvSpPr>
        <p:spPr>
          <a:xfrm>
            <a:off x="955975" y="3625926"/>
            <a:ext cx="2133600" cy="6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530" name="Google Shape;530;p74"/>
          <p:cNvSpPr txBox="1"/>
          <p:nvPr>
            <p:ph idx="4" type="subTitle"/>
          </p:nvPr>
        </p:nvSpPr>
        <p:spPr>
          <a:xfrm>
            <a:off x="3505174" y="3625926"/>
            <a:ext cx="2133600" cy="6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531" name="Google Shape;531;p74"/>
          <p:cNvSpPr txBox="1"/>
          <p:nvPr>
            <p:ph idx="5" type="subTitle"/>
          </p:nvPr>
        </p:nvSpPr>
        <p:spPr>
          <a:xfrm>
            <a:off x="6054373" y="2040124"/>
            <a:ext cx="2133900" cy="6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532" name="Google Shape;532;p74"/>
          <p:cNvSpPr txBox="1"/>
          <p:nvPr>
            <p:ph idx="6" type="subTitle"/>
          </p:nvPr>
        </p:nvSpPr>
        <p:spPr>
          <a:xfrm>
            <a:off x="6054373" y="3625925"/>
            <a:ext cx="2133900" cy="6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533" name="Google Shape;533;p74"/>
          <p:cNvSpPr txBox="1"/>
          <p:nvPr>
            <p:ph idx="7" type="subTitle"/>
          </p:nvPr>
        </p:nvSpPr>
        <p:spPr>
          <a:xfrm>
            <a:off x="954350" y="1594750"/>
            <a:ext cx="2136900" cy="4848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534" name="Google Shape;534;p74"/>
          <p:cNvSpPr txBox="1"/>
          <p:nvPr>
            <p:ph idx="8" type="subTitle"/>
          </p:nvPr>
        </p:nvSpPr>
        <p:spPr>
          <a:xfrm>
            <a:off x="3503550" y="1594750"/>
            <a:ext cx="2136900" cy="4848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535" name="Google Shape;535;p74"/>
          <p:cNvSpPr txBox="1"/>
          <p:nvPr>
            <p:ph idx="9" type="subTitle"/>
          </p:nvPr>
        </p:nvSpPr>
        <p:spPr>
          <a:xfrm>
            <a:off x="6052750" y="1594750"/>
            <a:ext cx="2136900" cy="4848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536" name="Google Shape;536;p74"/>
          <p:cNvSpPr txBox="1"/>
          <p:nvPr>
            <p:ph idx="13" type="subTitle"/>
          </p:nvPr>
        </p:nvSpPr>
        <p:spPr>
          <a:xfrm>
            <a:off x="954350" y="3179395"/>
            <a:ext cx="2136900" cy="4848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537" name="Google Shape;537;p74"/>
          <p:cNvSpPr txBox="1"/>
          <p:nvPr>
            <p:ph idx="14" type="subTitle"/>
          </p:nvPr>
        </p:nvSpPr>
        <p:spPr>
          <a:xfrm>
            <a:off x="3503550" y="3179395"/>
            <a:ext cx="2136900" cy="4848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538" name="Google Shape;538;p74"/>
          <p:cNvSpPr txBox="1"/>
          <p:nvPr>
            <p:ph idx="15" type="subTitle"/>
          </p:nvPr>
        </p:nvSpPr>
        <p:spPr>
          <a:xfrm>
            <a:off x="6052750" y="3179394"/>
            <a:ext cx="2136900" cy="4848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539" name="Google Shape;539;p74"/>
          <p:cNvGrpSpPr/>
          <p:nvPr/>
        </p:nvGrpSpPr>
        <p:grpSpPr>
          <a:xfrm>
            <a:off x="0" y="-10500"/>
            <a:ext cx="9144000" cy="5167987"/>
            <a:chOff x="0" y="-10500"/>
            <a:chExt cx="9144000" cy="5167987"/>
          </a:xfrm>
        </p:grpSpPr>
        <p:pic>
          <p:nvPicPr>
            <p:cNvPr id="540" name="Google Shape;540;p74"/>
            <p:cNvPicPr preferRelativeResize="0"/>
            <p:nvPr/>
          </p:nvPicPr>
          <p:blipFill rotWithShape="1">
            <a:blip r:embed="rId2">
              <a:alphaModFix/>
            </a:blip>
            <a:srcRect b="-4601" l="51695" r="-2007" t="58218"/>
            <a:stretch/>
          </p:blipFill>
          <p:spPr>
            <a:xfrm flipH="1">
              <a:off x="7874451" y="-10500"/>
              <a:ext cx="1269549" cy="1213551"/>
            </a:xfrm>
            <a:prstGeom prst="rect">
              <a:avLst/>
            </a:prstGeom>
            <a:noFill/>
            <a:ln>
              <a:noFill/>
            </a:ln>
          </p:spPr>
        </p:pic>
        <p:pic>
          <p:nvPicPr>
            <p:cNvPr id="541" name="Google Shape;541;p74"/>
            <p:cNvPicPr preferRelativeResize="0"/>
            <p:nvPr/>
          </p:nvPicPr>
          <p:blipFill rotWithShape="1">
            <a:blip r:embed="rId3">
              <a:alphaModFix/>
            </a:blip>
            <a:srcRect b="-12639" l="4417" r="78418" t="15936"/>
            <a:stretch/>
          </p:blipFill>
          <p:spPr>
            <a:xfrm flipH="1">
              <a:off x="0" y="1948013"/>
              <a:ext cx="1012726" cy="3209475"/>
            </a:xfrm>
            <a:prstGeom prst="rect">
              <a:avLst/>
            </a:prstGeom>
            <a:noFill/>
            <a:ln>
              <a:noFill/>
            </a:ln>
          </p:spPr>
        </p:pic>
      </p:gr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8">
    <p:spTree>
      <p:nvGrpSpPr>
        <p:cNvPr id="542" name="Shape 542"/>
        <p:cNvGrpSpPr/>
        <p:nvPr/>
      </p:nvGrpSpPr>
      <p:grpSpPr>
        <a:xfrm>
          <a:off x="0" y="0"/>
          <a:ext cx="0" cy="0"/>
          <a:chOff x="0" y="0"/>
          <a:chExt cx="0" cy="0"/>
        </a:xfrm>
      </p:grpSpPr>
      <p:sp>
        <p:nvSpPr>
          <p:cNvPr id="543" name="Google Shape;543;p75"/>
          <p:cNvSpPr txBox="1"/>
          <p:nvPr>
            <p:ph hasCustomPrompt="1" type="title"/>
          </p:nvPr>
        </p:nvSpPr>
        <p:spPr>
          <a:xfrm>
            <a:off x="3716125" y="706175"/>
            <a:ext cx="4151100" cy="768900"/>
          </a:xfrm>
          <a:prstGeom prst="rect">
            <a:avLst/>
          </a:prstGeom>
          <a:noFill/>
        </p:spPr>
        <p:txBody>
          <a:bodyPr anchorCtr="0" anchor="b" bIns="91425" lIns="91425" spcFirstLastPara="1" rIns="91425" wrap="square" tIns="91425">
            <a:noAutofit/>
          </a:bodyPr>
          <a:lstStyle>
            <a:lvl1pPr lvl="0" rtl="0">
              <a:spcBef>
                <a:spcPts val="0"/>
              </a:spcBef>
              <a:spcAft>
                <a:spcPts val="0"/>
              </a:spcAft>
              <a:buClr>
                <a:schemeClr val="lt1"/>
              </a:buClr>
              <a:buSzPts val="6000"/>
              <a:buNone/>
              <a:defRPr sz="45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544" name="Google Shape;544;p75"/>
          <p:cNvSpPr txBox="1"/>
          <p:nvPr>
            <p:ph idx="1" type="subTitle"/>
          </p:nvPr>
        </p:nvSpPr>
        <p:spPr>
          <a:xfrm>
            <a:off x="3716125" y="1464175"/>
            <a:ext cx="4151100" cy="37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400"/>
              <a:buNone/>
              <a:defRPr sz="1600">
                <a:solidFill>
                  <a:schemeClr val="dk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None/>
              <a:defRPr sz="2100">
                <a:solidFill>
                  <a:schemeClr val="dk1"/>
                </a:solidFill>
              </a:defRPr>
            </a:lvl4pPr>
            <a:lvl5pPr lvl="4" rtl="0" algn="ctr">
              <a:lnSpc>
                <a:spcPct val="100000"/>
              </a:lnSpc>
              <a:spcBef>
                <a:spcPts val="0"/>
              </a:spcBef>
              <a:spcAft>
                <a:spcPts val="0"/>
              </a:spcAft>
              <a:buClr>
                <a:schemeClr val="dk1"/>
              </a:buClr>
              <a:buSzPts val="2100"/>
              <a:buNone/>
              <a:defRPr sz="2100">
                <a:solidFill>
                  <a:schemeClr val="dk1"/>
                </a:solidFill>
              </a:defRPr>
            </a:lvl5pPr>
            <a:lvl6pPr lvl="5" rtl="0" algn="ctr">
              <a:lnSpc>
                <a:spcPct val="100000"/>
              </a:lnSpc>
              <a:spcBef>
                <a:spcPts val="0"/>
              </a:spcBef>
              <a:spcAft>
                <a:spcPts val="0"/>
              </a:spcAft>
              <a:buClr>
                <a:schemeClr val="dk1"/>
              </a:buClr>
              <a:buSzPts val="2100"/>
              <a:buNone/>
              <a:defRPr sz="2100">
                <a:solidFill>
                  <a:schemeClr val="dk1"/>
                </a:solidFill>
              </a:defRPr>
            </a:lvl6pPr>
            <a:lvl7pPr lvl="6" rtl="0" algn="ctr">
              <a:lnSpc>
                <a:spcPct val="100000"/>
              </a:lnSpc>
              <a:spcBef>
                <a:spcPts val="0"/>
              </a:spcBef>
              <a:spcAft>
                <a:spcPts val="0"/>
              </a:spcAft>
              <a:buClr>
                <a:schemeClr val="dk1"/>
              </a:buClr>
              <a:buSzPts val="2100"/>
              <a:buNone/>
              <a:defRPr sz="2100">
                <a:solidFill>
                  <a:schemeClr val="dk1"/>
                </a:solidFill>
              </a:defRPr>
            </a:lvl7pPr>
            <a:lvl8pPr lvl="7" rtl="0" algn="ctr">
              <a:lnSpc>
                <a:spcPct val="100000"/>
              </a:lnSpc>
              <a:spcBef>
                <a:spcPts val="0"/>
              </a:spcBef>
              <a:spcAft>
                <a:spcPts val="0"/>
              </a:spcAft>
              <a:buClr>
                <a:schemeClr val="dk1"/>
              </a:buClr>
              <a:buSzPts val="2100"/>
              <a:buNone/>
              <a:defRPr sz="2100">
                <a:solidFill>
                  <a:schemeClr val="dk1"/>
                </a:solidFill>
              </a:defRPr>
            </a:lvl8pPr>
            <a:lvl9pPr lvl="8" rtl="0" algn="ctr">
              <a:lnSpc>
                <a:spcPct val="100000"/>
              </a:lnSpc>
              <a:spcBef>
                <a:spcPts val="0"/>
              </a:spcBef>
              <a:spcAft>
                <a:spcPts val="0"/>
              </a:spcAft>
              <a:buClr>
                <a:schemeClr val="dk1"/>
              </a:buClr>
              <a:buSzPts val="2100"/>
              <a:buNone/>
              <a:defRPr sz="2100">
                <a:solidFill>
                  <a:schemeClr val="dk1"/>
                </a:solidFill>
              </a:defRPr>
            </a:lvl9pPr>
          </a:lstStyle>
          <a:p/>
        </p:txBody>
      </p:sp>
      <p:sp>
        <p:nvSpPr>
          <p:cNvPr id="545" name="Google Shape;545;p75"/>
          <p:cNvSpPr txBox="1"/>
          <p:nvPr>
            <p:ph hasCustomPrompt="1" idx="2" type="title"/>
          </p:nvPr>
        </p:nvSpPr>
        <p:spPr>
          <a:xfrm>
            <a:off x="3716125" y="2003879"/>
            <a:ext cx="4151100" cy="768900"/>
          </a:xfrm>
          <a:prstGeom prst="rect">
            <a:avLst/>
          </a:prstGeom>
          <a:noFill/>
        </p:spPr>
        <p:txBody>
          <a:bodyPr anchorCtr="0" anchor="b" bIns="91425" lIns="91425" spcFirstLastPara="1" rIns="91425" wrap="square" tIns="91425">
            <a:noAutofit/>
          </a:bodyPr>
          <a:lstStyle>
            <a:lvl1pPr lvl="0" rtl="0">
              <a:spcBef>
                <a:spcPts val="0"/>
              </a:spcBef>
              <a:spcAft>
                <a:spcPts val="0"/>
              </a:spcAft>
              <a:buClr>
                <a:schemeClr val="lt1"/>
              </a:buClr>
              <a:buSzPts val="6000"/>
              <a:buNone/>
              <a:defRPr sz="45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546" name="Google Shape;546;p75"/>
          <p:cNvSpPr txBox="1"/>
          <p:nvPr>
            <p:ph idx="3" type="subTitle"/>
          </p:nvPr>
        </p:nvSpPr>
        <p:spPr>
          <a:xfrm>
            <a:off x="3716125" y="2764450"/>
            <a:ext cx="4151100" cy="37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400"/>
              <a:buNone/>
              <a:defRPr sz="1600">
                <a:solidFill>
                  <a:schemeClr val="dk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None/>
              <a:defRPr sz="2100">
                <a:solidFill>
                  <a:schemeClr val="dk1"/>
                </a:solidFill>
              </a:defRPr>
            </a:lvl4pPr>
            <a:lvl5pPr lvl="4" rtl="0" algn="ctr">
              <a:lnSpc>
                <a:spcPct val="100000"/>
              </a:lnSpc>
              <a:spcBef>
                <a:spcPts val="0"/>
              </a:spcBef>
              <a:spcAft>
                <a:spcPts val="0"/>
              </a:spcAft>
              <a:buClr>
                <a:schemeClr val="dk1"/>
              </a:buClr>
              <a:buSzPts val="2100"/>
              <a:buNone/>
              <a:defRPr sz="2100">
                <a:solidFill>
                  <a:schemeClr val="dk1"/>
                </a:solidFill>
              </a:defRPr>
            </a:lvl5pPr>
            <a:lvl6pPr lvl="5" rtl="0" algn="ctr">
              <a:lnSpc>
                <a:spcPct val="100000"/>
              </a:lnSpc>
              <a:spcBef>
                <a:spcPts val="0"/>
              </a:spcBef>
              <a:spcAft>
                <a:spcPts val="0"/>
              </a:spcAft>
              <a:buClr>
                <a:schemeClr val="dk1"/>
              </a:buClr>
              <a:buSzPts val="2100"/>
              <a:buNone/>
              <a:defRPr sz="2100">
                <a:solidFill>
                  <a:schemeClr val="dk1"/>
                </a:solidFill>
              </a:defRPr>
            </a:lvl6pPr>
            <a:lvl7pPr lvl="6" rtl="0" algn="ctr">
              <a:lnSpc>
                <a:spcPct val="100000"/>
              </a:lnSpc>
              <a:spcBef>
                <a:spcPts val="0"/>
              </a:spcBef>
              <a:spcAft>
                <a:spcPts val="0"/>
              </a:spcAft>
              <a:buClr>
                <a:schemeClr val="dk1"/>
              </a:buClr>
              <a:buSzPts val="2100"/>
              <a:buNone/>
              <a:defRPr sz="2100">
                <a:solidFill>
                  <a:schemeClr val="dk1"/>
                </a:solidFill>
              </a:defRPr>
            </a:lvl7pPr>
            <a:lvl8pPr lvl="7" rtl="0" algn="ctr">
              <a:lnSpc>
                <a:spcPct val="100000"/>
              </a:lnSpc>
              <a:spcBef>
                <a:spcPts val="0"/>
              </a:spcBef>
              <a:spcAft>
                <a:spcPts val="0"/>
              </a:spcAft>
              <a:buClr>
                <a:schemeClr val="dk1"/>
              </a:buClr>
              <a:buSzPts val="2100"/>
              <a:buNone/>
              <a:defRPr sz="2100">
                <a:solidFill>
                  <a:schemeClr val="dk1"/>
                </a:solidFill>
              </a:defRPr>
            </a:lvl8pPr>
            <a:lvl9pPr lvl="8" rtl="0" algn="ctr">
              <a:lnSpc>
                <a:spcPct val="100000"/>
              </a:lnSpc>
              <a:spcBef>
                <a:spcPts val="0"/>
              </a:spcBef>
              <a:spcAft>
                <a:spcPts val="0"/>
              </a:spcAft>
              <a:buClr>
                <a:schemeClr val="dk1"/>
              </a:buClr>
              <a:buSzPts val="2100"/>
              <a:buNone/>
              <a:defRPr sz="2100">
                <a:solidFill>
                  <a:schemeClr val="dk1"/>
                </a:solidFill>
              </a:defRPr>
            </a:lvl9pPr>
          </a:lstStyle>
          <a:p/>
        </p:txBody>
      </p:sp>
      <p:sp>
        <p:nvSpPr>
          <p:cNvPr id="547" name="Google Shape;547;p75"/>
          <p:cNvSpPr txBox="1"/>
          <p:nvPr>
            <p:ph hasCustomPrompt="1" idx="4" type="title"/>
          </p:nvPr>
        </p:nvSpPr>
        <p:spPr>
          <a:xfrm>
            <a:off x="3716125" y="3301584"/>
            <a:ext cx="4151100" cy="768900"/>
          </a:xfrm>
          <a:prstGeom prst="rect">
            <a:avLst/>
          </a:prstGeom>
          <a:noFill/>
        </p:spPr>
        <p:txBody>
          <a:bodyPr anchorCtr="0" anchor="b" bIns="91425" lIns="91425" spcFirstLastPara="1" rIns="91425" wrap="square" tIns="91425">
            <a:noAutofit/>
          </a:bodyPr>
          <a:lstStyle>
            <a:lvl1pPr lvl="0" rtl="0">
              <a:spcBef>
                <a:spcPts val="0"/>
              </a:spcBef>
              <a:spcAft>
                <a:spcPts val="0"/>
              </a:spcAft>
              <a:buClr>
                <a:schemeClr val="lt1"/>
              </a:buClr>
              <a:buSzPts val="6000"/>
              <a:buNone/>
              <a:defRPr sz="45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548" name="Google Shape;548;p75"/>
          <p:cNvSpPr txBox="1"/>
          <p:nvPr>
            <p:ph idx="5" type="subTitle"/>
          </p:nvPr>
        </p:nvSpPr>
        <p:spPr>
          <a:xfrm>
            <a:off x="3716125" y="4064726"/>
            <a:ext cx="4151100" cy="37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400"/>
              <a:buNone/>
              <a:defRPr sz="1600">
                <a:solidFill>
                  <a:schemeClr val="dk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None/>
              <a:defRPr sz="2100">
                <a:solidFill>
                  <a:schemeClr val="dk1"/>
                </a:solidFill>
              </a:defRPr>
            </a:lvl4pPr>
            <a:lvl5pPr lvl="4" rtl="0" algn="ctr">
              <a:lnSpc>
                <a:spcPct val="100000"/>
              </a:lnSpc>
              <a:spcBef>
                <a:spcPts val="0"/>
              </a:spcBef>
              <a:spcAft>
                <a:spcPts val="0"/>
              </a:spcAft>
              <a:buClr>
                <a:schemeClr val="dk1"/>
              </a:buClr>
              <a:buSzPts val="2100"/>
              <a:buNone/>
              <a:defRPr sz="2100">
                <a:solidFill>
                  <a:schemeClr val="dk1"/>
                </a:solidFill>
              </a:defRPr>
            </a:lvl5pPr>
            <a:lvl6pPr lvl="5" rtl="0" algn="ctr">
              <a:lnSpc>
                <a:spcPct val="100000"/>
              </a:lnSpc>
              <a:spcBef>
                <a:spcPts val="0"/>
              </a:spcBef>
              <a:spcAft>
                <a:spcPts val="0"/>
              </a:spcAft>
              <a:buClr>
                <a:schemeClr val="dk1"/>
              </a:buClr>
              <a:buSzPts val="2100"/>
              <a:buNone/>
              <a:defRPr sz="2100">
                <a:solidFill>
                  <a:schemeClr val="dk1"/>
                </a:solidFill>
              </a:defRPr>
            </a:lvl6pPr>
            <a:lvl7pPr lvl="6" rtl="0" algn="ctr">
              <a:lnSpc>
                <a:spcPct val="100000"/>
              </a:lnSpc>
              <a:spcBef>
                <a:spcPts val="0"/>
              </a:spcBef>
              <a:spcAft>
                <a:spcPts val="0"/>
              </a:spcAft>
              <a:buClr>
                <a:schemeClr val="dk1"/>
              </a:buClr>
              <a:buSzPts val="2100"/>
              <a:buNone/>
              <a:defRPr sz="2100">
                <a:solidFill>
                  <a:schemeClr val="dk1"/>
                </a:solidFill>
              </a:defRPr>
            </a:lvl7pPr>
            <a:lvl8pPr lvl="7" rtl="0" algn="ctr">
              <a:lnSpc>
                <a:spcPct val="100000"/>
              </a:lnSpc>
              <a:spcBef>
                <a:spcPts val="0"/>
              </a:spcBef>
              <a:spcAft>
                <a:spcPts val="0"/>
              </a:spcAft>
              <a:buClr>
                <a:schemeClr val="dk1"/>
              </a:buClr>
              <a:buSzPts val="2100"/>
              <a:buNone/>
              <a:defRPr sz="2100">
                <a:solidFill>
                  <a:schemeClr val="dk1"/>
                </a:solidFill>
              </a:defRPr>
            </a:lvl8pPr>
            <a:lvl9pPr lvl="8" rtl="0" algn="ctr">
              <a:lnSpc>
                <a:spcPct val="100000"/>
              </a:lnSpc>
              <a:spcBef>
                <a:spcPts val="0"/>
              </a:spcBef>
              <a:spcAft>
                <a:spcPts val="0"/>
              </a:spcAft>
              <a:buClr>
                <a:schemeClr val="dk1"/>
              </a:buClr>
              <a:buSzPts val="2100"/>
              <a:buNone/>
              <a:defRPr sz="2100">
                <a:solidFill>
                  <a:schemeClr val="dk1"/>
                </a:solidFill>
              </a:defRPr>
            </a:lvl9pPr>
          </a:lstStyle>
          <a:p/>
        </p:txBody>
      </p:sp>
      <p:grpSp>
        <p:nvGrpSpPr>
          <p:cNvPr id="549" name="Google Shape;549;p75"/>
          <p:cNvGrpSpPr/>
          <p:nvPr/>
        </p:nvGrpSpPr>
        <p:grpSpPr>
          <a:xfrm flipH="1">
            <a:off x="5915325" y="-25"/>
            <a:ext cx="3228675" cy="5152735"/>
            <a:chOff x="0" y="-2686040"/>
            <a:chExt cx="4916515" cy="7846407"/>
          </a:xfrm>
        </p:grpSpPr>
        <p:pic>
          <p:nvPicPr>
            <p:cNvPr id="550" name="Google Shape;550;p75"/>
            <p:cNvPicPr preferRelativeResize="0"/>
            <p:nvPr/>
          </p:nvPicPr>
          <p:blipFill rotWithShape="1">
            <a:blip r:embed="rId2">
              <a:alphaModFix/>
            </a:blip>
            <a:srcRect b="-36127" l="7633" r="49671" t="-29216"/>
            <a:stretch/>
          </p:blipFill>
          <p:spPr>
            <a:xfrm rot="5400000">
              <a:off x="3435320" y="3677597"/>
              <a:ext cx="778819" cy="2183570"/>
            </a:xfrm>
            <a:prstGeom prst="rect">
              <a:avLst/>
            </a:prstGeom>
            <a:noFill/>
            <a:ln>
              <a:noFill/>
            </a:ln>
          </p:spPr>
        </p:pic>
        <p:pic>
          <p:nvPicPr>
            <p:cNvPr id="551" name="Google Shape;551;p75"/>
            <p:cNvPicPr preferRelativeResize="0"/>
            <p:nvPr/>
          </p:nvPicPr>
          <p:blipFill rotWithShape="1">
            <a:blip r:embed="rId3">
              <a:alphaModFix/>
            </a:blip>
            <a:srcRect b="-7364" l="53171" r="-8367" t="47922"/>
            <a:stretch/>
          </p:blipFill>
          <p:spPr>
            <a:xfrm>
              <a:off x="0" y="-2686040"/>
              <a:ext cx="1996840" cy="2229635"/>
            </a:xfrm>
            <a:prstGeom prst="rect">
              <a:avLst/>
            </a:prstGeom>
            <a:noFill/>
            <a:ln>
              <a:noFill/>
            </a:ln>
          </p:spPr>
        </p:pic>
        <p:pic>
          <p:nvPicPr>
            <p:cNvPr id="552" name="Google Shape;552;p75"/>
            <p:cNvPicPr preferRelativeResize="0"/>
            <p:nvPr/>
          </p:nvPicPr>
          <p:blipFill rotWithShape="1">
            <a:blip r:embed="rId4">
              <a:alphaModFix/>
            </a:blip>
            <a:srcRect b="6528" l="32323" r="-11607" t="-33046"/>
            <a:stretch/>
          </p:blipFill>
          <p:spPr>
            <a:xfrm>
              <a:off x="0" y="2235500"/>
              <a:ext cx="997406" cy="2910842"/>
            </a:xfrm>
            <a:prstGeom prst="rect">
              <a:avLst/>
            </a:prstGeom>
            <a:noFill/>
            <a:ln>
              <a:noFill/>
            </a:ln>
          </p:spPr>
        </p:pic>
        <p:pic>
          <p:nvPicPr>
            <p:cNvPr id="553" name="Google Shape;553;p75"/>
            <p:cNvPicPr preferRelativeResize="0"/>
            <p:nvPr/>
          </p:nvPicPr>
          <p:blipFill rotWithShape="1">
            <a:blip r:embed="rId5">
              <a:alphaModFix/>
            </a:blip>
            <a:srcRect b="-8180" l="25865" r="28963" t="60977"/>
            <a:stretch/>
          </p:blipFill>
          <p:spPr>
            <a:xfrm>
              <a:off x="393218" y="3663919"/>
              <a:ext cx="2545725" cy="1496448"/>
            </a:xfrm>
            <a:prstGeom prst="rect">
              <a:avLst/>
            </a:prstGeom>
            <a:noFill/>
            <a:ln>
              <a:noFill/>
            </a:ln>
          </p:spPr>
        </p:pic>
      </p:gr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3_1">
    <p:spTree>
      <p:nvGrpSpPr>
        <p:cNvPr id="554" name="Shape 554"/>
        <p:cNvGrpSpPr/>
        <p:nvPr/>
      </p:nvGrpSpPr>
      <p:grpSpPr>
        <a:xfrm>
          <a:off x="0" y="0"/>
          <a:ext cx="0" cy="0"/>
          <a:chOff x="0" y="0"/>
          <a:chExt cx="0" cy="0"/>
        </a:xfrm>
      </p:grpSpPr>
      <p:sp>
        <p:nvSpPr>
          <p:cNvPr id="555" name="Google Shape;555;p76"/>
          <p:cNvSpPr txBox="1"/>
          <p:nvPr>
            <p:ph type="title"/>
          </p:nvPr>
        </p:nvSpPr>
        <p:spPr>
          <a:xfrm>
            <a:off x="1018025" y="485175"/>
            <a:ext cx="4139400" cy="1225500"/>
          </a:xfrm>
          <a:prstGeom prst="rect">
            <a:avLst/>
          </a:prstGeom>
        </p:spPr>
        <p:txBody>
          <a:bodyPr anchorCtr="0" anchor="b" bIns="91425" lIns="91425" spcFirstLastPara="1" rIns="91425" wrap="square" tIns="91425">
            <a:noAutofit/>
          </a:bodyPr>
          <a:lstStyle>
            <a:lvl1pPr lvl="0" rtl="0">
              <a:spcBef>
                <a:spcPts val="0"/>
              </a:spcBef>
              <a:spcAft>
                <a:spcPts val="0"/>
              </a:spcAft>
              <a:buSzPts val="3500"/>
              <a:buNone/>
              <a:defRPr sz="74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556" name="Google Shape;556;p76"/>
          <p:cNvSpPr txBox="1"/>
          <p:nvPr>
            <p:ph idx="1" type="subTitle"/>
          </p:nvPr>
        </p:nvSpPr>
        <p:spPr>
          <a:xfrm>
            <a:off x="1018025" y="1618848"/>
            <a:ext cx="4139400" cy="1225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p:txBody>
      </p:sp>
      <p:sp>
        <p:nvSpPr>
          <p:cNvPr id="557" name="Google Shape;557;p76"/>
          <p:cNvSpPr txBox="1"/>
          <p:nvPr/>
        </p:nvSpPr>
        <p:spPr>
          <a:xfrm>
            <a:off x="1018025" y="3385900"/>
            <a:ext cx="4139400" cy="712200"/>
          </a:xfrm>
          <a:prstGeom prst="rect">
            <a:avLst/>
          </a:prstGeom>
          <a:noFill/>
          <a:ln>
            <a:noFill/>
          </a:ln>
        </p:spPr>
        <p:txBody>
          <a:bodyPr anchorCtr="0" anchor="t" bIns="91425" lIns="91425" spcFirstLastPara="1" rIns="91425" wrap="square" tIns="91425">
            <a:noAutofit/>
          </a:bodyPr>
          <a:lstStyle/>
          <a:p>
            <a:pPr indent="0" lvl="0" marL="0" rtl="0" algn="l">
              <a:spcBef>
                <a:spcPts val="300"/>
              </a:spcBef>
              <a:spcAft>
                <a:spcPts val="0"/>
              </a:spcAft>
              <a:buNone/>
            </a:pPr>
            <a:r>
              <a:rPr b="1" lang="en" sz="1200">
                <a:solidFill>
                  <a:schemeClr val="dk1"/>
                </a:solidFill>
                <a:latin typeface="DM Sans"/>
                <a:ea typeface="DM Sans"/>
                <a:cs typeface="DM Sans"/>
                <a:sym typeface="DM Sans"/>
              </a:rPr>
              <a:t>CREDITS:</a:t>
            </a:r>
            <a:r>
              <a:rPr lang="en" sz="1200">
                <a:solidFill>
                  <a:schemeClr val="dk1"/>
                </a:solidFill>
                <a:latin typeface="DM Sans"/>
                <a:ea typeface="DM Sans"/>
                <a:cs typeface="DM Sans"/>
                <a:sym typeface="DM Sans"/>
              </a:rPr>
              <a:t> This presentation template was created by </a:t>
            </a:r>
            <a:r>
              <a:rPr b="1" lang="en" sz="1200" u="sng">
                <a:solidFill>
                  <a:schemeClr val="dk1"/>
                </a:solidFill>
                <a:latin typeface="DM Sans"/>
                <a:ea typeface="DM Sans"/>
                <a:cs typeface="DM Sans"/>
                <a:sym typeface="DM Sans"/>
                <a:hlinkClick r:id="rId2">
                  <a:extLst>
                    <a:ext uri="{A12FA001-AC4F-418D-AE19-62706E023703}">
                      <ahyp:hlinkClr val="tx"/>
                    </a:ext>
                  </a:extLst>
                </a:hlinkClick>
              </a:rPr>
              <a:t>Slidesgo</a:t>
            </a:r>
            <a:r>
              <a:rPr lang="en" sz="1200">
                <a:solidFill>
                  <a:schemeClr val="dk1"/>
                </a:solidFill>
                <a:latin typeface="DM Sans"/>
                <a:ea typeface="DM Sans"/>
                <a:cs typeface="DM Sans"/>
                <a:sym typeface="DM Sans"/>
              </a:rPr>
              <a:t>, and includes icons by </a:t>
            </a:r>
            <a:r>
              <a:rPr b="1" lang="en" sz="1200" u="sng">
                <a:solidFill>
                  <a:schemeClr val="dk1"/>
                </a:solidFill>
                <a:latin typeface="DM Sans"/>
                <a:ea typeface="DM Sans"/>
                <a:cs typeface="DM Sans"/>
                <a:sym typeface="DM Sans"/>
                <a:hlinkClick r:id="rId3">
                  <a:extLst>
                    <a:ext uri="{A12FA001-AC4F-418D-AE19-62706E023703}">
                      <ahyp:hlinkClr val="tx"/>
                    </a:ext>
                  </a:extLst>
                </a:hlinkClick>
              </a:rPr>
              <a:t>Flaticon</a:t>
            </a:r>
            <a:r>
              <a:rPr lang="en" sz="1200">
                <a:solidFill>
                  <a:schemeClr val="dk1"/>
                </a:solidFill>
                <a:latin typeface="DM Sans"/>
                <a:ea typeface="DM Sans"/>
                <a:cs typeface="DM Sans"/>
                <a:sym typeface="DM Sans"/>
              </a:rPr>
              <a:t>, and infographics &amp; images by </a:t>
            </a:r>
            <a:r>
              <a:rPr b="1" lang="en" sz="1200" u="sng">
                <a:solidFill>
                  <a:schemeClr val="dk1"/>
                </a:solidFill>
                <a:latin typeface="DM Sans"/>
                <a:ea typeface="DM Sans"/>
                <a:cs typeface="DM Sans"/>
                <a:sym typeface="DM Sans"/>
                <a:hlinkClick r:id="rId4">
                  <a:extLst>
                    <a:ext uri="{A12FA001-AC4F-418D-AE19-62706E023703}">
                      <ahyp:hlinkClr val="tx"/>
                    </a:ext>
                  </a:extLst>
                </a:hlinkClick>
              </a:rPr>
              <a:t>Freepik</a:t>
            </a:r>
            <a:r>
              <a:rPr lang="en" sz="1200" u="sng">
                <a:solidFill>
                  <a:schemeClr val="dk1"/>
                </a:solidFill>
                <a:latin typeface="DM Sans"/>
                <a:ea typeface="DM Sans"/>
                <a:cs typeface="DM Sans"/>
                <a:sym typeface="DM Sans"/>
              </a:rPr>
              <a:t> </a:t>
            </a:r>
            <a:endParaRPr b="1" sz="1200" u="sng">
              <a:solidFill>
                <a:schemeClr val="dk1"/>
              </a:solidFill>
              <a:latin typeface="DM Sans"/>
              <a:ea typeface="DM Sans"/>
              <a:cs typeface="DM Sans"/>
              <a:sym typeface="DM Sans"/>
            </a:endParaRPr>
          </a:p>
        </p:txBody>
      </p:sp>
      <p:grpSp>
        <p:nvGrpSpPr>
          <p:cNvPr id="558" name="Google Shape;558;p76"/>
          <p:cNvGrpSpPr/>
          <p:nvPr/>
        </p:nvGrpSpPr>
        <p:grpSpPr>
          <a:xfrm>
            <a:off x="-71600" y="-325564"/>
            <a:ext cx="1344425" cy="5474290"/>
            <a:chOff x="-71600" y="-325564"/>
            <a:chExt cx="1344425" cy="5474290"/>
          </a:xfrm>
        </p:grpSpPr>
        <p:pic>
          <p:nvPicPr>
            <p:cNvPr id="559" name="Google Shape;559;p76"/>
            <p:cNvPicPr preferRelativeResize="0"/>
            <p:nvPr/>
          </p:nvPicPr>
          <p:blipFill rotWithShape="1">
            <a:blip r:embed="rId5">
              <a:alphaModFix/>
            </a:blip>
            <a:srcRect b="0" l="-9431" r="57439" t="0"/>
            <a:stretch/>
          </p:blipFill>
          <p:spPr>
            <a:xfrm rot="5400000">
              <a:off x="117875" y="3993776"/>
              <a:ext cx="965475" cy="1344425"/>
            </a:xfrm>
            <a:prstGeom prst="rect">
              <a:avLst/>
            </a:prstGeom>
            <a:noFill/>
            <a:ln>
              <a:noFill/>
            </a:ln>
          </p:spPr>
        </p:pic>
        <p:pic>
          <p:nvPicPr>
            <p:cNvPr id="560" name="Google Shape;560;p76"/>
            <p:cNvPicPr preferRelativeResize="0"/>
            <p:nvPr/>
          </p:nvPicPr>
          <p:blipFill rotWithShape="1">
            <a:blip r:embed="rId6">
              <a:alphaModFix/>
            </a:blip>
            <a:srcRect b="-7426" l="52876" r="-4940" t="-19091"/>
            <a:stretch/>
          </p:blipFill>
          <p:spPr>
            <a:xfrm>
              <a:off x="5" y="-325564"/>
              <a:ext cx="666794" cy="2963257"/>
            </a:xfrm>
            <a:prstGeom prst="rect">
              <a:avLst/>
            </a:prstGeom>
            <a:noFill/>
            <a:ln>
              <a:noFill/>
            </a:ln>
          </p:spPr>
        </p:pic>
      </p:gr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9">
    <p:spTree>
      <p:nvGrpSpPr>
        <p:cNvPr id="561" name="Shape 561"/>
        <p:cNvGrpSpPr/>
        <p:nvPr/>
      </p:nvGrpSpPr>
      <p:grpSpPr>
        <a:xfrm>
          <a:off x="0" y="0"/>
          <a:ext cx="0" cy="0"/>
          <a:chOff x="0" y="0"/>
          <a:chExt cx="0" cy="0"/>
        </a:xfrm>
      </p:grpSpPr>
      <p:grpSp>
        <p:nvGrpSpPr>
          <p:cNvPr id="562" name="Google Shape;562;p77"/>
          <p:cNvGrpSpPr/>
          <p:nvPr/>
        </p:nvGrpSpPr>
        <p:grpSpPr>
          <a:xfrm flipH="1">
            <a:off x="-6850" y="-11950"/>
            <a:ext cx="9150850" cy="5155407"/>
            <a:chOff x="-6850" y="-11950"/>
            <a:chExt cx="9150850" cy="5155407"/>
          </a:xfrm>
        </p:grpSpPr>
        <p:grpSp>
          <p:nvGrpSpPr>
            <p:cNvPr id="563" name="Google Shape;563;p77"/>
            <p:cNvGrpSpPr/>
            <p:nvPr/>
          </p:nvGrpSpPr>
          <p:grpSpPr>
            <a:xfrm flipH="1">
              <a:off x="5387545" y="2705868"/>
              <a:ext cx="3756455" cy="2437589"/>
              <a:chOff x="0" y="1434400"/>
              <a:chExt cx="5720200" cy="3711876"/>
            </a:xfrm>
          </p:grpSpPr>
          <p:pic>
            <p:nvPicPr>
              <p:cNvPr id="564" name="Google Shape;564;p77"/>
              <p:cNvPicPr preferRelativeResize="0"/>
              <p:nvPr/>
            </p:nvPicPr>
            <p:blipFill rotWithShape="1">
              <a:blip r:embed="rId2">
                <a:alphaModFix/>
              </a:blip>
              <a:srcRect b="0" l="-9430" r="59560" t="0"/>
              <a:stretch/>
            </p:blipFill>
            <p:spPr>
              <a:xfrm rot="5400000">
                <a:off x="4505888" y="3918789"/>
                <a:ext cx="990600" cy="1438025"/>
              </a:xfrm>
              <a:prstGeom prst="rect">
                <a:avLst/>
              </a:prstGeom>
              <a:noFill/>
              <a:ln>
                <a:noFill/>
              </a:ln>
            </p:spPr>
          </p:pic>
          <p:pic>
            <p:nvPicPr>
              <p:cNvPr id="565" name="Google Shape;565;p77"/>
              <p:cNvPicPr preferRelativeResize="0"/>
              <p:nvPr/>
            </p:nvPicPr>
            <p:blipFill rotWithShape="1">
              <a:blip r:embed="rId3">
                <a:alphaModFix/>
              </a:blip>
              <a:srcRect b="52497" l="14022" r="0" t="-1943"/>
              <a:stretch/>
            </p:blipFill>
            <p:spPr>
              <a:xfrm>
                <a:off x="0" y="3291425"/>
                <a:ext cx="3110451" cy="1854851"/>
              </a:xfrm>
              <a:prstGeom prst="rect">
                <a:avLst/>
              </a:prstGeom>
              <a:noFill/>
              <a:ln>
                <a:noFill/>
              </a:ln>
            </p:spPr>
          </p:pic>
          <p:pic>
            <p:nvPicPr>
              <p:cNvPr id="566" name="Google Shape;566;p77"/>
              <p:cNvPicPr preferRelativeResize="0"/>
              <p:nvPr/>
            </p:nvPicPr>
            <p:blipFill rotWithShape="1">
              <a:blip r:embed="rId4">
                <a:alphaModFix/>
              </a:blip>
              <a:srcRect b="-7426" l="52876" r="-4940" t="-19091"/>
              <a:stretch/>
            </p:blipFill>
            <p:spPr>
              <a:xfrm>
                <a:off x="6" y="1434400"/>
                <a:ext cx="713225" cy="3169599"/>
              </a:xfrm>
              <a:prstGeom prst="rect">
                <a:avLst/>
              </a:prstGeom>
              <a:noFill/>
              <a:ln>
                <a:noFill/>
              </a:ln>
            </p:spPr>
          </p:pic>
          <p:pic>
            <p:nvPicPr>
              <p:cNvPr id="567" name="Google Shape;567;p77"/>
              <p:cNvPicPr preferRelativeResize="0"/>
              <p:nvPr/>
            </p:nvPicPr>
            <p:blipFill rotWithShape="1">
              <a:blip r:embed="rId5">
                <a:alphaModFix/>
              </a:blip>
              <a:srcRect b="35874" l="6973" r="64005" t="11846"/>
              <a:stretch/>
            </p:blipFill>
            <p:spPr>
              <a:xfrm>
                <a:off x="2585825" y="3338800"/>
                <a:ext cx="1780977" cy="1804700"/>
              </a:xfrm>
              <a:prstGeom prst="rect">
                <a:avLst/>
              </a:prstGeom>
              <a:noFill/>
              <a:ln>
                <a:noFill/>
              </a:ln>
            </p:spPr>
          </p:pic>
        </p:grpSp>
        <p:pic>
          <p:nvPicPr>
            <p:cNvPr id="568" name="Google Shape;568;p77"/>
            <p:cNvPicPr preferRelativeResize="0"/>
            <p:nvPr/>
          </p:nvPicPr>
          <p:blipFill rotWithShape="1">
            <a:blip r:embed="rId6">
              <a:alphaModFix/>
            </a:blip>
            <a:srcRect b="-3463" l="23173" r="-11085" t="-7907"/>
            <a:stretch/>
          </p:blipFill>
          <p:spPr>
            <a:xfrm rot="5">
              <a:off x="-6850" y="799276"/>
              <a:ext cx="1524951" cy="1995847"/>
            </a:xfrm>
            <a:prstGeom prst="rect">
              <a:avLst/>
            </a:prstGeom>
            <a:noFill/>
            <a:ln>
              <a:noFill/>
            </a:ln>
          </p:spPr>
        </p:pic>
        <p:pic>
          <p:nvPicPr>
            <p:cNvPr id="569" name="Google Shape;569;p77"/>
            <p:cNvPicPr preferRelativeResize="0"/>
            <p:nvPr/>
          </p:nvPicPr>
          <p:blipFill rotWithShape="1">
            <a:blip r:embed="rId7">
              <a:alphaModFix/>
            </a:blip>
            <a:srcRect b="-2535" l="-2935" r="79801" t="6483"/>
            <a:stretch/>
          </p:blipFill>
          <p:spPr>
            <a:xfrm flipH="1" rot="5400000">
              <a:off x="822027" y="-822025"/>
              <a:ext cx="1231073" cy="2875124"/>
            </a:xfrm>
            <a:prstGeom prst="rect">
              <a:avLst/>
            </a:prstGeom>
            <a:noFill/>
            <a:ln>
              <a:noFill/>
            </a:ln>
          </p:spPr>
        </p:pic>
        <p:pic>
          <p:nvPicPr>
            <p:cNvPr id="570" name="Google Shape;570;p77"/>
            <p:cNvPicPr preferRelativeResize="0"/>
            <p:nvPr/>
          </p:nvPicPr>
          <p:blipFill rotWithShape="1">
            <a:blip r:embed="rId5">
              <a:alphaModFix/>
            </a:blip>
            <a:srcRect b="-1550" l="9315" r="66392" t="5838"/>
            <a:stretch/>
          </p:blipFill>
          <p:spPr>
            <a:xfrm flipH="1">
              <a:off x="2" y="2414875"/>
              <a:ext cx="1231073" cy="2728575"/>
            </a:xfrm>
            <a:prstGeom prst="rect">
              <a:avLst/>
            </a:prstGeom>
            <a:noFill/>
            <a:ln>
              <a:noFill/>
            </a:ln>
          </p:spPr>
        </p:pic>
        <p:pic>
          <p:nvPicPr>
            <p:cNvPr id="571" name="Google Shape;571;p77"/>
            <p:cNvPicPr preferRelativeResize="0"/>
            <p:nvPr/>
          </p:nvPicPr>
          <p:blipFill rotWithShape="1">
            <a:blip r:embed="rId2">
              <a:alphaModFix/>
            </a:blip>
            <a:srcRect b="-61053" l="51475" r="6244" t="3820"/>
            <a:stretch/>
          </p:blipFill>
          <p:spPr>
            <a:xfrm rot="5400000">
              <a:off x="7331650" y="-842725"/>
              <a:ext cx="981575" cy="2643124"/>
            </a:xfrm>
            <a:prstGeom prst="rect">
              <a:avLst/>
            </a:prstGeom>
            <a:noFill/>
            <a:ln>
              <a:noFill/>
            </a:ln>
          </p:spPr>
        </p:pic>
      </p:gr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9_1">
    <p:spTree>
      <p:nvGrpSpPr>
        <p:cNvPr id="572" name="Shape 572"/>
        <p:cNvGrpSpPr/>
        <p:nvPr/>
      </p:nvGrpSpPr>
      <p:grpSpPr>
        <a:xfrm>
          <a:off x="0" y="0"/>
          <a:ext cx="0" cy="0"/>
          <a:chOff x="0" y="0"/>
          <a:chExt cx="0" cy="0"/>
        </a:xfrm>
      </p:grpSpPr>
      <p:grpSp>
        <p:nvGrpSpPr>
          <p:cNvPr id="573" name="Google Shape;573;p78"/>
          <p:cNvGrpSpPr/>
          <p:nvPr/>
        </p:nvGrpSpPr>
        <p:grpSpPr>
          <a:xfrm flipH="1" rot="10800000">
            <a:off x="0" y="0"/>
            <a:ext cx="9144000" cy="5157487"/>
            <a:chOff x="0" y="0"/>
            <a:chExt cx="9144000" cy="5157487"/>
          </a:xfrm>
        </p:grpSpPr>
        <p:pic>
          <p:nvPicPr>
            <p:cNvPr id="574" name="Google Shape;574;p78"/>
            <p:cNvPicPr preferRelativeResize="0"/>
            <p:nvPr/>
          </p:nvPicPr>
          <p:blipFill rotWithShape="1">
            <a:blip r:embed="rId2">
              <a:alphaModFix/>
            </a:blip>
            <a:srcRect b="-4602" l="51695" r="-2007" t="58621"/>
            <a:stretch/>
          </p:blipFill>
          <p:spPr>
            <a:xfrm flipH="1">
              <a:off x="7874451" y="0"/>
              <a:ext cx="1269549" cy="1203049"/>
            </a:xfrm>
            <a:prstGeom prst="rect">
              <a:avLst/>
            </a:prstGeom>
            <a:noFill/>
            <a:ln>
              <a:noFill/>
            </a:ln>
          </p:spPr>
        </p:pic>
        <p:pic>
          <p:nvPicPr>
            <p:cNvPr id="575" name="Google Shape;575;p78"/>
            <p:cNvPicPr preferRelativeResize="0"/>
            <p:nvPr/>
          </p:nvPicPr>
          <p:blipFill rotWithShape="1">
            <a:blip r:embed="rId3">
              <a:alphaModFix/>
            </a:blip>
            <a:srcRect b="-12639" l="4417" r="78418" t="15936"/>
            <a:stretch/>
          </p:blipFill>
          <p:spPr>
            <a:xfrm flipH="1">
              <a:off x="0" y="1948013"/>
              <a:ext cx="1012726" cy="3209475"/>
            </a:xfrm>
            <a:prstGeom prst="rect">
              <a:avLst/>
            </a:prstGeom>
            <a:noFill/>
            <a:ln>
              <a:noFill/>
            </a:ln>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1.xml"/><Relationship Id="rId22" Type="http://schemas.openxmlformats.org/officeDocument/2006/relationships/slideLayout" Target="../slideLayouts/slideLayout33.xml"/><Relationship Id="rId21" Type="http://schemas.openxmlformats.org/officeDocument/2006/relationships/slideLayout" Target="../slideLayouts/slideLayout32.xml"/><Relationship Id="rId24" Type="http://schemas.openxmlformats.org/officeDocument/2006/relationships/slideLayout" Target="../slideLayouts/slideLayout35.xml"/><Relationship Id="rId23" Type="http://schemas.openxmlformats.org/officeDocument/2006/relationships/slideLayout" Target="../slideLayouts/slideLayout34.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26" Type="http://schemas.openxmlformats.org/officeDocument/2006/relationships/slideLayout" Target="../slideLayouts/slideLayout37.xml"/><Relationship Id="rId25" Type="http://schemas.openxmlformats.org/officeDocument/2006/relationships/slideLayout" Target="../slideLayouts/slideLayout36.xml"/><Relationship Id="rId28" Type="http://schemas.openxmlformats.org/officeDocument/2006/relationships/slideLayout" Target="../slideLayouts/slideLayout39.xml"/><Relationship Id="rId27" Type="http://schemas.openxmlformats.org/officeDocument/2006/relationships/slideLayout" Target="../slideLayouts/slideLayout38.xml"/><Relationship Id="rId5" Type="http://schemas.openxmlformats.org/officeDocument/2006/relationships/slideLayout" Target="../slideLayouts/slideLayout16.xml"/><Relationship Id="rId6" Type="http://schemas.openxmlformats.org/officeDocument/2006/relationships/slideLayout" Target="../slideLayouts/slideLayout17.xml"/><Relationship Id="rId29" Type="http://schemas.openxmlformats.org/officeDocument/2006/relationships/slideLayout" Target="../slideLayouts/slideLayout40.xml"/><Relationship Id="rId7" Type="http://schemas.openxmlformats.org/officeDocument/2006/relationships/slideLayout" Target="../slideLayouts/slideLayout18.xml"/><Relationship Id="rId8" Type="http://schemas.openxmlformats.org/officeDocument/2006/relationships/slideLayout" Target="../slideLayouts/slideLayout19.xml"/><Relationship Id="rId31" Type="http://schemas.openxmlformats.org/officeDocument/2006/relationships/slideLayout" Target="../slideLayouts/slideLayout42.xml"/><Relationship Id="rId30" Type="http://schemas.openxmlformats.org/officeDocument/2006/relationships/slideLayout" Target="../slideLayouts/slideLayout41.xml"/><Relationship Id="rId11" Type="http://schemas.openxmlformats.org/officeDocument/2006/relationships/slideLayout" Target="../slideLayouts/slideLayout22.xml"/><Relationship Id="rId33" Type="http://schemas.openxmlformats.org/officeDocument/2006/relationships/theme" Target="../theme/theme4.xml"/><Relationship Id="rId10" Type="http://schemas.openxmlformats.org/officeDocument/2006/relationships/slideLayout" Target="../slideLayouts/slideLayout21.xml"/><Relationship Id="rId32" Type="http://schemas.openxmlformats.org/officeDocument/2006/relationships/slideLayout" Target="../slideLayouts/slideLayout43.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9" Type="http://schemas.openxmlformats.org/officeDocument/2006/relationships/slideLayout" Target="../slideLayouts/slideLayout30.xml"/><Relationship Id="rId18"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63.xml"/><Relationship Id="rId22" Type="http://schemas.openxmlformats.org/officeDocument/2006/relationships/slideLayout" Target="../slideLayouts/slideLayout65.xml"/><Relationship Id="rId21" Type="http://schemas.openxmlformats.org/officeDocument/2006/relationships/slideLayout" Target="../slideLayouts/slideLayout64.xml"/><Relationship Id="rId24" Type="http://schemas.openxmlformats.org/officeDocument/2006/relationships/slideLayout" Target="../slideLayouts/slideLayout67.xml"/><Relationship Id="rId23" Type="http://schemas.openxmlformats.org/officeDocument/2006/relationships/slideLayout" Target="../slideLayouts/slideLayout66.xml"/><Relationship Id="rId1" Type="http://schemas.openxmlformats.org/officeDocument/2006/relationships/slideLayout" Target="../slideLayouts/slideLayout44.xml"/><Relationship Id="rId2" Type="http://schemas.openxmlformats.org/officeDocument/2006/relationships/slideLayout" Target="../slideLayouts/slideLayout45.xml"/><Relationship Id="rId3" Type="http://schemas.openxmlformats.org/officeDocument/2006/relationships/slideLayout" Target="../slideLayouts/slideLayout46.xml"/><Relationship Id="rId4" Type="http://schemas.openxmlformats.org/officeDocument/2006/relationships/slideLayout" Target="../slideLayouts/slideLayout47.xml"/><Relationship Id="rId9" Type="http://schemas.openxmlformats.org/officeDocument/2006/relationships/slideLayout" Target="../slideLayouts/slideLayout52.xml"/><Relationship Id="rId26" Type="http://schemas.openxmlformats.org/officeDocument/2006/relationships/slideLayout" Target="../slideLayouts/slideLayout69.xml"/><Relationship Id="rId25" Type="http://schemas.openxmlformats.org/officeDocument/2006/relationships/slideLayout" Target="../slideLayouts/slideLayout68.xml"/><Relationship Id="rId28" Type="http://schemas.openxmlformats.org/officeDocument/2006/relationships/slideLayout" Target="../slideLayouts/slideLayout71.xml"/><Relationship Id="rId27" Type="http://schemas.openxmlformats.org/officeDocument/2006/relationships/slideLayout" Target="../slideLayouts/slideLayout70.xml"/><Relationship Id="rId5" Type="http://schemas.openxmlformats.org/officeDocument/2006/relationships/slideLayout" Target="../slideLayouts/slideLayout48.xml"/><Relationship Id="rId6" Type="http://schemas.openxmlformats.org/officeDocument/2006/relationships/slideLayout" Target="../slideLayouts/slideLayout49.xml"/><Relationship Id="rId29" Type="http://schemas.openxmlformats.org/officeDocument/2006/relationships/slideLayout" Target="../slideLayouts/slideLayout72.xml"/><Relationship Id="rId7" Type="http://schemas.openxmlformats.org/officeDocument/2006/relationships/slideLayout" Target="../slideLayouts/slideLayout50.xml"/><Relationship Id="rId8" Type="http://schemas.openxmlformats.org/officeDocument/2006/relationships/slideLayout" Target="../slideLayouts/slideLayout51.xml"/><Relationship Id="rId31" Type="http://schemas.openxmlformats.org/officeDocument/2006/relationships/slideLayout" Target="../slideLayouts/slideLayout74.xml"/><Relationship Id="rId30" Type="http://schemas.openxmlformats.org/officeDocument/2006/relationships/slideLayout" Target="../slideLayouts/slideLayout73.xml"/><Relationship Id="rId11" Type="http://schemas.openxmlformats.org/officeDocument/2006/relationships/slideLayout" Target="../slideLayouts/slideLayout54.xml"/><Relationship Id="rId33" Type="http://schemas.openxmlformats.org/officeDocument/2006/relationships/theme" Target="../theme/theme1.xml"/><Relationship Id="rId10" Type="http://schemas.openxmlformats.org/officeDocument/2006/relationships/slideLayout" Target="../slideLayouts/slideLayout53.xml"/><Relationship Id="rId32" Type="http://schemas.openxmlformats.org/officeDocument/2006/relationships/slideLayout" Target="../slideLayouts/slideLayout75.xml"/><Relationship Id="rId13" Type="http://schemas.openxmlformats.org/officeDocument/2006/relationships/slideLayout" Target="../slideLayouts/slideLayout56.xml"/><Relationship Id="rId12" Type="http://schemas.openxmlformats.org/officeDocument/2006/relationships/slideLayout" Target="../slideLayouts/slideLayout55.xml"/><Relationship Id="rId15" Type="http://schemas.openxmlformats.org/officeDocument/2006/relationships/slideLayout" Target="../slideLayouts/slideLayout58.xml"/><Relationship Id="rId14" Type="http://schemas.openxmlformats.org/officeDocument/2006/relationships/slideLayout" Target="../slideLayouts/slideLayout57.xml"/><Relationship Id="rId17" Type="http://schemas.openxmlformats.org/officeDocument/2006/relationships/slideLayout" Target="../slideLayouts/slideLayout60.xml"/><Relationship Id="rId16" Type="http://schemas.openxmlformats.org/officeDocument/2006/relationships/slideLayout" Target="../slideLayouts/slideLayout59.xml"/><Relationship Id="rId19" Type="http://schemas.openxmlformats.org/officeDocument/2006/relationships/slideLayout" Target="../slideLayouts/slideLayout62.xml"/><Relationship Id="rId18"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1pPr>
            <a:lvl2pPr lvl="1" rt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2pPr>
            <a:lvl3pPr lvl="2" rt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3pPr>
            <a:lvl4pPr lvl="3" rt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4pPr>
            <a:lvl5pPr lvl="4" rt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5pPr>
            <a:lvl6pPr lvl="5" rt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6pPr>
            <a:lvl7pPr lvl="6" rt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7pPr>
            <a:lvl8pPr lvl="7" rt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8pPr>
            <a:lvl9pPr lvl="8" rt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9pPr>
          </a:lstStyle>
          <a:p/>
        </p:txBody>
      </p:sp>
      <p:sp>
        <p:nvSpPr>
          <p:cNvPr id="52" name="Google Shape;52;p13"/>
          <p:cNvSpPr txBox="1"/>
          <p:nvPr>
            <p:ph idx="1" type="body"/>
          </p:nvPr>
        </p:nvSpPr>
        <p:spPr>
          <a:xfrm>
            <a:off x="713225" y="1152475"/>
            <a:ext cx="7717500" cy="3416400"/>
          </a:xfrm>
          <a:prstGeom prst="rect">
            <a:avLst/>
          </a:prstGeom>
          <a:noFill/>
          <a:ln>
            <a:noFill/>
          </a:ln>
        </p:spPr>
        <p:txBody>
          <a:bodyPr anchorCtr="0" anchor="t" bIns="91425" lIns="91425" spcFirstLastPara="1" rIns="91425" wrap="square" tIns="91425">
            <a:noAutofit/>
          </a:bodyPr>
          <a:lstStyle>
            <a:lvl1pPr indent="-317500" lvl="0" marL="457200" rtl="0">
              <a:lnSpc>
                <a:spcPct val="100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1pPr>
            <a:lvl2pPr indent="-317500" lvl="1" marL="914400" rtl="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2pPr>
            <a:lvl3pPr indent="-317500" lvl="2" marL="1371600" rtl="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3pPr>
            <a:lvl4pPr indent="-317500" lvl="3" marL="1828800" rtl="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4pPr>
            <a:lvl5pPr indent="-317500" lvl="4" marL="2286000" rtl="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5pPr>
            <a:lvl6pPr indent="-317500" lvl="5" marL="2743200" rtl="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6pPr>
            <a:lvl7pPr indent="-317500" lvl="6" marL="3200400" rtl="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7pPr>
            <a:lvl8pPr indent="-317500" lvl="7" marL="3657600" rtl="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8pPr>
            <a:lvl9pPr indent="-317500" lvl="8" marL="4114800" rtl="0">
              <a:lnSpc>
                <a:spcPct val="100000"/>
              </a:lnSpc>
              <a:spcBef>
                <a:spcPts val="1600"/>
              </a:spcBef>
              <a:spcAft>
                <a:spcPts val="1600"/>
              </a:spcAft>
              <a:buClr>
                <a:schemeClr val="dk1"/>
              </a:buClr>
              <a:buSzPts val="1400"/>
              <a:buFont typeface="DM Sans"/>
              <a:buChar char="■"/>
              <a:defRPr>
                <a:solidFill>
                  <a:schemeClr val="dk1"/>
                </a:solidFill>
                <a:latin typeface="DM Sans"/>
                <a:ea typeface="DM Sans"/>
                <a:cs typeface="DM Sans"/>
                <a:sym typeface="DM Sans"/>
              </a:defRPr>
            </a:lvl9pPr>
          </a:lstStyle>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689" r:id="rId31"/>
    <p:sldLayoutId id="2147483690" r:id="rId3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313" name="Shape 313"/>
        <p:cNvGrpSpPr/>
        <p:nvPr/>
      </p:nvGrpSpPr>
      <p:grpSpPr>
        <a:xfrm>
          <a:off x="0" y="0"/>
          <a:ext cx="0" cy="0"/>
          <a:chOff x="0" y="0"/>
          <a:chExt cx="0" cy="0"/>
        </a:xfrm>
      </p:grpSpPr>
      <p:sp>
        <p:nvSpPr>
          <p:cNvPr id="314" name="Google Shape;314;p46"/>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1pPr>
            <a:lvl2pPr lvl="1" rt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2pPr>
            <a:lvl3pPr lvl="2" rt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3pPr>
            <a:lvl4pPr lvl="3" rt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4pPr>
            <a:lvl5pPr lvl="4" rt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5pPr>
            <a:lvl6pPr lvl="5" rt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6pPr>
            <a:lvl7pPr lvl="6" rt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7pPr>
            <a:lvl8pPr lvl="7" rt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8pPr>
            <a:lvl9pPr lvl="8" rt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9pPr>
          </a:lstStyle>
          <a:p/>
        </p:txBody>
      </p:sp>
      <p:sp>
        <p:nvSpPr>
          <p:cNvPr id="315" name="Google Shape;315;p46"/>
          <p:cNvSpPr txBox="1"/>
          <p:nvPr>
            <p:ph idx="1" type="body"/>
          </p:nvPr>
        </p:nvSpPr>
        <p:spPr>
          <a:xfrm>
            <a:off x="713225" y="1152475"/>
            <a:ext cx="7717500" cy="3416400"/>
          </a:xfrm>
          <a:prstGeom prst="rect">
            <a:avLst/>
          </a:prstGeom>
          <a:noFill/>
          <a:ln>
            <a:noFill/>
          </a:ln>
        </p:spPr>
        <p:txBody>
          <a:bodyPr anchorCtr="0" anchor="t" bIns="91425" lIns="91425" spcFirstLastPara="1" rIns="91425" wrap="square" tIns="91425">
            <a:noAutofit/>
          </a:bodyPr>
          <a:lstStyle>
            <a:lvl1pPr indent="-317500" lvl="0" marL="457200" rtl="0">
              <a:lnSpc>
                <a:spcPct val="100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1pPr>
            <a:lvl2pPr indent="-317500" lvl="1" marL="914400" rtl="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2pPr>
            <a:lvl3pPr indent="-317500" lvl="2" marL="1371600" rtl="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3pPr>
            <a:lvl4pPr indent="-317500" lvl="3" marL="1828800" rtl="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4pPr>
            <a:lvl5pPr indent="-317500" lvl="4" marL="2286000" rtl="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5pPr>
            <a:lvl6pPr indent="-317500" lvl="5" marL="2743200" rtl="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6pPr>
            <a:lvl7pPr indent="-317500" lvl="6" marL="3200400" rtl="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7pPr>
            <a:lvl8pPr indent="-317500" lvl="7" marL="3657600" rtl="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8pPr>
            <a:lvl9pPr indent="-317500" lvl="8" marL="4114800" rtl="0">
              <a:lnSpc>
                <a:spcPct val="100000"/>
              </a:lnSpc>
              <a:spcBef>
                <a:spcPts val="1600"/>
              </a:spcBef>
              <a:spcAft>
                <a:spcPts val="1600"/>
              </a:spcAft>
              <a:buClr>
                <a:schemeClr val="dk1"/>
              </a:buClr>
              <a:buSzPts val="1400"/>
              <a:buFont typeface="DM Sans"/>
              <a:buChar char="■"/>
              <a:defRPr>
                <a:solidFill>
                  <a:schemeClr val="dk1"/>
                </a:solidFill>
                <a:latin typeface="DM Sans"/>
                <a:ea typeface="DM Sans"/>
                <a:cs typeface="DM Sans"/>
                <a:sym typeface="DM Sans"/>
              </a:defRPr>
            </a:lvl9pPr>
          </a:lstStyle>
          <a:p/>
        </p:txBody>
      </p:sp>
    </p:spTree>
  </p:cSld>
  <p:clrMap accent1="accent1" accent2="accent2" accent3="accent3" accent4="accent4" accent5="accent5" accent6="accent6" bg1="lt1" bg2="dk2" tx1="dk1" tx2="lt2" folHlink="folHlink" hlink="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 id="2147483710" r:id="rId20"/>
    <p:sldLayoutId id="2147483711" r:id="rId21"/>
    <p:sldLayoutId id="2147483712" r:id="rId22"/>
    <p:sldLayoutId id="2147483713" r:id="rId23"/>
    <p:sldLayoutId id="2147483714" r:id="rId24"/>
    <p:sldLayoutId id="2147483715" r:id="rId25"/>
    <p:sldLayoutId id="2147483716" r:id="rId26"/>
    <p:sldLayoutId id="2147483717" r:id="rId27"/>
    <p:sldLayoutId id="2147483718" r:id="rId28"/>
    <p:sldLayoutId id="2147483719" r:id="rId29"/>
    <p:sldLayoutId id="2147483720" r:id="rId30"/>
    <p:sldLayoutId id="2147483721" r:id="rId31"/>
    <p:sldLayoutId id="2147483722" r:id="rId3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8.png"/><Relationship Id="rId6" Type="http://schemas.openxmlformats.org/officeDocument/2006/relationships/image" Target="../media/image4.png"/><Relationship Id="rId7" Type="http://schemas.openxmlformats.org/officeDocument/2006/relationships/image" Target="../media/image2.png"/><Relationship Id="rId8"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10.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8.png"/><Relationship Id="rId6" Type="http://schemas.openxmlformats.org/officeDocument/2006/relationships/image" Target="../media/image4.png"/><Relationship Id="rId7"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11.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8.png"/><Relationship Id="rId6" Type="http://schemas.openxmlformats.org/officeDocument/2006/relationships/image" Target="../media/image4.png"/><Relationship Id="rId7"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12.xml"/><Relationship Id="rId3" Type="http://schemas.openxmlformats.org/officeDocument/2006/relationships/image" Target="../media/image7.jpg"/><Relationship Id="rId4" Type="http://schemas.openxmlformats.org/officeDocument/2006/relationships/image" Target="../media/image2.png"/><Relationship Id="rId5"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13.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8.png"/><Relationship Id="rId6" Type="http://schemas.openxmlformats.org/officeDocument/2006/relationships/image" Target="../media/image4.png"/><Relationship Id="rId7"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14.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8.png"/><Relationship Id="rId6" Type="http://schemas.openxmlformats.org/officeDocument/2006/relationships/image" Target="../media/image4.png"/><Relationship Id="rId7"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15.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8.png"/><Relationship Id="rId6" Type="http://schemas.openxmlformats.org/officeDocument/2006/relationships/image" Target="../media/image4.png"/><Relationship Id="rId7"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16.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17.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18.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19.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2.xml"/><Relationship Id="rId3" Type="http://schemas.openxmlformats.org/officeDocument/2006/relationships/image" Target="../media/image11.png"/><Relationship Id="rId4" Type="http://schemas.openxmlformats.org/officeDocument/2006/relationships/image" Target="../media/image9.png"/><Relationship Id="rId5" Type="http://schemas.openxmlformats.org/officeDocument/2006/relationships/image" Target="../media/image1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20.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21.xml"/><Relationship Id="rId3" Type="http://schemas.openxmlformats.org/officeDocument/2006/relationships/image" Target="../media/image7.jpg"/><Relationship Id="rId4" Type="http://schemas.openxmlformats.org/officeDocument/2006/relationships/image" Target="../media/image2.png"/><Relationship Id="rId5"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22.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8.png"/><Relationship Id="rId6" Type="http://schemas.openxmlformats.org/officeDocument/2006/relationships/image" Target="../media/image4.png"/><Relationship Id="rId7"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23.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8.png"/><Relationship Id="rId6" Type="http://schemas.openxmlformats.org/officeDocument/2006/relationships/image" Target="../media/image4.png"/><Relationship Id="rId7"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24.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8.png"/><Relationship Id="rId6" Type="http://schemas.openxmlformats.org/officeDocument/2006/relationships/image" Target="../media/image4.png"/><Relationship Id="rId7" Type="http://schemas.openxmlformats.org/officeDocument/2006/relationships/image" Target="../media/image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25.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8.png"/><Relationship Id="rId6" Type="http://schemas.openxmlformats.org/officeDocument/2006/relationships/image" Target="../media/image4.png"/><Relationship Id="rId7" Type="http://schemas.openxmlformats.org/officeDocument/2006/relationships/image" Target="../media/image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26.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8.png"/><Relationship Id="rId6" Type="http://schemas.openxmlformats.org/officeDocument/2006/relationships/image" Target="../media/image4.png"/><Relationship Id="rId7" Type="http://schemas.openxmlformats.org/officeDocument/2006/relationships/image" Target="../media/image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27.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8.png"/><Relationship Id="rId6" Type="http://schemas.openxmlformats.org/officeDocument/2006/relationships/image" Target="../media/image4.png"/><Relationship Id="rId7"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3.xml"/><Relationship Id="rId3" Type="http://schemas.openxmlformats.org/officeDocument/2006/relationships/image" Target="../media/image7.jpg"/><Relationship Id="rId4" Type="http://schemas.openxmlformats.org/officeDocument/2006/relationships/image" Target="../media/image2.png"/><Relationship Id="rId5"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8.png"/><Relationship Id="rId6" Type="http://schemas.openxmlformats.org/officeDocument/2006/relationships/image" Target="../media/image4.png"/><Relationship Id="rId7"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5.xml"/><Relationship Id="rId3" Type="http://schemas.openxmlformats.org/officeDocument/2006/relationships/image" Target="../media/image7.jpg"/><Relationship Id="rId4" Type="http://schemas.openxmlformats.org/officeDocument/2006/relationships/image" Target="../media/image2.png"/><Relationship Id="rId5"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8.png"/><Relationship Id="rId6" Type="http://schemas.openxmlformats.org/officeDocument/2006/relationships/image" Target="../media/image4.png"/><Relationship Id="rId7"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7.xml"/><Relationship Id="rId3" Type="http://schemas.openxmlformats.org/officeDocument/2006/relationships/image" Target="../media/image2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8.png"/><Relationship Id="rId6" Type="http://schemas.openxmlformats.org/officeDocument/2006/relationships/image" Target="../media/image4.png"/><Relationship Id="rId7"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8.png"/><Relationship Id="rId6" Type="http://schemas.openxmlformats.org/officeDocument/2006/relationships/image" Target="../media/image4.png"/><Relationship Id="rId7"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9" name="Shape 579"/>
        <p:cNvGrpSpPr/>
        <p:nvPr/>
      </p:nvGrpSpPr>
      <p:grpSpPr>
        <a:xfrm>
          <a:off x="0" y="0"/>
          <a:ext cx="0" cy="0"/>
          <a:chOff x="0" y="0"/>
          <a:chExt cx="0" cy="0"/>
        </a:xfrm>
      </p:grpSpPr>
      <p:sp>
        <p:nvSpPr>
          <p:cNvPr id="580" name="Google Shape;580;p79"/>
          <p:cNvSpPr txBox="1"/>
          <p:nvPr>
            <p:ph type="ctrTitle"/>
          </p:nvPr>
        </p:nvSpPr>
        <p:spPr>
          <a:xfrm>
            <a:off x="713225" y="585425"/>
            <a:ext cx="5526300" cy="2235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5000"/>
              <a:t>A Wise Woman</a:t>
            </a:r>
            <a:endParaRPr sz="5000"/>
          </a:p>
          <a:p>
            <a:pPr indent="0" lvl="0" marL="0" rtl="0" algn="l">
              <a:spcBef>
                <a:spcPts val="0"/>
              </a:spcBef>
              <a:spcAft>
                <a:spcPts val="0"/>
              </a:spcAft>
              <a:buNone/>
            </a:pPr>
            <a:r>
              <a:rPr lang="en" sz="5000"/>
              <a:t>a</a:t>
            </a:r>
            <a:r>
              <a:rPr lang="en" sz="5000"/>
              <a:t>nd a Foolish King</a:t>
            </a:r>
            <a:br>
              <a:rPr lang="en" sz="5000"/>
            </a:br>
            <a:r>
              <a:rPr lang="en" sz="5000">
                <a:solidFill>
                  <a:schemeClr val="dk2"/>
                </a:solidFill>
                <a:latin typeface="DM Sans ExtraLight"/>
                <a:ea typeface="DM Sans ExtraLight"/>
                <a:cs typeface="DM Sans ExtraLight"/>
                <a:sym typeface="DM Sans ExtraLight"/>
              </a:rPr>
              <a:t>1 SAMUEL 25-26</a:t>
            </a:r>
            <a:endParaRPr sz="5000">
              <a:solidFill>
                <a:schemeClr val="dk2"/>
              </a:solidFill>
              <a:latin typeface="DM Sans ExtraLight"/>
              <a:ea typeface="DM Sans ExtraLight"/>
              <a:cs typeface="DM Sans ExtraLight"/>
              <a:sym typeface="DM Sans ExtraLight"/>
            </a:endParaRPr>
          </a:p>
        </p:txBody>
      </p:sp>
      <p:sp>
        <p:nvSpPr>
          <p:cNvPr id="581" name="Google Shape;581;p79"/>
          <p:cNvSpPr txBox="1"/>
          <p:nvPr>
            <p:ph idx="1" type="subTitle"/>
          </p:nvPr>
        </p:nvSpPr>
        <p:spPr>
          <a:xfrm>
            <a:off x="713225" y="2899713"/>
            <a:ext cx="5361600" cy="40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Linder Road Church of Christ - 4th Quarter 2024</a:t>
            </a:r>
            <a:endParaRPr b="1" sz="1800"/>
          </a:p>
        </p:txBody>
      </p:sp>
      <p:grpSp>
        <p:nvGrpSpPr>
          <p:cNvPr id="582" name="Google Shape;582;p79"/>
          <p:cNvGrpSpPr/>
          <p:nvPr/>
        </p:nvGrpSpPr>
        <p:grpSpPr>
          <a:xfrm>
            <a:off x="0" y="2470815"/>
            <a:ext cx="5272789" cy="2675935"/>
            <a:chOff x="0" y="1434400"/>
            <a:chExt cx="7322300" cy="3716060"/>
          </a:xfrm>
        </p:grpSpPr>
        <p:pic>
          <p:nvPicPr>
            <p:cNvPr id="583" name="Google Shape;583;p79"/>
            <p:cNvPicPr preferRelativeResize="0"/>
            <p:nvPr/>
          </p:nvPicPr>
          <p:blipFill rotWithShape="1">
            <a:blip r:embed="rId3">
              <a:alphaModFix/>
            </a:blip>
            <a:srcRect b="30260" l="0" r="0" t="0"/>
            <a:stretch/>
          </p:blipFill>
          <p:spPr>
            <a:xfrm>
              <a:off x="4561325" y="3156975"/>
              <a:ext cx="2760976" cy="1989301"/>
            </a:xfrm>
            <a:prstGeom prst="rect">
              <a:avLst/>
            </a:prstGeom>
            <a:noFill/>
            <a:ln>
              <a:noFill/>
            </a:ln>
          </p:spPr>
        </p:pic>
        <p:pic>
          <p:nvPicPr>
            <p:cNvPr id="584" name="Google Shape;584;p79"/>
            <p:cNvPicPr preferRelativeResize="0"/>
            <p:nvPr/>
          </p:nvPicPr>
          <p:blipFill rotWithShape="1">
            <a:blip r:embed="rId4">
              <a:alphaModFix/>
            </a:blip>
            <a:srcRect b="0" l="-9428" r="58684" t="0"/>
            <a:stretch/>
          </p:blipFill>
          <p:spPr>
            <a:xfrm rot="5400000">
              <a:off x="4497223" y="3927471"/>
              <a:ext cx="1007950" cy="1438029"/>
            </a:xfrm>
            <a:prstGeom prst="rect">
              <a:avLst/>
            </a:prstGeom>
            <a:noFill/>
            <a:ln>
              <a:noFill/>
            </a:ln>
          </p:spPr>
        </p:pic>
        <p:pic>
          <p:nvPicPr>
            <p:cNvPr id="585" name="Google Shape;585;p79"/>
            <p:cNvPicPr preferRelativeResize="0"/>
            <p:nvPr/>
          </p:nvPicPr>
          <p:blipFill rotWithShape="1">
            <a:blip r:embed="rId5">
              <a:alphaModFix/>
            </a:blip>
            <a:srcRect b="52497" l="14022" r="0" t="-1943"/>
            <a:stretch/>
          </p:blipFill>
          <p:spPr>
            <a:xfrm>
              <a:off x="0" y="3291425"/>
              <a:ext cx="3110451" cy="1854851"/>
            </a:xfrm>
            <a:prstGeom prst="rect">
              <a:avLst/>
            </a:prstGeom>
            <a:noFill/>
            <a:ln>
              <a:noFill/>
            </a:ln>
          </p:spPr>
        </p:pic>
        <p:pic>
          <p:nvPicPr>
            <p:cNvPr id="586" name="Google Shape;586;p79"/>
            <p:cNvPicPr preferRelativeResize="0"/>
            <p:nvPr/>
          </p:nvPicPr>
          <p:blipFill rotWithShape="1">
            <a:blip r:embed="rId6">
              <a:alphaModFix/>
            </a:blip>
            <a:srcRect b="-7426" l="52876" r="-4940" t="-19091"/>
            <a:stretch/>
          </p:blipFill>
          <p:spPr>
            <a:xfrm>
              <a:off x="6" y="1434400"/>
              <a:ext cx="713225" cy="3169599"/>
            </a:xfrm>
            <a:prstGeom prst="rect">
              <a:avLst/>
            </a:prstGeom>
            <a:noFill/>
            <a:ln>
              <a:noFill/>
            </a:ln>
          </p:spPr>
        </p:pic>
        <p:pic>
          <p:nvPicPr>
            <p:cNvPr id="587" name="Google Shape;587;p79"/>
            <p:cNvPicPr preferRelativeResize="0"/>
            <p:nvPr/>
          </p:nvPicPr>
          <p:blipFill rotWithShape="1">
            <a:blip r:embed="rId7">
              <a:alphaModFix/>
            </a:blip>
            <a:srcRect b="23421" l="6770" r="64208" t="24299"/>
            <a:stretch/>
          </p:blipFill>
          <p:spPr>
            <a:xfrm>
              <a:off x="2585825" y="3338800"/>
              <a:ext cx="1780977" cy="1804700"/>
            </a:xfrm>
            <a:prstGeom prst="rect">
              <a:avLst/>
            </a:prstGeom>
            <a:noFill/>
            <a:ln>
              <a:noFill/>
            </a:ln>
          </p:spPr>
        </p:pic>
      </p:grpSp>
      <p:pic>
        <p:nvPicPr>
          <p:cNvPr id="588" name="Google Shape;588;p79"/>
          <p:cNvPicPr preferRelativeResize="0"/>
          <p:nvPr/>
        </p:nvPicPr>
        <p:blipFill rotWithShape="1">
          <a:blip r:embed="rId8">
            <a:alphaModFix/>
          </a:blip>
          <a:srcRect b="0" l="64021" r="0" t="0"/>
          <a:stretch/>
        </p:blipFill>
        <p:spPr>
          <a:xfrm>
            <a:off x="7637525" y="433300"/>
            <a:ext cx="2776474" cy="5143501"/>
          </a:xfrm>
          <a:prstGeom prst="rect">
            <a:avLst/>
          </a:prstGeom>
          <a:noFill/>
          <a:ln>
            <a:noFill/>
          </a:ln>
        </p:spPr>
      </p:pic>
      <p:sp>
        <p:nvSpPr>
          <p:cNvPr id="589" name="Google Shape;589;p79"/>
          <p:cNvSpPr txBox="1"/>
          <p:nvPr>
            <p:ph idx="1" type="subTitle"/>
          </p:nvPr>
        </p:nvSpPr>
        <p:spPr>
          <a:xfrm>
            <a:off x="713225" y="3384900"/>
            <a:ext cx="4559700" cy="40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t>CREDITS:  This presentation template was created by </a:t>
            </a:r>
            <a:r>
              <a:rPr b="1" lang="en" sz="1000"/>
              <a:t>Slidesgo</a:t>
            </a:r>
            <a:r>
              <a:rPr lang="en" sz="1000"/>
              <a:t>, and includes icons by </a:t>
            </a:r>
            <a:r>
              <a:rPr b="1" lang="en" sz="1000"/>
              <a:t>Flaticon</a:t>
            </a:r>
            <a:r>
              <a:rPr lang="en" sz="1000"/>
              <a:t> and infographics &amp; images by </a:t>
            </a:r>
            <a:r>
              <a:rPr b="1" lang="en" sz="1000"/>
              <a:t>Freepik</a:t>
            </a:r>
            <a:endParaRPr b="1" sz="10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3" name="Shape 683"/>
        <p:cNvGrpSpPr/>
        <p:nvPr/>
      </p:nvGrpSpPr>
      <p:grpSpPr>
        <a:xfrm>
          <a:off x="0" y="0"/>
          <a:ext cx="0" cy="0"/>
          <a:chOff x="0" y="0"/>
          <a:chExt cx="0" cy="0"/>
        </a:xfrm>
      </p:grpSpPr>
      <p:sp>
        <p:nvSpPr>
          <p:cNvPr id="684" name="Google Shape;684;p88"/>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685" name="Google Shape;685;p88"/>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686" name="Google Shape;686;p88"/>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687" name="Google Shape;687;p88"/>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688" name="Google Shape;688;p88"/>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689" name="Google Shape;689;p88"/>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690" name="Google Shape;690;p88"/>
          <p:cNvSpPr txBox="1"/>
          <p:nvPr>
            <p:ph idx="1" type="subTitle"/>
          </p:nvPr>
        </p:nvSpPr>
        <p:spPr>
          <a:xfrm>
            <a:off x="713225" y="793700"/>
            <a:ext cx="7501800" cy="37053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700"/>
              <a:t>9</a:t>
            </a:r>
            <a:r>
              <a:rPr lang="en" sz="1700"/>
              <a:t> When David’s young men came, they spoke to Nabal according to all these words in David’s name; then they waited. </a:t>
            </a:r>
            <a:r>
              <a:rPr b="1" lang="en" sz="1700"/>
              <a:t>10</a:t>
            </a:r>
            <a:r>
              <a:rPr lang="en" sz="1700"/>
              <a:t> But Nabal answered David’s servants and said, “</a:t>
            </a:r>
            <a:r>
              <a:rPr lang="en" sz="1700">
                <a:highlight>
                  <a:srgbClr val="9FC5E8"/>
                </a:highlight>
              </a:rPr>
              <a:t>Who is David? And who is the </a:t>
            </a:r>
            <a:r>
              <a:rPr lang="en" sz="1700">
                <a:highlight>
                  <a:srgbClr val="FFE599"/>
                </a:highlight>
              </a:rPr>
              <a:t>son of Jesse</a:t>
            </a:r>
            <a:r>
              <a:rPr lang="en" sz="1700">
                <a:highlight>
                  <a:srgbClr val="9FC5E8"/>
                </a:highlight>
              </a:rPr>
              <a:t>? There are many servants today who are each breaking away from his master. </a:t>
            </a:r>
            <a:r>
              <a:rPr b="1" lang="en" sz="1700">
                <a:highlight>
                  <a:srgbClr val="9FC5E8"/>
                </a:highlight>
              </a:rPr>
              <a:t>11</a:t>
            </a:r>
            <a:r>
              <a:rPr lang="en" sz="1700">
                <a:highlight>
                  <a:srgbClr val="9FC5E8"/>
                </a:highlight>
              </a:rPr>
              <a:t> Shall </a:t>
            </a:r>
            <a:r>
              <a:rPr lang="en" sz="1700">
                <a:highlight>
                  <a:srgbClr val="EA9999"/>
                </a:highlight>
              </a:rPr>
              <a:t>I</a:t>
            </a:r>
            <a:r>
              <a:rPr lang="en" sz="1700">
                <a:highlight>
                  <a:srgbClr val="9FC5E8"/>
                </a:highlight>
              </a:rPr>
              <a:t> then take </a:t>
            </a:r>
            <a:r>
              <a:rPr lang="en" sz="1700">
                <a:highlight>
                  <a:srgbClr val="EA9999"/>
                </a:highlight>
              </a:rPr>
              <a:t>my</a:t>
            </a:r>
            <a:r>
              <a:rPr lang="en" sz="1700">
                <a:highlight>
                  <a:srgbClr val="9FC5E8"/>
                </a:highlight>
              </a:rPr>
              <a:t> bread and </a:t>
            </a:r>
            <a:r>
              <a:rPr lang="en" sz="1700">
                <a:highlight>
                  <a:srgbClr val="EA9999"/>
                </a:highlight>
              </a:rPr>
              <a:t>my</a:t>
            </a:r>
            <a:r>
              <a:rPr lang="en" sz="1700">
                <a:highlight>
                  <a:srgbClr val="9FC5E8"/>
                </a:highlight>
              </a:rPr>
              <a:t> water and </a:t>
            </a:r>
            <a:r>
              <a:rPr lang="en" sz="1700">
                <a:highlight>
                  <a:srgbClr val="EA9999"/>
                </a:highlight>
              </a:rPr>
              <a:t>my</a:t>
            </a:r>
            <a:r>
              <a:rPr lang="en" sz="1700">
                <a:highlight>
                  <a:srgbClr val="9FC5E8"/>
                </a:highlight>
              </a:rPr>
              <a:t> meat that</a:t>
            </a:r>
            <a:r>
              <a:rPr lang="en" sz="1700">
                <a:highlight>
                  <a:srgbClr val="9FC5E8"/>
                </a:highlight>
              </a:rPr>
              <a:t> I</a:t>
            </a:r>
            <a:r>
              <a:rPr lang="en" sz="1700">
                <a:highlight>
                  <a:srgbClr val="9FC5E8"/>
                </a:highlight>
              </a:rPr>
              <a:t> have slaughtered for </a:t>
            </a:r>
            <a:r>
              <a:rPr lang="en" sz="1700">
                <a:highlight>
                  <a:srgbClr val="EA9999"/>
                </a:highlight>
              </a:rPr>
              <a:t>my</a:t>
            </a:r>
            <a:r>
              <a:rPr lang="en" sz="1700">
                <a:highlight>
                  <a:srgbClr val="9FC5E8"/>
                </a:highlight>
              </a:rPr>
              <a:t> shearers, and give it to men whose origin I do not know?</a:t>
            </a:r>
            <a:r>
              <a:rPr lang="en" sz="1700"/>
              <a:t>” </a:t>
            </a:r>
            <a:r>
              <a:rPr b="1" lang="en" sz="1700"/>
              <a:t>12</a:t>
            </a:r>
            <a:r>
              <a:rPr lang="en" sz="1700"/>
              <a:t> So David’s young men retraced their way and went back; and they came and told him according to all these words. </a:t>
            </a:r>
            <a:r>
              <a:rPr b="1" lang="en" sz="1700"/>
              <a:t>13</a:t>
            </a:r>
            <a:r>
              <a:rPr lang="en" sz="1700"/>
              <a:t> David said to his men, “</a:t>
            </a:r>
            <a:r>
              <a:rPr lang="en" sz="1700">
                <a:highlight>
                  <a:srgbClr val="B4A7D6"/>
                </a:highlight>
              </a:rPr>
              <a:t>Each of you gird on his sword.</a:t>
            </a:r>
            <a:r>
              <a:rPr lang="en" sz="1700"/>
              <a:t>” So each man girded on his sword. And David also girded on his sword, and about four hundred men went up behind David while two hundred stayed with the baggage.</a:t>
            </a:r>
            <a:endParaRPr sz="1700"/>
          </a:p>
          <a:p>
            <a:pPr indent="0" lvl="0" marL="0" rtl="0" algn="l">
              <a:spcBef>
                <a:spcPts val="0"/>
              </a:spcBef>
              <a:spcAft>
                <a:spcPts val="0"/>
              </a:spcAft>
              <a:buNone/>
            </a:pPr>
            <a:r>
              <a:t/>
            </a:r>
            <a:endParaRPr sz="1700"/>
          </a:p>
          <a:p>
            <a:pPr indent="0" lvl="0" marL="0" rtl="0" algn="r">
              <a:spcBef>
                <a:spcPts val="0"/>
              </a:spcBef>
              <a:spcAft>
                <a:spcPts val="0"/>
              </a:spcAft>
              <a:buNone/>
            </a:pPr>
            <a:r>
              <a:rPr b="1" lang="en" sz="1700"/>
              <a:t>1 Samuel 25:9-13 (NASB)</a:t>
            </a:r>
            <a:endParaRPr sz="1700"/>
          </a:p>
        </p:txBody>
      </p:sp>
      <p:sp>
        <p:nvSpPr>
          <p:cNvPr id="691" name="Google Shape;691;p88"/>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chemeClr val="dk1"/>
                </a:solidFill>
                <a:latin typeface="DM Sans ExtraLight"/>
                <a:ea typeface="DM Sans ExtraLight"/>
                <a:cs typeface="DM Sans ExtraLight"/>
                <a:sym typeface="DM Sans ExtraLight"/>
              </a:rPr>
              <a:t>1 Samuel 25:2-13</a:t>
            </a:r>
            <a:endParaRPr sz="3000">
              <a:solidFill>
                <a:srgbClr val="151A20"/>
              </a:solidFill>
              <a:latin typeface="DM Sans ExtraLight"/>
              <a:ea typeface="DM Sans ExtraLight"/>
              <a:cs typeface="DM Sans ExtraLight"/>
              <a:sym typeface="DM Sans Extra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95" name="Shape 695"/>
        <p:cNvGrpSpPr/>
        <p:nvPr/>
      </p:nvGrpSpPr>
      <p:grpSpPr>
        <a:xfrm>
          <a:off x="0" y="0"/>
          <a:ext cx="0" cy="0"/>
          <a:chOff x="0" y="0"/>
          <a:chExt cx="0" cy="0"/>
        </a:xfrm>
      </p:grpSpPr>
      <p:sp>
        <p:nvSpPr>
          <p:cNvPr id="696" name="Google Shape;696;p89"/>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697" name="Google Shape;697;p89"/>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698" name="Google Shape;698;p89"/>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699" name="Google Shape;699;p89"/>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700" name="Google Shape;700;p89"/>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701" name="Google Shape;701;p89"/>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702" name="Google Shape;702;p89"/>
          <p:cNvSpPr txBox="1"/>
          <p:nvPr>
            <p:ph idx="1" type="subTitle"/>
          </p:nvPr>
        </p:nvSpPr>
        <p:spPr>
          <a:xfrm>
            <a:off x="713225" y="793700"/>
            <a:ext cx="7501800" cy="37053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700"/>
              <a:t>9</a:t>
            </a:r>
            <a:r>
              <a:rPr lang="en" sz="1700"/>
              <a:t> When David’s young men came, they spoke to Nabal according to all these words in David’s name; then they waited. </a:t>
            </a:r>
            <a:r>
              <a:rPr b="1" lang="en" sz="1700"/>
              <a:t>10</a:t>
            </a:r>
            <a:r>
              <a:rPr lang="en" sz="1700"/>
              <a:t> But Nabal answered David’s servants and said</a:t>
            </a:r>
            <a:r>
              <a:rPr lang="en" sz="1700">
                <a:highlight>
                  <a:schemeClr val="lt1"/>
                </a:highlight>
              </a:rPr>
              <a:t>, “Who is David? And who is the son of Jesse? There are many servants today who are each breaking away from his master. </a:t>
            </a:r>
            <a:r>
              <a:rPr b="1" lang="en" sz="1700">
                <a:highlight>
                  <a:schemeClr val="lt1"/>
                </a:highlight>
              </a:rPr>
              <a:t>11</a:t>
            </a:r>
            <a:r>
              <a:rPr lang="en" sz="1700">
                <a:highlight>
                  <a:schemeClr val="lt1"/>
                </a:highlight>
              </a:rPr>
              <a:t> Shall </a:t>
            </a:r>
            <a:r>
              <a:rPr lang="en" sz="1700">
                <a:highlight>
                  <a:srgbClr val="FF0000"/>
                </a:highlight>
              </a:rPr>
              <a:t>I</a:t>
            </a:r>
            <a:r>
              <a:rPr lang="en" sz="1700">
                <a:highlight>
                  <a:schemeClr val="lt1"/>
                </a:highlight>
              </a:rPr>
              <a:t> then take </a:t>
            </a:r>
            <a:r>
              <a:rPr lang="en" sz="1700">
                <a:highlight>
                  <a:srgbClr val="FF0000"/>
                </a:highlight>
              </a:rPr>
              <a:t>my</a:t>
            </a:r>
            <a:r>
              <a:rPr lang="en" sz="1700">
                <a:highlight>
                  <a:schemeClr val="lt1"/>
                </a:highlight>
              </a:rPr>
              <a:t> bread and </a:t>
            </a:r>
            <a:r>
              <a:rPr lang="en" sz="1700">
                <a:highlight>
                  <a:srgbClr val="FF0000"/>
                </a:highlight>
              </a:rPr>
              <a:t>my</a:t>
            </a:r>
            <a:r>
              <a:rPr lang="en" sz="1700">
                <a:highlight>
                  <a:schemeClr val="lt1"/>
                </a:highlight>
              </a:rPr>
              <a:t> water and </a:t>
            </a:r>
            <a:r>
              <a:rPr lang="en" sz="1700">
                <a:highlight>
                  <a:srgbClr val="FF0000"/>
                </a:highlight>
              </a:rPr>
              <a:t>my</a:t>
            </a:r>
            <a:r>
              <a:rPr lang="en" sz="1700">
                <a:highlight>
                  <a:schemeClr val="lt1"/>
                </a:highlight>
              </a:rPr>
              <a:t> meat that</a:t>
            </a:r>
            <a:r>
              <a:rPr lang="en" sz="1700">
                <a:highlight>
                  <a:srgbClr val="FF0000"/>
                </a:highlight>
              </a:rPr>
              <a:t> I </a:t>
            </a:r>
            <a:r>
              <a:rPr lang="en" sz="1700">
                <a:highlight>
                  <a:schemeClr val="lt1"/>
                </a:highlight>
              </a:rPr>
              <a:t>have slaughtered for </a:t>
            </a:r>
            <a:r>
              <a:rPr lang="en" sz="1700">
                <a:highlight>
                  <a:srgbClr val="FF0000"/>
                </a:highlight>
              </a:rPr>
              <a:t>my</a:t>
            </a:r>
            <a:r>
              <a:rPr lang="en" sz="1700">
                <a:highlight>
                  <a:schemeClr val="lt1"/>
                </a:highlight>
              </a:rPr>
              <a:t> shearers, and give it to men whose origin </a:t>
            </a:r>
            <a:r>
              <a:rPr lang="en" sz="1700">
                <a:highlight>
                  <a:srgbClr val="FF0000"/>
                </a:highlight>
              </a:rPr>
              <a:t>I </a:t>
            </a:r>
            <a:r>
              <a:rPr lang="en" sz="1700">
                <a:highlight>
                  <a:schemeClr val="lt1"/>
                </a:highlight>
              </a:rPr>
              <a:t>do not know?” </a:t>
            </a:r>
            <a:r>
              <a:rPr b="1" lang="en" sz="1700">
                <a:highlight>
                  <a:schemeClr val="lt1"/>
                </a:highlight>
              </a:rPr>
              <a:t>12</a:t>
            </a:r>
            <a:r>
              <a:rPr lang="en" sz="1700">
                <a:highlight>
                  <a:schemeClr val="lt1"/>
                </a:highlight>
              </a:rPr>
              <a:t> So David’s young men retraced their way and went back; and they came and told him according to all these words. </a:t>
            </a:r>
            <a:r>
              <a:rPr b="1" lang="en" sz="1700">
                <a:highlight>
                  <a:schemeClr val="lt1"/>
                </a:highlight>
              </a:rPr>
              <a:t>13</a:t>
            </a:r>
            <a:r>
              <a:rPr lang="en" sz="1700">
                <a:highlight>
                  <a:schemeClr val="lt1"/>
                </a:highlight>
              </a:rPr>
              <a:t> David said to his men, “Each of you gird on his sword.” </a:t>
            </a:r>
            <a:r>
              <a:rPr lang="en" sz="1700"/>
              <a:t>So each man girded on his sword. And David also girded on his sword, and about four hundred men went up behind David while two hundred stayed with the baggage.</a:t>
            </a:r>
            <a:endParaRPr sz="1700"/>
          </a:p>
          <a:p>
            <a:pPr indent="0" lvl="0" marL="0" rtl="0" algn="l">
              <a:spcBef>
                <a:spcPts val="0"/>
              </a:spcBef>
              <a:spcAft>
                <a:spcPts val="0"/>
              </a:spcAft>
              <a:buNone/>
            </a:pPr>
            <a:r>
              <a:t/>
            </a:r>
            <a:endParaRPr sz="1700"/>
          </a:p>
          <a:p>
            <a:pPr indent="0" lvl="0" marL="0" rtl="0" algn="r">
              <a:spcBef>
                <a:spcPts val="0"/>
              </a:spcBef>
              <a:spcAft>
                <a:spcPts val="0"/>
              </a:spcAft>
              <a:buNone/>
            </a:pPr>
            <a:r>
              <a:rPr b="1" lang="en" sz="1700"/>
              <a:t>1 Samuel 25:9-13 (NASB)</a:t>
            </a:r>
            <a:endParaRPr sz="1700"/>
          </a:p>
        </p:txBody>
      </p:sp>
      <p:sp>
        <p:nvSpPr>
          <p:cNvPr id="703" name="Google Shape;703;p89"/>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chemeClr val="dk1"/>
                </a:solidFill>
                <a:latin typeface="DM Sans ExtraLight"/>
                <a:ea typeface="DM Sans ExtraLight"/>
                <a:cs typeface="DM Sans ExtraLight"/>
                <a:sym typeface="DM Sans ExtraLight"/>
              </a:rPr>
              <a:t>1 Samuel 25:2-13</a:t>
            </a:r>
            <a:endParaRPr sz="3000">
              <a:solidFill>
                <a:srgbClr val="151A20"/>
              </a:solidFill>
              <a:latin typeface="DM Sans ExtraLight"/>
              <a:ea typeface="DM Sans ExtraLight"/>
              <a:cs typeface="DM Sans ExtraLight"/>
              <a:sym typeface="DM Sans Extra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7" name="Shape 707"/>
        <p:cNvGrpSpPr/>
        <p:nvPr/>
      </p:nvGrpSpPr>
      <p:grpSpPr>
        <a:xfrm>
          <a:off x="0" y="0"/>
          <a:ext cx="0" cy="0"/>
          <a:chOff x="0" y="0"/>
          <a:chExt cx="0" cy="0"/>
        </a:xfrm>
      </p:grpSpPr>
      <p:sp>
        <p:nvSpPr>
          <p:cNvPr id="708" name="Google Shape;708;p90"/>
          <p:cNvSpPr txBox="1"/>
          <p:nvPr>
            <p:ph type="title"/>
          </p:nvPr>
        </p:nvSpPr>
        <p:spPr>
          <a:xfrm>
            <a:off x="2685500" y="2460925"/>
            <a:ext cx="5267100" cy="212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David takes a wife</a:t>
            </a:r>
            <a:endParaRPr/>
          </a:p>
        </p:txBody>
      </p:sp>
      <p:sp>
        <p:nvSpPr>
          <p:cNvPr id="709" name="Google Shape;709;p90"/>
          <p:cNvSpPr txBox="1"/>
          <p:nvPr>
            <p:ph idx="2" type="title"/>
          </p:nvPr>
        </p:nvSpPr>
        <p:spPr>
          <a:xfrm>
            <a:off x="2685500" y="1577100"/>
            <a:ext cx="1810200" cy="1112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8000">
                <a:latin typeface="DM Sans ExtraLight"/>
                <a:ea typeface="DM Sans ExtraLight"/>
                <a:cs typeface="DM Sans ExtraLight"/>
                <a:sym typeface="DM Sans ExtraLight"/>
              </a:rPr>
              <a:t>03</a:t>
            </a:r>
            <a:endParaRPr sz="8000">
              <a:latin typeface="DM Sans ExtraLight"/>
              <a:ea typeface="DM Sans ExtraLight"/>
              <a:cs typeface="DM Sans ExtraLight"/>
              <a:sym typeface="DM Sans ExtraLight"/>
            </a:endParaRPr>
          </a:p>
        </p:txBody>
      </p:sp>
      <p:pic>
        <p:nvPicPr>
          <p:cNvPr id="710" name="Google Shape;710;p90"/>
          <p:cNvPicPr preferRelativeResize="0"/>
          <p:nvPr/>
        </p:nvPicPr>
        <p:blipFill rotWithShape="1">
          <a:blip r:embed="rId3">
            <a:alphaModFix/>
          </a:blip>
          <a:srcRect b="0" l="0" r="74094" t="0"/>
          <a:stretch/>
        </p:blipFill>
        <p:spPr>
          <a:xfrm>
            <a:off x="0" y="0"/>
            <a:ext cx="1999073" cy="5143501"/>
          </a:xfrm>
          <a:prstGeom prst="rect">
            <a:avLst/>
          </a:prstGeom>
          <a:noFill/>
          <a:ln>
            <a:noFill/>
          </a:ln>
        </p:spPr>
      </p:pic>
      <p:grpSp>
        <p:nvGrpSpPr>
          <p:cNvPr id="711" name="Google Shape;711;p90"/>
          <p:cNvGrpSpPr/>
          <p:nvPr/>
        </p:nvGrpSpPr>
        <p:grpSpPr>
          <a:xfrm>
            <a:off x="6661100" y="0"/>
            <a:ext cx="2482905" cy="5143501"/>
            <a:chOff x="6661100" y="0"/>
            <a:chExt cx="2482905" cy="5143501"/>
          </a:xfrm>
        </p:grpSpPr>
        <p:pic>
          <p:nvPicPr>
            <p:cNvPr id="712" name="Google Shape;712;p90"/>
            <p:cNvPicPr preferRelativeResize="0"/>
            <p:nvPr/>
          </p:nvPicPr>
          <p:blipFill rotWithShape="1">
            <a:blip r:embed="rId4">
              <a:alphaModFix/>
            </a:blip>
            <a:srcRect b="55807" l="592" r="55204" t="-31818"/>
            <a:stretch/>
          </p:blipFill>
          <p:spPr>
            <a:xfrm>
              <a:off x="6661100" y="2741975"/>
              <a:ext cx="2482898" cy="2401525"/>
            </a:xfrm>
            <a:prstGeom prst="rect">
              <a:avLst/>
            </a:prstGeom>
            <a:noFill/>
            <a:ln>
              <a:noFill/>
            </a:ln>
          </p:spPr>
        </p:pic>
        <p:pic>
          <p:nvPicPr>
            <p:cNvPr id="713" name="Google Shape;713;p90"/>
            <p:cNvPicPr preferRelativeResize="0"/>
            <p:nvPr/>
          </p:nvPicPr>
          <p:blipFill rotWithShape="1">
            <a:blip r:embed="rId5">
              <a:alphaModFix/>
            </a:blip>
            <a:srcRect b="-4602" l="51695" r="-2007" t="58621"/>
            <a:stretch/>
          </p:blipFill>
          <p:spPr>
            <a:xfrm flipH="1">
              <a:off x="7442306" y="0"/>
              <a:ext cx="1701699" cy="1612548"/>
            </a:xfrm>
            <a:prstGeom prst="rect">
              <a:avLst/>
            </a:prstGeom>
            <a:noFill/>
            <a:ln>
              <a:noFill/>
            </a:ln>
          </p:spPr>
        </p:pic>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7" name="Shape 717"/>
        <p:cNvGrpSpPr/>
        <p:nvPr/>
      </p:nvGrpSpPr>
      <p:grpSpPr>
        <a:xfrm>
          <a:off x="0" y="0"/>
          <a:ext cx="0" cy="0"/>
          <a:chOff x="0" y="0"/>
          <a:chExt cx="0" cy="0"/>
        </a:xfrm>
      </p:grpSpPr>
      <p:sp>
        <p:nvSpPr>
          <p:cNvPr id="718" name="Google Shape;718;p91"/>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719" name="Google Shape;719;p91"/>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720" name="Google Shape;720;p91"/>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721" name="Google Shape;721;p91"/>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722" name="Google Shape;722;p91"/>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723" name="Google Shape;723;p91"/>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724" name="Google Shape;724;p91"/>
          <p:cNvSpPr txBox="1"/>
          <p:nvPr>
            <p:ph idx="1" type="subTitle"/>
          </p:nvPr>
        </p:nvSpPr>
        <p:spPr>
          <a:xfrm>
            <a:off x="713225" y="793700"/>
            <a:ext cx="7501800" cy="37053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700"/>
              <a:t>14</a:t>
            </a:r>
            <a:r>
              <a:rPr lang="en" sz="1700"/>
              <a:t> But one of the young men told Abigail, Nabal’s wife, saying, “</a:t>
            </a:r>
            <a:r>
              <a:rPr lang="en" sz="1700">
                <a:highlight>
                  <a:srgbClr val="B6D7A8"/>
                </a:highlight>
              </a:rPr>
              <a:t>Behold, David sent messengers from the wilderness to greet our master, and he scorned them. </a:t>
            </a:r>
            <a:r>
              <a:rPr b="1" lang="en" sz="1700">
                <a:highlight>
                  <a:srgbClr val="B6D7A8"/>
                </a:highlight>
              </a:rPr>
              <a:t>15</a:t>
            </a:r>
            <a:r>
              <a:rPr lang="en" sz="1700">
                <a:highlight>
                  <a:srgbClr val="B6D7A8"/>
                </a:highlight>
              </a:rPr>
              <a:t> Yet the men were very good to us, and we were not insulted, nor did we miss anything as long as we went about with them, while we were in the fields. </a:t>
            </a:r>
            <a:r>
              <a:rPr b="1" lang="en" sz="1700">
                <a:highlight>
                  <a:srgbClr val="B6D7A8"/>
                </a:highlight>
              </a:rPr>
              <a:t>16</a:t>
            </a:r>
            <a:r>
              <a:rPr lang="en" sz="1700">
                <a:highlight>
                  <a:srgbClr val="B6D7A8"/>
                </a:highlight>
              </a:rPr>
              <a:t> They were a wall to us both by night and by day, all the time we were with them tending the sheep. </a:t>
            </a:r>
            <a:r>
              <a:rPr b="1" lang="en" sz="1700">
                <a:highlight>
                  <a:srgbClr val="B6D7A8"/>
                </a:highlight>
              </a:rPr>
              <a:t>17</a:t>
            </a:r>
            <a:r>
              <a:rPr lang="en" sz="1700">
                <a:highlight>
                  <a:srgbClr val="B6D7A8"/>
                </a:highlight>
              </a:rPr>
              <a:t> Now therefore, know and consider what you should do, for evil is plotted against our master and against all his household; and he is such a </a:t>
            </a:r>
            <a:r>
              <a:rPr lang="en" sz="1700">
                <a:highlight>
                  <a:srgbClr val="FFE599"/>
                </a:highlight>
              </a:rPr>
              <a:t>worthless man</a:t>
            </a:r>
            <a:r>
              <a:rPr lang="en" sz="1700">
                <a:highlight>
                  <a:srgbClr val="B6D7A8"/>
                </a:highlight>
              </a:rPr>
              <a:t> that no one can speak to him.</a:t>
            </a:r>
            <a:r>
              <a:rPr lang="en" sz="1700"/>
              <a:t>”</a:t>
            </a:r>
            <a:endParaRPr sz="1700"/>
          </a:p>
          <a:p>
            <a:pPr indent="0" lvl="0" marL="0" rtl="0" algn="l">
              <a:spcBef>
                <a:spcPts val="0"/>
              </a:spcBef>
              <a:spcAft>
                <a:spcPts val="0"/>
              </a:spcAft>
              <a:buNone/>
            </a:pPr>
            <a:r>
              <a:rPr lang="en" sz="1700"/>
              <a:t>                                                                                </a:t>
            </a:r>
            <a:r>
              <a:rPr b="1" lang="en" sz="1700"/>
              <a:t>1 Samuel 25:14-17 (NASB)</a:t>
            </a:r>
            <a:endParaRPr sz="1700"/>
          </a:p>
        </p:txBody>
      </p:sp>
      <p:sp>
        <p:nvSpPr>
          <p:cNvPr id="725" name="Google Shape;725;p91"/>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25:14-44</a:t>
            </a:r>
            <a:endParaRPr sz="3000">
              <a:solidFill>
                <a:srgbClr val="995334"/>
              </a:solidFill>
              <a:latin typeface="DM Sans ExtraLight"/>
              <a:ea typeface="DM Sans ExtraLight"/>
              <a:cs typeface="DM Sans ExtraLight"/>
              <a:sym typeface="DM Sans Extra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9" name="Shape 729"/>
        <p:cNvGrpSpPr/>
        <p:nvPr/>
      </p:nvGrpSpPr>
      <p:grpSpPr>
        <a:xfrm>
          <a:off x="0" y="0"/>
          <a:ext cx="0" cy="0"/>
          <a:chOff x="0" y="0"/>
          <a:chExt cx="0" cy="0"/>
        </a:xfrm>
      </p:grpSpPr>
      <p:sp>
        <p:nvSpPr>
          <p:cNvPr id="730" name="Google Shape;730;p92"/>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731" name="Google Shape;731;p92"/>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732" name="Google Shape;732;p92"/>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733" name="Google Shape;733;p92"/>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734" name="Google Shape;734;p92"/>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735" name="Google Shape;735;p92"/>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736" name="Google Shape;736;p92"/>
          <p:cNvSpPr txBox="1"/>
          <p:nvPr>
            <p:ph idx="1" type="subTitle"/>
          </p:nvPr>
        </p:nvSpPr>
        <p:spPr>
          <a:xfrm>
            <a:off x="713225" y="793700"/>
            <a:ext cx="7501800" cy="37053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700"/>
              <a:t>18</a:t>
            </a:r>
            <a:r>
              <a:rPr lang="en" sz="1700"/>
              <a:t> Then Abigail hurried and took </a:t>
            </a:r>
            <a:r>
              <a:rPr lang="en" sz="1700">
                <a:highlight>
                  <a:srgbClr val="FFE599"/>
                </a:highlight>
              </a:rPr>
              <a:t>two hundred loaves</a:t>
            </a:r>
            <a:r>
              <a:rPr lang="en" sz="1700"/>
              <a:t> of bread and </a:t>
            </a:r>
            <a:r>
              <a:rPr lang="en" sz="1700">
                <a:highlight>
                  <a:srgbClr val="FFE599"/>
                </a:highlight>
              </a:rPr>
              <a:t>two jugs of wine</a:t>
            </a:r>
            <a:r>
              <a:rPr lang="en" sz="1700"/>
              <a:t> and </a:t>
            </a:r>
            <a:r>
              <a:rPr lang="en" sz="1700">
                <a:highlight>
                  <a:srgbClr val="FFE599"/>
                </a:highlight>
              </a:rPr>
              <a:t>five sheep already prepared</a:t>
            </a:r>
            <a:r>
              <a:rPr lang="en" sz="1700"/>
              <a:t> and </a:t>
            </a:r>
            <a:r>
              <a:rPr lang="en" sz="1700">
                <a:highlight>
                  <a:srgbClr val="FFE599"/>
                </a:highlight>
              </a:rPr>
              <a:t>five measures of roasted grain</a:t>
            </a:r>
            <a:r>
              <a:rPr lang="en" sz="1700"/>
              <a:t> and a </a:t>
            </a:r>
            <a:r>
              <a:rPr lang="en" sz="1700">
                <a:highlight>
                  <a:srgbClr val="FFE599"/>
                </a:highlight>
              </a:rPr>
              <a:t>hundred clusters of raisins</a:t>
            </a:r>
            <a:r>
              <a:rPr lang="en" sz="1700"/>
              <a:t> and </a:t>
            </a:r>
            <a:r>
              <a:rPr lang="en" sz="1700">
                <a:highlight>
                  <a:srgbClr val="FFE599"/>
                </a:highlight>
              </a:rPr>
              <a:t>two hundred cakes of figs</a:t>
            </a:r>
            <a:r>
              <a:rPr lang="en" sz="1700"/>
              <a:t>, and loaded them on donkeys. </a:t>
            </a:r>
            <a:r>
              <a:rPr b="1" lang="en" sz="1700"/>
              <a:t>19</a:t>
            </a:r>
            <a:r>
              <a:rPr lang="en" sz="1700"/>
              <a:t> She said to her young men, “</a:t>
            </a:r>
            <a:r>
              <a:rPr lang="en" sz="1700">
                <a:highlight>
                  <a:srgbClr val="9FC5E8"/>
                </a:highlight>
              </a:rPr>
              <a:t>Go on before me; behold, I am coming after you.</a:t>
            </a:r>
            <a:r>
              <a:rPr lang="en" sz="1700"/>
              <a:t>” But she did not tell her husband Nabal. </a:t>
            </a:r>
            <a:r>
              <a:rPr b="1" lang="en" sz="1700"/>
              <a:t>20</a:t>
            </a:r>
            <a:r>
              <a:rPr lang="en" sz="1700"/>
              <a:t> It came about as she was riding on her donkey and coming down by the hidden part of the mountain, that behold, David and his men were coming down toward her; so she met them. </a:t>
            </a:r>
            <a:r>
              <a:rPr b="1" lang="en" sz="1700"/>
              <a:t>21</a:t>
            </a:r>
            <a:r>
              <a:rPr lang="en" sz="1700"/>
              <a:t> Now David had said, “</a:t>
            </a:r>
            <a:r>
              <a:rPr lang="en" sz="1700">
                <a:highlight>
                  <a:srgbClr val="B4A7D6"/>
                </a:highlight>
              </a:rPr>
              <a:t>Surely in vain I have guarded all that this man has in the wilderness, so that nothing was missed of all that belonged to him; and he has returned me evil for good. </a:t>
            </a:r>
            <a:r>
              <a:rPr b="1" lang="en" sz="1700">
                <a:highlight>
                  <a:srgbClr val="B4A7D6"/>
                </a:highlight>
              </a:rPr>
              <a:t>22</a:t>
            </a:r>
            <a:r>
              <a:rPr lang="en" sz="1700">
                <a:highlight>
                  <a:srgbClr val="B4A7D6"/>
                </a:highlight>
              </a:rPr>
              <a:t> May God do so to the enemies of David, and more also, if by morning I leave as much as one male of any who belong to him.</a:t>
            </a:r>
            <a:r>
              <a:rPr lang="en" sz="1700"/>
              <a:t>”</a:t>
            </a:r>
            <a:endParaRPr sz="1700"/>
          </a:p>
          <a:p>
            <a:pPr indent="0" lvl="0" marL="0" rtl="0" algn="l">
              <a:spcBef>
                <a:spcPts val="0"/>
              </a:spcBef>
              <a:spcAft>
                <a:spcPts val="0"/>
              </a:spcAft>
              <a:buNone/>
            </a:pPr>
            <a:r>
              <a:rPr lang="en" sz="1700"/>
              <a:t>                                                                                </a:t>
            </a:r>
            <a:r>
              <a:rPr b="1" lang="en" sz="1700"/>
              <a:t>1 Samuel 25:18-22 (NASB)</a:t>
            </a:r>
            <a:endParaRPr sz="1700"/>
          </a:p>
        </p:txBody>
      </p:sp>
      <p:sp>
        <p:nvSpPr>
          <p:cNvPr id="737" name="Google Shape;737;p92"/>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25:14-44</a:t>
            </a:r>
            <a:endParaRPr sz="3000">
              <a:solidFill>
                <a:srgbClr val="995334"/>
              </a:solidFill>
              <a:latin typeface="DM Sans ExtraLight"/>
              <a:ea typeface="DM Sans ExtraLight"/>
              <a:cs typeface="DM Sans ExtraLight"/>
              <a:sym typeface="DM Sans Extra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1" name="Shape 741"/>
        <p:cNvGrpSpPr/>
        <p:nvPr/>
      </p:nvGrpSpPr>
      <p:grpSpPr>
        <a:xfrm>
          <a:off x="0" y="0"/>
          <a:ext cx="0" cy="0"/>
          <a:chOff x="0" y="0"/>
          <a:chExt cx="0" cy="0"/>
        </a:xfrm>
      </p:grpSpPr>
      <p:sp>
        <p:nvSpPr>
          <p:cNvPr id="742" name="Google Shape;742;p93"/>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743" name="Google Shape;743;p93"/>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744" name="Google Shape;744;p93"/>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745" name="Google Shape;745;p93"/>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746" name="Google Shape;746;p93"/>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747" name="Google Shape;747;p93"/>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748" name="Google Shape;748;p93"/>
          <p:cNvSpPr txBox="1"/>
          <p:nvPr>
            <p:ph idx="1" type="subTitle"/>
          </p:nvPr>
        </p:nvSpPr>
        <p:spPr>
          <a:xfrm>
            <a:off x="713225" y="793700"/>
            <a:ext cx="7501800" cy="37053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700"/>
              <a:t>23</a:t>
            </a:r>
            <a:r>
              <a:rPr lang="en" sz="1700"/>
              <a:t> When Abigail saw David, she hurried and dismounted from her donkey, and fell on her face before David and bowed herself to the ground. </a:t>
            </a:r>
            <a:r>
              <a:rPr b="1" lang="en" sz="1700"/>
              <a:t>24</a:t>
            </a:r>
            <a:r>
              <a:rPr lang="en" sz="1700"/>
              <a:t> She fell at his feet and said, “</a:t>
            </a:r>
            <a:r>
              <a:rPr lang="en" sz="1700" u="sng">
                <a:highlight>
                  <a:srgbClr val="9FC5E8"/>
                </a:highlight>
              </a:rPr>
              <a:t>On me alone, my lord, be the blame.</a:t>
            </a:r>
            <a:r>
              <a:rPr lang="en" sz="1700">
                <a:highlight>
                  <a:srgbClr val="9FC5E8"/>
                </a:highlight>
              </a:rPr>
              <a:t> And please let your maidservant speak to you, and listen to the words of your maidservant. </a:t>
            </a:r>
            <a:r>
              <a:rPr b="1" lang="en" sz="1700">
                <a:highlight>
                  <a:srgbClr val="9FC5E8"/>
                </a:highlight>
              </a:rPr>
              <a:t>25</a:t>
            </a:r>
            <a:r>
              <a:rPr lang="en" sz="1700">
                <a:highlight>
                  <a:srgbClr val="9FC5E8"/>
                </a:highlight>
              </a:rPr>
              <a:t> Please do not let my lord pay attention to this </a:t>
            </a:r>
            <a:r>
              <a:rPr lang="en" sz="1700">
                <a:highlight>
                  <a:srgbClr val="FFE599"/>
                </a:highlight>
              </a:rPr>
              <a:t>worthless man</a:t>
            </a:r>
            <a:r>
              <a:rPr lang="en" sz="1700">
                <a:highlight>
                  <a:srgbClr val="9FC5E8"/>
                </a:highlight>
              </a:rPr>
              <a:t>, Nabal, for as his name is, so is he. Nabal is his name and folly is with him; but I your maidservant did not see the young men of my lord whom you sent.</a:t>
            </a:r>
            <a:endParaRPr sz="1700">
              <a:highlight>
                <a:srgbClr val="9FC5E8"/>
              </a:highlight>
            </a:endParaRPr>
          </a:p>
          <a:p>
            <a:pPr indent="0" lvl="0" marL="0" rtl="0" algn="l">
              <a:spcBef>
                <a:spcPts val="0"/>
              </a:spcBef>
              <a:spcAft>
                <a:spcPts val="0"/>
              </a:spcAft>
              <a:buNone/>
            </a:pPr>
            <a:r>
              <a:rPr lang="en" sz="1700"/>
              <a:t>                                                                                </a:t>
            </a:r>
            <a:r>
              <a:rPr b="1" lang="en" sz="1700"/>
              <a:t>1 Samuel 25:23-25 (NASB)</a:t>
            </a:r>
            <a:endParaRPr sz="1700"/>
          </a:p>
        </p:txBody>
      </p:sp>
      <p:sp>
        <p:nvSpPr>
          <p:cNvPr id="749" name="Google Shape;749;p93"/>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25:14-44</a:t>
            </a:r>
            <a:endParaRPr sz="3000">
              <a:solidFill>
                <a:srgbClr val="995334"/>
              </a:solidFill>
              <a:latin typeface="DM Sans ExtraLight"/>
              <a:ea typeface="DM Sans ExtraLight"/>
              <a:cs typeface="DM Sans ExtraLight"/>
              <a:sym typeface="DM Sans Extra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3" name="Shape 753"/>
        <p:cNvGrpSpPr/>
        <p:nvPr/>
      </p:nvGrpSpPr>
      <p:grpSpPr>
        <a:xfrm>
          <a:off x="0" y="0"/>
          <a:ext cx="0" cy="0"/>
          <a:chOff x="0" y="0"/>
          <a:chExt cx="0" cy="0"/>
        </a:xfrm>
      </p:grpSpPr>
      <p:sp>
        <p:nvSpPr>
          <p:cNvPr id="754" name="Google Shape;754;p94"/>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755" name="Google Shape;755;p94"/>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756" name="Google Shape;756;p94"/>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757" name="Google Shape;757;p94"/>
          <p:cNvPicPr preferRelativeResize="0"/>
          <p:nvPr/>
        </p:nvPicPr>
        <p:blipFill rotWithShape="1">
          <a:blip r:embed="rId5">
            <a:alphaModFix/>
          </a:blip>
          <a:srcRect b="-7426" l="52876" r="-4940" t="-19091"/>
          <a:stretch/>
        </p:blipFill>
        <p:spPr>
          <a:xfrm>
            <a:off x="4" y="3300890"/>
            <a:ext cx="513593" cy="2282427"/>
          </a:xfrm>
          <a:prstGeom prst="rect">
            <a:avLst/>
          </a:prstGeom>
          <a:noFill/>
          <a:ln>
            <a:noFill/>
          </a:ln>
        </p:spPr>
      </p:pic>
      <p:pic>
        <p:nvPicPr>
          <p:cNvPr id="758" name="Google Shape;758;p94"/>
          <p:cNvPicPr preferRelativeResize="0"/>
          <p:nvPr/>
        </p:nvPicPr>
        <p:blipFill rotWithShape="1">
          <a:blip r:embed="rId6">
            <a:alphaModFix/>
          </a:blip>
          <a:srcRect b="23421" l="6770" r="64208" t="24299"/>
          <a:stretch/>
        </p:blipFill>
        <p:spPr>
          <a:xfrm>
            <a:off x="1862052" y="4672248"/>
            <a:ext cx="1282483" cy="1299565"/>
          </a:xfrm>
          <a:prstGeom prst="rect">
            <a:avLst/>
          </a:prstGeom>
          <a:noFill/>
          <a:ln>
            <a:noFill/>
          </a:ln>
        </p:spPr>
      </p:pic>
      <p:sp>
        <p:nvSpPr>
          <p:cNvPr id="759" name="Google Shape;759;p94"/>
          <p:cNvSpPr txBox="1"/>
          <p:nvPr>
            <p:ph idx="1" type="subTitle"/>
          </p:nvPr>
        </p:nvSpPr>
        <p:spPr>
          <a:xfrm>
            <a:off x="713225" y="793700"/>
            <a:ext cx="7501800" cy="37053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t>26</a:t>
            </a:r>
            <a:r>
              <a:rPr lang="en"/>
              <a:t> “</a:t>
            </a:r>
            <a:r>
              <a:rPr lang="en">
                <a:highlight>
                  <a:srgbClr val="9FC5E8"/>
                </a:highlight>
              </a:rPr>
              <a:t>Now therefore, my lord, as the Lord lives, and as your soul lives, since the Lord has restrained you from shedding blood, and from avenging yourself by your own hand, now then let your enemies and those who seek evil against my lord, be as Nabal. </a:t>
            </a:r>
            <a:r>
              <a:rPr b="1" lang="en">
                <a:highlight>
                  <a:srgbClr val="9FC5E8"/>
                </a:highlight>
              </a:rPr>
              <a:t>27</a:t>
            </a:r>
            <a:r>
              <a:rPr lang="en">
                <a:highlight>
                  <a:srgbClr val="9FC5E8"/>
                </a:highlight>
              </a:rPr>
              <a:t> Now let this gift which your maidservant has brought to my lord be given to the young men who accompany my lord. </a:t>
            </a:r>
            <a:r>
              <a:rPr b="1" lang="en">
                <a:highlight>
                  <a:srgbClr val="9FC5E8"/>
                </a:highlight>
              </a:rPr>
              <a:t>28</a:t>
            </a:r>
            <a:r>
              <a:rPr lang="en">
                <a:highlight>
                  <a:srgbClr val="9FC5E8"/>
                </a:highlight>
              </a:rPr>
              <a:t> Please forgive the transgression of your maidservant; for the Lord will certainly make for my lord an enduring house, because my lord is fighting the battles of the Lord, and evil will not be found in you all your days. </a:t>
            </a:r>
            <a:r>
              <a:rPr b="1" lang="en">
                <a:highlight>
                  <a:srgbClr val="9FC5E8"/>
                </a:highlight>
              </a:rPr>
              <a:t>29</a:t>
            </a:r>
            <a:r>
              <a:rPr lang="en">
                <a:highlight>
                  <a:srgbClr val="9FC5E8"/>
                </a:highlight>
              </a:rPr>
              <a:t> Should anyone rise up to pursue you and to seek your life, then the life of my lord shall be bound in the </a:t>
            </a:r>
            <a:r>
              <a:rPr lang="en">
                <a:highlight>
                  <a:srgbClr val="FFE599"/>
                </a:highlight>
              </a:rPr>
              <a:t>bundle of the living</a:t>
            </a:r>
            <a:r>
              <a:rPr lang="en">
                <a:highlight>
                  <a:srgbClr val="9FC5E8"/>
                </a:highlight>
              </a:rPr>
              <a:t> with the Lord your God; but the lives of your enemies He will sling out as from the hollow of a sling. </a:t>
            </a:r>
            <a:r>
              <a:rPr b="1" lang="en">
                <a:highlight>
                  <a:srgbClr val="9FC5E8"/>
                </a:highlight>
              </a:rPr>
              <a:t>30</a:t>
            </a:r>
            <a:r>
              <a:rPr lang="en">
                <a:highlight>
                  <a:srgbClr val="9FC5E8"/>
                </a:highlight>
              </a:rPr>
              <a:t> And when the Lord does for my lord according to all the good that He has spoken concerning you, and appoints you ruler over Israel, </a:t>
            </a:r>
            <a:r>
              <a:rPr b="1" lang="en">
                <a:highlight>
                  <a:srgbClr val="9FC5E8"/>
                </a:highlight>
              </a:rPr>
              <a:t>31</a:t>
            </a:r>
            <a:r>
              <a:rPr lang="en">
                <a:highlight>
                  <a:srgbClr val="9FC5E8"/>
                </a:highlight>
              </a:rPr>
              <a:t> this will not cause grief or a troubled heart to my lord, both by having shed blood without cause and by my lord having avenged himself. When the Lord deals well with my lord, then remember your maidservant.</a:t>
            </a:r>
            <a:r>
              <a:rPr lang="en"/>
              <a:t>”</a:t>
            </a:r>
            <a:endParaRPr/>
          </a:p>
          <a:p>
            <a:pPr indent="0" lvl="0" marL="0" rtl="0" algn="l">
              <a:spcBef>
                <a:spcPts val="0"/>
              </a:spcBef>
              <a:spcAft>
                <a:spcPts val="0"/>
              </a:spcAft>
              <a:buNone/>
            </a:pPr>
            <a:r>
              <a:rPr lang="en"/>
              <a:t>                                                                                        </a:t>
            </a:r>
            <a:r>
              <a:rPr b="1" lang="en"/>
              <a:t>1 Samuel 25:26-31 (NASB)</a:t>
            </a:r>
            <a:endParaRPr/>
          </a:p>
        </p:txBody>
      </p:sp>
      <p:sp>
        <p:nvSpPr>
          <p:cNvPr id="760" name="Google Shape;760;p94"/>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25:14-44</a:t>
            </a:r>
            <a:endParaRPr sz="3000">
              <a:solidFill>
                <a:srgbClr val="995334"/>
              </a:solidFill>
              <a:latin typeface="DM Sans ExtraLight"/>
              <a:ea typeface="DM Sans ExtraLight"/>
              <a:cs typeface="DM Sans ExtraLight"/>
              <a:sym typeface="DM Sans Extra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4" name="Shape 764"/>
        <p:cNvGrpSpPr/>
        <p:nvPr/>
      </p:nvGrpSpPr>
      <p:grpSpPr>
        <a:xfrm>
          <a:off x="0" y="0"/>
          <a:ext cx="0" cy="0"/>
          <a:chOff x="0" y="0"/>
          <a:chExt cx="0" cy="0"/>
        </a:xfrm>
      </p:grpSpPr>
      <p:sp>
        <p:nvSpPr>
          <p:cNvPr id="765" name="Google Shape;765;p95"/>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766" name="Google Shape;766;p95"/>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767" name="Google Shape;767;p95"/>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768" name="Google Shape;768;p95"/>
          <p:cNvPicPr preferRelativeResize="0"/>
          <p:nvPr/>
        </p:nvPicPr>
        <p:blipFill rotWithShape="1">
          <a:blip r:embed="rId5">
            <a:alphaModFix/>
          </a:blip>
          <a:srcRect b="-7426" l="52876" r="-4940" t="-19091"/>
          <a:stretch/>
        </p:blipFill>
        <p:spPr>
          <a:xfrm>
            <a:off x="4" y="3300890"/>
            <a:ext cx="513593" cy="2282427"/>
          </a:xfrm>
          <a:prstGeom prst="rect">
            <a:avLst/>
          </a:prstGeom>
          <a:noFill/>
          <a:ln>
            <a:noFill/>
          </a:ln>
        </p:spPr>
      </p:pic>
      <p:pic>
        <p:nvPicPr>
          <p:cNvPr id="769" name="Google Shape;769;p95"/>
          <p:cNvPicPr preferRelativeResize="0"/>
          <p:nvPr/>
        </p:nvPicPr>
        <p:blipFill rotWithShape="1">
          <a:blip r:embed="rId6">
            <a:alphaModFix/>
          </a:blip>
          <a:srcRect b="23421" l="6770" r="64208" t="24299"/>
          <a:stretch/>
        </p:blipFill>
        <p:spPr>
          <a:xfrm>
            <a:off x="1862052" y="4672248"/>
            <a:ext cx="1282483" cy="1299565"/>
          </a:xfrm>
          <a:prstGeom prst="rect">
            <a:avLst/>
          </a:prstGeom>
          <a:noFill/>
          <a:ln>
            <a:noFill/>
          </a:ln>
        </p:spPr>
      </p:pic>
      <p:sp>
        <p:nvSpPr>
          <p:cNvPr id="770" name="Google Shape;770;p95"/>
          <p:cNvSpPr txBox="1"/>
          <p:nvPr>
            <p:ph idx="1" type="subTitle"/>
          </p:nvPr>
        </p:nvSpPr>
        <p:spPr>
          <a:xfrm>
            <a:off x="713225" y="793700"/>
            <a:ext cx="7501800" cy="37053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700"/>
              <a:t>32</a:t>
            </a:r>
            <a:r>
              <a:rPr lang="en" sz="1700"/>
              <a:t> Then David said to Abigail, “</a:t>
            </a:r>
            <a:r>
              <a:rPr lang="en" sz="1700">
                <a:highlight>
                  <a:srgbClr val="B4A7D6"/>
                </a:highlight>
              </a:rPr>
              <a:t>Blessed be the Lord God of Israel, who sent you this day to meet me, </a:t>
            </a:r>
            <a:r>
              <a:rPr b="1" lang="en" sz="1700">
                <a:highlight>
                  <a:srgbClr val="B4A7D6"/>
                </a:highlight>
              </a:rPr>
              <a:t>33</a:t>
            </a:r>
            <a:r>
              <a:rPr lang="en" sz="1700">
                <a:highlight>
                  <a:srgbClr val="B4A7D6"/>
                </a:highlight>
              </a:rPr>
              <a:t> and blessed be your discernment, and blessed be you, who have kept me this day from bloodshed and from avenging myself by my own hand. </a:t>
            </a:r>
            <a:r>
              <a:rPr b="1" lang="en" sz="1700">
                <a:highlight>
                  <a:srgbClr val="B4A7D6"/>
                </a:highlight>
              </a:rPr>
              <a:t>34</a:t>
            </a:r>
            <a:r>
              <a:rPr lang="en" sz="1700">
                <a:highlight>
                  <a:srgbClr val="B4A7D6"/>
                </a:highlight>
              </a:rPr>
              <a:t> Nevertheless, as the Lord God of Israel lives, who has restrained me from harming you, unless you had come quickly to meet me, surely there would not have been left to Nabal until the morning light as much as one male.</a:t>
            </a:r>
            <a:r>
              <a:rPr lang="en" sz="1700"/>
              <a:t>” </a:t>
            </a:r>
            <a:r>
              <a:rPr b="1" lang="en" sz="1700"/>
              <a:t>35</a:t>
            </a:r>
            <a:r>
              <a:rPr lang="en" sz="1700"/>
              <a:t> So David received from her hand what she had brought him and said to her, “</a:t>
            </a:r>
            <a:r>
              <a:rPr lang="en" sz="1700">
                <a:highlight>
                  <a:srgbClr val="B4A7D6"/>
                </a:highlight>
              </a:rPr>
              <a:t>Go up to your house in peace. See, I have listened to you and granted your request.</a:t>
            </a:r>
            <a:r>
              <a:rPr lang="en" sz="1700"/>
              <a:t>”</a:t>
            </a:r>
            <a:endParaRPr sz="1700"/>
          </a:p>
          <a:p>
            <a:pPr indent="0" lvl="0" marL="0" rtl="0" algn="l">
              <a:spcBef>
                <a:spcPts val="0"/>
              </a:spcBef>
              <a:spcAft>
                <a:spcPts val="0"/>
              </a:spcAft>
              <a:buNone/>
            </a:pPr>
            <a:r>
              <a:t/>
            </a:r>
            <a:endParaRPr sz="1700"/>
          </a:p>
          <a:p>
            <a:pPr indent="0" lvl="0" marL="0" rtl="0" algn="l">
              <a:spcBef>
                <a:spcPts val="0"/>
              </a:spcBef>
              <a:spcAft>
                <a:spcPts val="0"/>
              </a:spcAft>
              <a:buNone/>
            </a:pPr>
            <a:r>
              <a:rPr lang="en" sz="1700"/>
              <a:t>                                                                                </a:t>
            </a:r>
            <a:r>
              <a:rPr b="1" lang="en" sz="1700"/>
              <a:t>1 Samuel 25:32-35 (NASB)</a:t>
            </a:r>
            <a:endParaRPr sz="1700"/>
          </a:p>
        </p:txBody>
      </p:sp>
      <p:sp>
        <p:nvSpPr>
          <p:cNvPr id="771" name="Google Shape;771;p95"/>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25:14-44</a:t>
            </a:r>
            <a:endParaRPr sz="3000">
              <a:solidFill>
                <a:srgbClr val="995334"/>
              </a:solidFill>
              <a:latin typeface="DM Sans ExtraLight"/>
              <a:ea typeface="DM Sans ExtraLight"/>
              <a:cs typeface="DM Sans ExtraLight"/>
              <a:sym typeface="DM Sans ExtraLight"/>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5" name="Shape 775"/>
        <p:cNvGrpSpPr/>
        <p:nvPr/>
      </p:nvGrpSpPr>
      <p:grpSpPr>
        <a:xfrm>
          <a:off x="0" y="0"/>
          <a:ext cx="0" cy="0"/>
          <a:chOff x="0" y="0"/>
          <a:chExt cx="0" cy="0"/>
        </a:xfrm>
      </p:grpSpPr>
      <p:sp>
        <p:nvSpPr>
          <p:cNvPr id="776" name="Google Shape;776;p96"/>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777" name="Google Shape;777;p96"/>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778" name="Google Shape;778;p96"/>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779" name="Google Shape;779;p96"/>
          <p:cNvPicPr preferRelativeResize="0"/>
          <p:nvPr/>
        </p:nvPicPr>
        <p:blipFill rotWithShape="1">
          <a:blip r:embed="rId5">
            <a:alphaModFix/>
          </a:blip>
          <a:srcRect b="-7426" l="52876" r="-4940" t="-19091"/>
          <a:stretch/>
        </p:blipFill>
        <p:spPr>
          <a:xfrm>
            <a:off x="4" y="3300890"/>
            <a:ext cx="513593" cy="2282427"/>
          </a:xfrm>
          <a:prstGeom prst="rect">
            <a:avLst/>
          </a:prstGeom>
          <a:noFill/>
          <a:ln>
            <a:noFill/>
          </a:ln>
        </p:spPr>
      </p:pic>
      <p:pic>
        <p:nvPicPr>
          <p:cNvPr id="780" name="Google Shape;780;p96"/>
          <p:cNvPicPr preferRelativeResize="0"/>
          <p:nvPr/>
        </p:nvPicPr>
        <p:blipFill rotWithShape="1">
          <a:blip r:embed="rId6">
            <a:alphaModFix/>
          </a:blip>
          <a:srcRect b="23421" l="6770" r="64208" t="24299"/>
          <a:stretch/>
        </p:blipFill>
        <p:spPr>
          <a:xfrm>
            <a:off x="1862052" y="4672248"/>
            <a:ext cx="1282483" cy="1299565"/>
          </a:xfrm>
          <a:prstGeom prst="rect">
            <a:avLst/>
          </a:prstGeom>
          <a:noFill/>
          <a:ln>
            <a:noFill/>
          </a:ln>
        </p:spPr>
      </p:pic>
      <p:sp>
        <p:nvSpPr>
          <p:cNvPr id="781" name="Google Shape;781;p96"/>
          <p:cNvSpPr txBox="1"/>
          <p:nvPr>
            <p:ph idx="1" type="subTitle"/>
          </p:nvPr>
        </p:nvSpPr>
        <p:spPr>
          <a:xfrm>
            <a:off x="713225" y="793700"/>
            <a:ext cx="7501800" cy="37053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700"/>
              <a:t>36</a:t>
            </a:r>
            <a:r>
              <a:rPr lang="en" sz="1700"/>
              <a:t> Then Abigail came to Nabal, and behold, he was holding a feast in his house, like the feast of a king. And Nabal’s heart was merry within him, for he was very drunk; </a:t>
            </a:r>
            <a:r>
              <a:rPr lang="en" sz="1700">
                <a:highlight>
                  <a:srgbClr val="FFE599"/>
                </a:highlight>
              </a:rPr>
              <a:t>so she did not tell him anything at all until the morning light</a:t>
            </a:r>
            <a:r>
              <a:rPr lang="en" sz="1700"/>
              <a:t>. </a:t>
            </a:r>
            <a:r>
              <a:rPr b="1" lang="en" sz="1700"/>
              <a:t>37</a:t>
            </a:r>
            <a:r>
              <a:rPr lang="en" sz="1700"/>
              <a:t> But in the morning, when the wine had gone out of Nabal, his wife told him these things, and </a:t>
            </a:r>
            <a:r>
              <a:rPr lang="en" sz="1700">
                <a:highlight>
                  <a:srgbClr val="FFE599"/>
                </a:highlight>
              </a:rPr>
              <a:t>his heart died within him so that he became as a stone</a:t>
            </a:r>
            <a:r>
              <a:rPr lang="en" sz="1700"/>
              <a:t>. </a:t>
            </a:r>
            <a:r>
              <a:rPr b="1" lang="en" sz="1700"/>
              <a:t>38</a:t>
            </a:r>
            <a:r>
              <a:rPr lang="en" sz="1700"/>
              <a:t> About ten days later, the Lord struck Nabal and he died.</a:t>
            </a:r>
            <a:endParaRPr sz="1700"/>
          </a:p>
          <a:p>
            <a:pPr indent="0" lvl="0" marL="0" rtl="0" algn="l">
              <a:spcBef>
                <a:spcPts val="0"/>
              </a:spcBef>
              <a:spcAft>
                <a:spcPts val="0"/>
              </a:spcAft>
              <a:buNone/>
            </a:pPr>
            <a:r>
              <a:t/>
            </a:r>
            <a:endParaRPr sz="1700"/>
          </a:p>
          <a:p>
            <a:pPr indent="0" lvl="0" marL="0" rtl="0" algn="l">
              <a:spcBef>
                <a:spcPts val="0"/>
              </a:spcBef>
              <a:spcAft>
                <a:spcPts val="0"/>
              </a:spcAft>
              <a:buNone/>
            </a:pPr>
            <a:r>
              <a:rPr lang="en" sz="1700"/>
              <a:t>                                                                               </a:t>
            </a:r>
            <a:r>
              <a:rPr b="1" lang="en" sz="1700"/>
              <a:t>1 Samuel 25:36-38 (NASB)</a:t>
            </a:r>
            <a:endParaRPr sz="1700"/>
          </a:p>
        </p:txBody>
      </p:sp>
      <p:sp>
        <p:nvSpPr>
          <p:cNvPr id="782" name="Google Shape;782;p96"/>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25:14-44</a:t>
            </a:r>
            <a:endParaRPr sz="3000">
              <a:solidFill>
                <a:srgbClr val="995334"/>
              </a:solidFill>
              <a:latin typeface="DM Sans ExtraLight"/>
              <a:ea typeface="DM Sans ExtraLight"/>
              <a:cs typeface="DM Sans ExtraLight"/>
              <a:sym typeface="DM Sans ExtraLight"/>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6" name="Shape 786"/>
        <p:cNvGrpSpPr/>
        <p:nvPr/>
      </p:nvGrpSpPr>
      <p:grpSpPr>
        <a:xfrm>
          <a:off x="0" y="0"/>
          <a:ext cx="0" cy="0"/>
          <a:chOff x="0" y="0"/>
          <a:chExt cx="0" cy="0"/>
        </a:xfrm>
      </p:grpSpPr>
      <p:sp>
        <p:nvSpPr>
          <p:cNvPr id="787" name="Google Shape;787;p97"/>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788" name="Google Shape;788;p97"/>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789" name="Google Shape;789;p97"/>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790" name="Google Shape;790;p97"/>
          <p:cNvPicPr preferRelativeResize="0"/>
          <p:nvPr/>
        </p:nvPicPr>
        <p:blipFill rotWithShape="1">
          <a:blip r:embed="rId5">
            <a:alphaModFix/>
          </a:blip>
          <a:srcRect b="-7426" l="52876" r="-4940" t="-19091"/>
          <a:stretch/>
        </p:blipFill>
        <p:spPr>
          <a:xfrm>
            <a:off x="4" y="3300890"/>
            <a:ext cx="513593" cy="2282427"/>
          </a:xfrm>
          <a:prstGeom prst="rect">
            <a:avLst/>
          </a:prstGeom>
          <a:noFill/>
          <a:ln>
            <a:noFill/>
          </a:ln>
        </p:spPr>
      </p:pic>
      <p:pic>
        <p:nvPicPr>
          <p:cNvPr id="791" name="Google Shape;791;p97"/>
          <p:cNvPicPr preferRelativeResize="0"/>
          <p:nvPr/>
        </p:nvPicPr>
        <p:blipFill rotWithShape="1">
          <a:blip r:embed="rId6">
            <a:alphaModFix/>
          </a:blip>
          <a:srcRect b="23421" l="6770" r="64208" t="24299"/>
          <a:stretch/>
        </p:blipFill>
        <p:spPr>
          <a:xfrm>
            <a:off x="1862052" y="4672248"/>
            <a:ext cx="1282483" cy="1299565"/>
          </a:xfrm>
          <a:prstGeom prst="rect">
            <a:avLst/>
          </a:prstGeom>
          <a:noFill/>
          <a:ln>
            <a:noFill/>
          </a:ln>
        </p:spPr>
      </p:pic>
      <p:sp>
        <p:nvSpPr>
          <p:cNvPr id="792" name="Google Shape;792;p97"/>
          <p:cNvSpPr txBox="1"/>
          <p:nvPr>
            <p:ph idx="1" type="subTitle"/>
          </p:nvPr>
        </p:nvSpPr>
        <p:spPr>
          <a:xfrm>
            <a:off x="713225" y="793700"/>
            <a:ext cx="7501800" cy="37053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700"/>
              <a:t>39</a:t>
            </a:r>
            <a:r>
              <a:rPr lang="en" sz="1700"/>
              <a:t> When David heard that Nabal was dead, he said, “</a:t>
            </a:r>
            <a:r>
              <a:rPr lang="en" sz="1700">
                <a:highlight>
                  <a:srgbClr val="B4A7D6"/>
                </a:highlight>
              </a:rPr>
              <a:t>Blessed be the Lord, who has pleaded the cause of my reproach from the hand of Nabal and has kept back His servant from evil. The Lord has also returned the evildoing of Nabal on his own head.</a:t>
            </a:r>
            <a:r>
              <a:rPr lang="en" sz="1700"/>
              <a:t>” Then David sent a proposal to Abigail, to take her as his wife. </a:t>
            </a:r>
            <a:r>
              <a:rPr b="1" lang="en" sz="1700"/>
              <a:t>40</a:t>
            </a:r>
            <a:r>
              <a:rPr lang="en" sz="1700"/>
              <a:t> When the servants of David came to Abigail at Carmel, they spoke to her, saying, “</a:t>
            </a:r>
            <a:r>
              <a:rPr lang="en" sz="1700">
                <a:highlight>
                  <a:srgbClr val="B6D7A8"/>
                </a:highlight>
              </a:rPr>
              <a:t>David has sent us to you to take you as his wife.</a:t>
            </a:r>
            <a:r>
              <a:rPr lang="en" sz="1700"/>
              <a:t>” </a:t>
            </a:r>
            <a:r>
              <a:rPr b="1" lang="en" sz="1700"/>
              <a:t>41</a:t>
            </a:r>
            <a:r>
              <a:rPr lang="en" sz="1700"/>
              <a:t> She arose and bowed with her face to the ground and said, “</a:t>
            </a:r>
            <a:r>
              <a:rPr lang="en" sz="1700">
                <a:highlight>
                  <a:srgbClr val="9FC5E8"/>
                </a:highlight>
              </a:rPr>
              <a:t>Behold, your maidservant is a maid to wash the feet of my lord’s servants.</a:t>
            </a:r>
            <a:r>
              <a:rPr lang="en" sz="1700"/>
              <a:t>” </a:t>
            </a:r>
            <a:r>
              <a:rPr b="1" lang="en" sz="1700"/>
              <a:t>42</a:t>
            </a:r>
            <a:r>
              <a:rPr lang="en" sz="1700"/>
              <a:t> Then Abigail quickly arose, and rode on a donkey, with her five maidens who attended her; and she followed the messengers of David and became his wife.</a:t>
            </a:r>
            <a:endParaRPr sz="1700"/>
          </a:p>
          <a:p>
            <a:pPr indent="0" lvl="0" marL="0" rtl="0" algn="l">
              <a:spcBef>
                <a:spcPts val="0"/>
              </a:spcBef>
              <a:spcAft>
                <a:spcPts val="0"/>
              </a:spcAft>
              <a:buNone/>
            </a:pPr>
            <a:r>
              <a:t/>
            </a:r>
            <a:endParaRPr sz="1700"/>
          </a:p>
          <a:p>
            <a:pPr indent="0" lvl="0" marL="0" rtl="0" algn="l">
              <a:spcBef>
                <a:spcPts val="0"/>
              </a:spcBef>
              <a:spcAft>
                <a:spcPts val="0"/>
              </a:spcAft>
              <a:buNone/>
            </a:pPr>
            <a:r>
              <a:rPr lang="en" sz="1700"/>
              <a:t>                                                                               </a:t>
            </a:r>
            <a:r>
              <a:rPr b="1" lang="en" sz="1700"/>
              <a:t>1 Samuel 25:39-42 (NASB)</a:t>
            </a:r>
            <a:endParaRPr sz="1700"/>
          </a:p>
        </p:txBody>
      </p:sp>
      <p:sp>
        <p:nvSpPr>
          <p:cNvPr id="793" name="Google Shape;793;p97"/>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25:14-44</a:t>
            </a:r>
            <a:endParaRPr sz="3000">
              <a:solidFill>
                <a:srgbClr val="995334"/>
              </a:solidFill>
              <a:latin typeface="DM Sans ExtraLight"/>
              <a:ea typeface="DM Sans ExtraLight"/>
              <a:cs typeface="DM Sans ExtraLight"/>
              <a:sym typeface="DM Sans ExtraLigh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3" name="Shape 593"/>
        <p:cNvGrpSpPr/>
        <p:nvPr/>
      </p:nvGrpSpPr>
      <p:grpSpPr>
        <a:xfrm>
          <a:off x="0" y="0"/>
          <a:ext cx="0" cy="0"/>
          <a:chOff x="0" y="0"/>
          <a:chExt cx="0" cy="0"/>
        </a:xfrm>
      </p:grpSpPr>
      <p:sp>
        <p:nvSpPr>
          <p:cNvPr id="594" name="Google Shape;594;p80"/>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Contact Us</a:t>
            </a:r>
            <a:endParaRPr/>
          </a:p>
        </p:txBody>
      </p:sp>
      <p:pic>
        <p:nvPicPr>
          <p:cNvPr id="595" name="Google Shape;595;p80"/>
          <p:cNvPicPr preferRelativeResize="0"/>
          <p:nvPr/>
        </p:nvPicPr>
        <p:blipFill>
          <a:blip r:embed="rId3">
            <a:alphaModFix/>
          </a:blip>
          <a:stretch>
            <a:fillRect/>
          </a:stretch>
        </p:blipFill>
        <p:spPr>
          <a:xfrm>
            <a:off x="410356" y="1430475"/>
            <a:ext cx="2239575" cy="2687474"/>
          </a:xfrm>
          <a:prstGeom prst="rect">
            <a:avLst/>
          </a:prstGeom>
          <a:noFill/>
          <a:ln>
            <a:noFill/>
          </a:ln>
        </p:spPr>
      </p:pic>
      <p:pic>
        <p:nvPicPr>
          <p:cNvPr id="596" name="Google Shape;596;p80"/>
          <p:cNvPicPr preferRelativeResize="0"/>
          <p:nvPr/>
        </p:nvPicPr>
        <p:blipFill>
          <a:blip r:embed="rId4">
            <a:alphaModFix/>
          </a:blip>
          <a:stretch>
            <a:fillRect/>
          </a:stretch>
        </p:blipFill>
        <p:spPr>
          <a:xfrm>
            <a:off x="6553243" y="1465975"/>
            <a:ext cx="2180401" cy="2616474"/>
          </a:xfrm>
          <a:prstGeom prst="rect">
            <a:avLst/>
          </a:prstGeom>
          <a:noFill/>
          <a:ln>
            <a:noFill/>
          </a:ln>
        </p:spPr>
      </p:pic>
      <p:pic>
        <p:nvPicPr>
          <p:cNvPr id="597" name="Google Shape;597;p80"/>
          <p:cNvPicPr preferRelativeResize="0"/>
          <p:nvPr/>
        </p:nvPicPr>
        <p:blipFill>
          <a:blip r:embed="rId5">
            <a:alphaModFix/>
          </a:blip>
          <a:stretch>
            <a:fillRect/>
          </a:stretch>
        </p:blipFill>
        <p:spPr>
          <a:xfrm>
            <a:off x="3511387" y="1468212"/>
            <a:ext cx="2180401" cy="261201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7" name="Shape 797"/>
        <p:cNvGrpSpPr/>
        <p:nvPr/>
      </p:nvGrpSpPr>
      <p:grpSpPr>
        <a:xfrm>
          <a:off x="0" y="0"/>
          <a:ext cx="0" cy="0"/>
          <a:chOff x="0" y="0"/>
          <a:chExt cx="0" cy="0"/>
        </a:xfrm>
      </p:grpSpPr>
      <p:sp>
        <p:nvSpPr>
          <p:cNvPr id="798" name="Google Shape;798;p98"/>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799" name="Google Shape;799;p98"/>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800" name="Google Shape;800;p98"/>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801" name="Google Shape;801;p98"/>
          <p:cNvPicPr preferRelativeResize="0"/>
          <p:nvPr/>
        </p:nvPicPr>
        <p:blipFill rotWithShape="1">
          <a:blip r:embed="rId5">
            <a:alphaModFix/>
          </a:blip>
          <a:srcRect b="-7426" l="52876" r="-4940" t="-19091"/>
          <a:stretch/>
        </p:blipFill>
        <p:spPr>
          <a:xfrm>
            <a:off x="4" y="3300890"/>
            <a:ext cx="513593" cy="2282427"/>
          </a:xfrm>
          <a:prstGeom prst="rect">
            <a:avLst/>
          </a:prstGeom>
          <a:noFill/>
          <a:ln>
            <a:noFill/>
          </a:ln>
        </p:spPr>
      </p:pic>
      <p:pic>
        <p:nvPicPr>
          <p:cNvPr id="802" name="Google Shape;802;p98"/>
          <p:cNvPicPr preferRelativeResize="0"/>
          <p:nvPr/>
        </p:nvPicPr>
        <p:blipFill rotWithShape="1">
          <a:blip r:embed="rId6">
            <a:alphaModFix/>
          </a:blip>
          <a:srcRect b="23421" l="6770" r="64208" t="24299"/>
          <a:stretch/>
        </p:blipFill>
        <p:spPr>
          <a:xfrm>
            <a:off x="1862052" y="4672248"/>
            <a:ext cx="1282483" cy="1299565"/>
          </a:xfrm>
          <a:prstGeom prst="rect">
            <a:avLst/>
          </a:prstGeom>
          <a:noFill/>
          <a:ln>
            <a:noFill/>
          </a:ln>
        </p:spPr>
      </p:pic>
      <p:sp>
        <p:nvSpPr>
          <p:cNvPr id="803" name="Google Shape;803;p98"/>
          <p:cNvSpPr txBox="1"/>
          <p:nvPr>
            <p:ph idx="1" type="subTitle"/>
          </p:nvPr>
        </p:nvSpPr>
        <p:spPr>
          <a:xfrm>
            <a:off x="713225" y="793700"/>
            <a:ext cx="7501800" cy="37053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700"/>
              <a:t>43</a:t>
            </a:r>
            <a:r>
              <a:rPr lang="en" sz="1700"/>
              <a:t> David had also taken Ahinoam of Jezreel, and they both became his wives.</a:t>
            </a:r>
            <a:endParaRPr sz="1700"/>
          </a:p>
          <a:p>
            <a:pPr indent="0" lvl="0" marL="0" rtl="0" algn="l">
              <a:spcBef>
                <a:spcPts val="0"/>
              </a:spcBef>
              <a:spcAft>
                <a:spcPts val="0"/>
              </a:spcAft>
              <a:buNone/>
            </a:pPr>
            <a:r>
              <a:t/>
            </a:r>
            <a:endParaRPr sz="1700"/>
          </a:p>
          <a:p>
            <a:pPr indent="0" lvl="0" marL="0" rtl="0" algn="l">
              <a:spcBef>
                <a:spcPts val="0"/>
              </a:spcBef>
              <a:spcAft>
                <a:spcPts val="0"/>
              </a:spcAft>
              <a:buNone/>
            </a:pPr>
            <a:r>
              <a:rPr b="1" lang="en" sz="1700"/>
              <a:t>44</a:t>
            </a:r>
            <a:r>
              <a:rPr lang="en" sz="1700"/>
              <a:t> Now Saul had given Michal his daughter, David’s wife, to Palti the son of Laish, who was from Gallim.</a:t>
            </a:r>
            <a:endParaRPr sz="1700"/>
          </a:p>
          <a:p>
            <a:pPr indent="0" lvl="0" marL="0" rtl="0" algn="l">
              <a:spcBef>
                <a:spcPts val="0"/>
              </a:spcBef>
              <a:spcAft>
                <a:spcPts val="0"/>
              </a:spcAft>
              <a:buNone/>
            </a:pPr>
            <a:r>
              <a:t/>
            </a:r>
            <a:endParaRPr sz="1700"/>
          </a:p>
          <a:p>
            <a:pPr indent="0" lvl="0" marL="0" rtl="0" algn="l">
              <a:spcBef>
                <a:spcPts val="0"/>
              </a:spcBef>
              <a:spcAft>
                <a:spcPts val="0"/>
              </a:spcAft>
              <a:buNone/>
            </a:pPr>
            <a:r>
              <a:t/>
            </a:r>
            <a:endParaRPr sz="1700"/>
          </a:p>
          <a:p>
            <a:pPr indent="0" lvl="0" marL="0" rtl="0" algn="l">
              <a:spcBef>
                <a:spcPts val="0"/>
              </a:spcBef>
              <a:spcAft>
                <a:spcPts val="0"/>
              </a:spcAft>
              <a:buNone/>
            </a:pPr>
            <a:r>
              <a:rPr lang="en" sz="1700"/>
              <a:t>                                                                               </a:t>
            </a:r>
            <a:r>
              <a:rPr b="1" lang="en" sz="1700"/>
              <a:t>1 Samuel 25:43-44 (NASB)</a:t>
            </a:r>
            <a:endParaRPr sz="1700"/>
          </a:p>
        </p:txBody>
      </p:sp>
      <p:sp>
        <p:nvSpPr>
          <p:cNvPr id="804" name="Google Shape;804;p98"/>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25:14-44</a:t>
            </a:r>
            <a:endParaRPr sz="3000">
              <a:solidFill>
                <a:srgbClr val="995334"/>
              </a:solidFill>
              <a:latin typeface="DM Sans ExtraLight"/>
              <a:ea typeface="DM Sans ExtraLight"/>
              <a:cs typeface="DM Sans ExtraLight"/>
              <a:sym typeface="DM Sans ExtraLight"/>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8" name="Shape 808"/>
        <p:cNvGrpSpPr/>
        <p:nvPr/>
      </p:nvGrpSpPr>
      <p:grpSpPr>
        <a:xfrm>
          <a:off x="0" y="0"/>
          <a:ext cx="0" cy="0"/>
          <a:chOff x="0" y="0"/>
          <a:chExt cx="0" cy="0"/>
        </a:xfrm>
      </p:grpSpPr>
      <p:sp>
        <p:nvSpPr>
          <p:cNvPr id="809" name="Google Shape;809;p99"/>
          <p:cNvSpPr txBox="1"/>
          <p:nvPr>
            <p:ph type="title"/>
          </p:nvPr>
        </p:nvSpPr>
        <p:spPr>
          <a:xfrm>
            <a:off x="2685500" y="2460925"/>
            <a:ext cx="5267100" cy="212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David spares a king</a:t>
            </a:r>
            <a:endParaRPr/>
          </a:p>
        </p:txBody>
      </p:sp>
      <p:sp>
        <p:nvSpPr>
          <p:cNvPr id="810" name="Google Shape;810;p99"/>
          <p:cNvSpPr txBox="1"/>
          <p:nvPr>
            <p:ph idx="2" type="title"/>
          </p:nvPr>
        </p:nvSpPr>
        <p:spPr>
          <a:xfrm>
            <a:off x="2685500" y="1577100"/>
            <a:ext cx="1810200" cy="1112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8000">
                <a:latin typeface="DM Sans ExtraLight"/>
                <a:ea typeface="DM Sans ExtraLight"/>
                <a:cs typeface="DM Sans ExtraLight"/>
                <a:sym typeface="DM Sans ExtraLight"/>
              </a:rPr>
              <a:t>04</a:t>
            </a:r>
            <a:endParaRPr sz="8000">
              <a:latin typeface="DM Sans ExtraLight"/>
              <a:ea typeface="DM Sans ExtraLight"/>
              <a:cs typeface="DM Sans ExtraLight"/>
              <a:sym typeface="DM Sans ExtraLight"/>
            </a:endParaRPr>
          </a:p>
        </p:txBody>
      </p:sp>
      <p:pic>
        <p:nvPicPr>
          <p:cNvPr id="811" name="Google Shape;811;p99"/>
          <p:cNvPicPr preferRelativeResize="0"/>
          <p:nvPr/>
        </p:nvPicPr>
        <p:blipFill rotWithShape="1">
          <a:blip r:embed="rId3">
            <a:alphaModFix/>
          </a:blip>
          <a:srcRect b="0" l="0" r="74094" t="0"/>
          <a:stretch/>
        </p:blipFill>
        <p:spPr>
          <a:xfrm>
            <a:off x="0" y="0"/>
            <a:ext cx="1999073" cy="5143501"/>
          </a:xfrm>
          <a:prstGeom prst="rect">
            <a:avLst/>
          </a:prstGeom>
          <a:noFill/>
          <a:ln>
            <a:noFill/>
          </a:ln>
        </p:spPr>
      </p:pic>
      <p:grpSp>
        <p:nvGrpSpPr>
          <p:cNvPr id="812" name="Google Shape;812;p99"/>
          <p:cNvGrpSpPr/>
          <p:nvPr/>
        </p:nvGrpSpPr>
        <p:grpSpPr>
          <a:xfrm>
            <a:off x="6661100" y="0"/>
            <a:ext cx="2482905" cy="5143501"/>
            <a:chOff x="6661100" y="0"/>
            <a:chExt cx="2482905" cy="5143501"/>
          </a:xfrm>
        </p:grpSpPr>
        <p:pic>
          <p:nvPicPr>
            <p:cNvPr id="813" name="Google Shape;813;p99"/>
            <p:cNvPicPr preferRelativeResize="0"/>
            <p:nvPr/>
          </p:nvPicPr>
          <p:blipFill rotWithShape="1">
            <a:blip r:embed="rId4">
              <a:alphaModFix/>
            </a:blip>
            <a:srcRect b="55807" l="592" r="55204" t="-31818"/>
            <a:stretch/>
          </p:blipFill>
          <p:spPr>
            <a:xfrm>
              <a:off x="6661100" y="2741975"/>
              <a:ext cx="2482898" cy="2401525"/>
            </a:xfrm>
            <a:prstGeom prst="rect">
              <a:avLst/>
            </a:prstGeom>
            <a:noFill/>
            <a:ln>
              <a:noFill/>
            </a:ln>
          </p:spPr>
        </p:pic>
        <p:pic>
          <p:nvPicPr>
            <p:cNvPr id="814" name="Google Shape;814;p99"/>
            <p:cNvPicPr preferRelativeResize="0"/>
            <p:nvPr/>
          </p:nvPicPr>
          <p:blipFill rotWithShape="1">
            <a:blip r:embed="rId5">
              <a:alphaModFix/>
            </a:blip>
            <a:srcRect b="-4602" l="51695" r="-2007" t="58621"/>
            <a:stretch/>
          </p:blipFill>
          <p:spPr>
            <a:xfrm flipH="1">
              <a:off x="7442306" y="0"/>
              <a:ext cx="1701699" cy="1612548"/>
            </a:xfrm>
            <a:prstGeom prst="rect">
              <a:avLst/>
            </a:prstGeom>
            <a:noFill/>
            <a:ln>
              <a:noFill/>
            </a:ln>
          </p:spPr>
        </p:pic>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8" name="Shape 818"/>
        <p:cNvGrpSpPr/>
        <p:nvPr/>
      </p:nvGrpSpPr>
      <p:grpSpPr>
        <a:xfrm>
          <a:off x="0" y="0"/>
          <a:ext cx="0" cy="0"/>
          <a:chOff x="0" y="0"/>
          <a:chExt cx="0" cy="0"/>
        </a:xfrm>
      </p:grpSpPr>
      <p:sp>
        <p:nvSpPr>
          <p:cNvPr id="819" name="Google Shape;819;p100"/>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820" name="Google Shape;820;p100"/>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821" name="Google Shape;821;p100"/>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822" name="Google Shape;822;p100"/>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823" name="Google Shape;823;p100"/>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824" name="Google Shape;824;p100"/>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825" name="Google Shape;825;p100"/>
          <p:cNvSpPr txBox="1"/>
          <p:nvPr>
            <p:ph idx="1" type="subTitle"/>
          </p:nvPr>
        </p:nvSpPr>
        <p:spPr>
          <a:xfrm>
            <a:off x="713225" y="793700"/>
            <a:ext cx="7501800" cy="37053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700"/>
              <a:t>1 </a:t>
            </a:r>
            <a:r>
              <a:rPr lang="en" sz="1700"/>
              <a:t>Then the Ziphites came to Saul at Gibeah, saying, “</a:t>
            </a:r>
            <a:r>
              <a:rPr lang="en" sz="1700">
                <a:highlight>
                  <a:srgbClr val="B6D7A8"/>
                </a:highlight>
              </a:rPr>
              <a:t>Is not David hiding on the hill of Hachilah, which is before Jeshimon?</a:t>
            </a:r>
            <a:r>
              <a:rPr lang="en" sz="1700"/>
              <a:t>” </a:t>
            </a:r>
            <a:r>
              <a:rPr b="1" lang="en" sz="1700"/>
              <a:t>2</a:t>
            </a:r>
            <a:r>
              <a:rPr lang="en" sz="1700"/>
              <a:t> So Saul arose and went down to the wilderness of Ziph, having with him three thousand chosen men of Israel, to search for David in the wilderness of Ziph. </a:t>
            </a:r>
            <a:r>
              <a:rPr b="1" lang="en" sz="1700"/>
              <a:t>3</a:t>
            </a:r>
            <a:r>
              <a:rPr lang="en" sz="1700"/>
              <a:t> Saul camped in the hill of Hachilah, which is before Jeshimon, beside the road, and David was staying in the wilderness. When he saw that Saul came after him into the wilderness, </a:t>
            </a:r>
            <a:r>
              <a:rPr b="1" lang="en" sz="1700"/>
              <a:t>4</a:t>
            </a:r>
            <a:r>
              <a:rPr lang="en" sz="1700"/>
              <a:t> David sent out spies, and he knew that Saul was definitely coming. </a:t>
            </a:r>
            <a:r>
              <a:rPr b="1" lang="en" sz="1700"/>
              <a:t>5</a:t>
            </a:r>
            <a:r>
              <a:rPr lang="en" sz="1700"/>
              <a:t> David then arose and came to the place where Saul had camped. </a:t>
            </a:r>
            <a:r>
              <a:rPr lang="en" sz="1700">
                <a:highlight>
                  <a:srgbClr val="FFE599"/>
                </a:highlight>
              </a:rPr>
              <a:t>And David saw the place where Saul lay, and Abner the son of Ner, the commander of his army; and Saul was lying in the circle of the camp, and the people were camped around him</a:t>
            </a:r>
            <a:r>
              <a:rPr lang="en" sz="1700"/>
              <a:t>.</a:t>
            </a:r>
            <a:endParaRPr sz="1700"/>
          </a:p>
          <a:p>
            <a:pPr indent="0" lvl="0" marL="0" rtl="0" algn="l">
              <a:spcBef>
                <a:spcPts val="0"/>
              </a:spcBef>
              <a:spcAft>
                <a:spcPts val="0"/>
              </a:spcAft>
              <a:buNone/>
            </a:pPr>
            <a:r>
              <a:t/>
            </a:r>
            <a:endParaRPr sz="1700"/>
          </a:p>
          <a:p>
            <a:pPr indent="0" lvl="0" marL="0" rtl="0" algn="l">
              <a:spcBef>
                <a:spcPts val="0"/>
              </a:spcBef>
              <a:spcAft>
                <a:spcPts val="0"/>
              </a:spcAft>
              <a:buNone/>
            </a:pPr>
            <a:r>
              <a:rPr lang="en" sz="1700"/>
              <a:t>                                                                                </a:t>
            </a:r>
            <a:r>
              <a:rPr b="1" lang="en" sz="1700"/>
              <a:t>1 Samuel 26:1-5 (NASB)</a:t>
            </a:r>
            <a:endParaRPr sz="1700"/>
          </a:p>
        </p:txBody>
      </p:sp>
      <p:sp>
        <p:nvSpPr>
          <p:cNvPr id="826" name="Google Shape;826;p100"/>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26:1-25</a:t>
            </a:r>
            <a:endParaRPr sz="3000">
              <a:solidFill>
                <a:srgbClr val="995334"/>
              </a:solidFill>
              <a:latin typeface="DM Sans ExtraLight"/>
              <a:ea typeface="DM Sans ExtraLight"/>
              <a:cs typeface="DM Sans ExtraLight"/>
              <a:sym typeface="DM Sans ExtraLight"/>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0" name="Shape 830"/>
        <p:cNvGrpSpPr/>
        <p:nvPr/>
      </p:nvGrpSpPr>
      <p:grpSpPr>
        <a:xfrm>
          <a:off x="0" y="0"/>
          <a:ext cx="0" cy="0"/>
          <a:chOff x="0" y="0"/>
          <a:chExt cx="0" cy="0"/>
        </a:xfrm>
      </p:grpSpPr>
      <p:sp>
        <p:nvSpPr>
          <p:cNvPr id="831" name="Google Shape;831;p101"/>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832" name="Google Shape;832;p101"/>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833" name="Google Shape;833;p101"/>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834" name="Google Shape;834;p101"/>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835" name="Google Shape;835;p101"/>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836" name="Google Shape;836;p101"/>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837" name="Google Shape;837;p101"/>
          <p:cNvSpPr txBox="1"/>
          <p:nvPr>
            <p:ph idx="1" type="subTitle"/>
          </p:nvPr>
        </p:nvSpPr>
        <p:spPr>
          <a:xfrm>
            <a:off x="713225" y="793700"/>
            <a:ext cx="7501800" cy="37053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700"/>
              <a:t>6</a:t>
            </a:r>
            <a:r>
              <a:rPr lang="en" sz="1700"/>
              <a:t> Then David said to Ahimelech the Hittite and to Abishai the son of Zeruiah, Joab’s brother, saying, “</a:t>
            </a:r>
            <a:r>
              <a:rPr lang="en" sz="1700">
                <a:highlight>
                  <a:srgbClr val="B4A7D6"/>
                </a:highlight>
              </a:rPr>
              <a:t>Who will go down with me to Saul in the camp?</a:t>
            </a:r>
            <a:r>
              <a:rPr lang="en" sz="1700"/>
              <a:t>” And Abishai said, “</a:t>
            </a:r>
            <a:r>
              <a:rPr lang="en" sz="1700">
                <a:highlight>
                  <a:srgbClr val="9FC5E8"/>
                </a:highlight>
              </a:rPr>
              <a:t>I will go down with you.</a:t>
            </a:r>
            <a:r>
              <a:rPr lang="en" sz="1700"/>
              <a:t>” </a:t>
            </a:r>
            <a:r>
              <a:rPr b="1" lang="en" sz="1700"/>
              <a:t>7</a:t>
            </a:r>
            <a:r>
              <a:rPr lang="en" sz="1700"/>
              <a:t> So David and Abishai came to the people by night, and behold, Saul lay sleeping inside the circle of the camp with his spear stuck in the ground at his head; and Abner and the people were lying around him. </a:t>
            </a:r>
            <a:r>
              <a:rPr b="1" lang="en" sz="1700"/>
              <a:t>8</a:t>
            </a:r>
            <a:r>
              <a:rPr lang="en" sz="1700"/>
              <a:t> Then Abishai said to David, “</a:t>
            </a:r>
            <a:r>
              <a:rPr lang="en" sz="1700">
                <a:highlight>
                  <a:srgbClr val="9FC5E8"/>
                </a:highlight>
              </a:rPr>
              <a:t>Today God has delivered your enemy into your hand; now therefore, please let me strike him with the spear to the ground with one stroke, and I will not strike him the second time.</a:t>
            </a:r>
            <a:r>
              <a:rPr lang="en" sz="1700"/>
              <a:t>”</a:t>
            </a:r>
            <a:endParaRPr sz="1700"/>
          </a:p>
          <a:p>
            <a:pPr indent="0" lvl="0" marL="0" rtl="0" algn="l">
              <a:spcBef>
                <a:spcPts val="0"/>
              </a:spcBef>
              <a:spcAft>
                <a:spcPts val="0"/>
              </a:spcAft>
              <a:buNone/>
            </a:pPr>
            <a:r>
              <a:t/>
            </a:r>
            <a:endParaRPr sz="1700"/>
          </a:p>
          <a:p>
            <a:pPr indent="0" lvl="0" marL="0" rtl="0" algn="l">
              <a:spcBef>
                <a:spcPts val="0"/>
              </a:spcBef>
              <a:spcAft>
                <a:spcPts val="0"/>
              </a:spcAft>
              <a:buNone/>
            </a:pPr>
            <a:r>
              <a:rPr lang="en" sz="1700"/>
              <a:t>                                                                                </a:t>
            </a:r>
            <a:r>
              <a:rPr b="1" lang="en" sz="1700"/>
              <a:t>1 Samuel 26:6-8 (NASB)</a:t>
            </a:r>
            <a:endParaRPr sz="1700"/>
          </a:p>
        </p:txBody>
      </p:sp>
      <p:sp>
        <p:nvSpPr>
          <p:cNvPr id="838" name="Google Shape;838;p101"/>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26:1-25</a:t>
            </a:r>
            <a:endParaRPr sz="3000">
              <a:solidFill>
                <a:srgbClr val="995334"/>
              </a:solidFill>
              <a:latin typeface="DM Sans ExtraLight"/>
              <a:ea typeface="DM Sans ExtraLight"/>
              <a:cs typeface="DM Sans ExtraLight"/>
              <a:sym typeface="DM Sans ExtraLight"/>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2" name="Shape 842"/>
        <p:cNvGrpSpPr/>
        <p:nvPr/>
      </p:nvGrpSpPr>
      <p:grpSpPr>
        <a:xfrm>
          <a:off x="0" y="0"/>
          <a:ext cx="0" cy="0"/>
          <a:chOff x="0" y="0"/>
          <a:chExt cx="0" cy="0"/>
        </a:xfrm>
      </p:grpSpPr>
      <p:sp>
        <p:nvSpPr>
          <p:cNvPr id="843" name="Google Shape;843;p102"/>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844" name="Google Shape;844;p102"/>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845" name="Google Shape;845;p102"/>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846" name="Google Shape;846;p102"/>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847" name="Google Shape;847;p102"/>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848" name="Google Shape;848;p102"/>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849" name="Google Shape;849;p102"/>
          <p:cNvSpPr txBox="1"/>
          <p:nvPr>
            <p:ph idx="1" type="subTitle"/>
          </p:nvPr>
        </p:nvSpPr>
        <p:spPr>
          <a:xfrm>
            <a:off x="713225" y="793700"/>
            <a:ext cx="7501800" cy="37053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700"/>
              <a:t>9</a:t>
            </a:r>
            <a:r>
              <a:rPr lang="en" sz="1700"/>
              <a:t> But David said to Abishai, “</a:t>
            </a:r>
            <a:r>
              <a:rPr lang="en" sz="1700">
                <a:highlight>
                  <a:srgbClr val="B4A7D6"/>
                </a:highlight>
              </a:rPr>
              <a:t>Do not destroy him, for who can stretch out his hand against the Lord’s anointed and be without guilt?</a:t>
            </a:r>
            <a:r>
              <a:rPr lang="en" sz="1700"/>
              <a:t>” </a:t>
            </a:r>
            <a:r>
              <a:rPr b="1" lang="en" sz="1700"/>
              <a:t>10</a:t>
            </a:r>
            <a:r>
              <a:rPr lang="en" sz="1700"/>
              <a:t> David also said, “</a:t>
            </a:r>
            <a:r>
              <a:rPr lang="en" sz="1700">
                <a:highlight>
                  <a:srgbClr val="B4A7D6"/>
                </a:highlight>
              </a:rPr>
              <a:t>As the Lord lives, surely the Lord will strike him, or his day will come that he dies, or he will go down into battle and perish. </a:t>
            </a:r>
            <a:r>
              <a:rPr b="1" lang="en" sz="1700">
                <a:highlight>
                  <a:srgbClr val="B4A7D6"/>
                </a:highlight>
              </a:rPr>
              <a:t>11</a:t>
            </a:r>
            <a:r>
              <a:rPr lang="en" sz="1700">
                <a:highlight>
                  <a:srgbClr val="B4A7D6"/>
                </a:highlight>
              </a:rPr>
              <a:t> The Lord forbid that I should stretch out my hand against the Lord’s anointed; but now please take the spear that is at his head and the jug of water, and let us go.</a:t>
            </a:r>
            <a:r>
              <a:rPr lang="en" sz="1700"/>
              <a:t>” </a:t>
            </a:r>
            <a:r>
              <a:rPr b="1" lang="en" sz="1700"/>
              <a:t>12</a:t>
            </a:r>
            <a:r>
              <a:rPr lang="en" sz="1700"/>
              <a:t> So David took the spear and the jug of water from beside Saul’s head, and they went away, but no one saw or knew it, nor did any awake, for they were all asleep, </a:t>
            </a:r>
            <a:r>
              <a:rPr lang="en" sz="1700">
                <a:highlight>
                  <a:srgbClr val="FFE599"/>
                </a:highlight>
              </a:rPr>
              <a:t>because a sound sleep from the Lord had fallen on them</a:t>
            </a:r>
            <a:r>
              <a:rPr lang="en" sz="1700"/>
              <a:t>.</a:t>
            </a:r>
            <a:endParaRPr sz="1700"/>
          </a:p>
          <a:p>
            <a:pPr indent="0" lvl="0" marL="0" rtl="0" algn="l">
              <a:spcBef>
                <a:spcPts val="0"/>
              </a:spcBef>
              <a:spcAft>
                <a:spcPts val="0"/>
              </a:spcAft>
              <a:buNone/>
            </a:pPr>
            <a:r>
              <a:t/>
            </a:r>
            <a:endParaRPr sz="1700"/>
          </a:p>
          <a:p>
            <a:pPr indent="0" lvl="0" marL="0" rtl="0" algn="l">
              <a:spcBef>
                <a:spcPts val="0"/>
              </a:spcBef>
              <a:spcAft>
                <a:spcPts val="0"/>
              </a:spcAft>
              <a:buNone/>
            </a:pPr>
            <a:r>
              <a:rPr lang="en" sz="1700"/>
              <a:t>                                                                                </a:t>
            </a:r>
            <a:r>
              <a:rPr b="1" lang="en" sz="1700"/>
              <a:t>1 Samuel 26:9-12 (NASB)</a:t>
            </a:r>
            <a:endParaRPr sz="1700"/>
          </a:p>
        </p:txBody>
      </p:sp>
      <p:sp>
        <p:nvSpPr>
          <p:cNvPr id="850" name="Google Shape;850;p102"/>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26:1-25</a:t>
            </a:r>
            <a:endParaRPr sz="3000">
              <a:solidFill>
                <a:srgbClr val="995334"/>
              </a:solidFill>
              <a:latin typeface="DM Sans ExtraLight"/>
              <a:ea typeface="DM Sans ExtraLight"/>
              <a:cs typeface="DM Sans ExtraLight"/>
              <a:sym typeface="DM Sans ExtraLight"/>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4" name="Shape 854"/>
        <p:cNvGrpSpPr/>
        <p:nvPr/>
      </p:nvGrpSpPr>
      <p:grpSpPr>
        <a:xfrm>
          <a:off x="0" y="0"/>
          <a:ext cx="0" cy="0"/>
          <a:chOff x="0" y="0"/>
          <a:chExt cx="0" cy="0"/>
        </a:xfrm>
      </p:grpSpPr>
      <p:sp>
        <p:nvSpPr>
          <p:cNvPr id="855" name="Google Shape;855;p103"/>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856" name="Google Shape;856;p103"/>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857" name="Google Shape;857;p103"/>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858" name="Google Shape;858;p103"/>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859" name="Google Shape;859;p103"/>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860" name="Google Shape;860;p103"/>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861" name="Google Shape;861;p103"/>
          <p:cNvSpPr txBox="1"/>
          <p:nvPr>
            <p:ph idx="1" type="subTitle"/>
          </p:nvPr>
        </p:nvSpPr>
        <p:spPr>
          <a:xfrm>
            <a:off x="713225" y="793700"/>
            <a:ext cx="7501800" cy="37053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700"/>
              <a:t>13</a:t>
            </a:r>
            <a:r>
              <a:rPr lang="en" sz="1700"/>
              <a:t> Then David crossed over to the other side and stood on top of the mountain at a distance with a large area between them. </a:t>
            </a:r>
            <a:r>
              <a:rPr b="1" lang="en" sz="1700"/>
              <a:t>14</a:t>
            </a:r>
            <a:r>
              <a:rPr lang="en" sz="1700"/>
              <a:t> David called to the people and to Abner the son of Ner, saying, “</a:t>
            </a:r>
            <a:r>
              <a:rPr lang="en" sz="1700">
                <a:highlight>
                  <a:srgbClr val="B4A7D6"/>
                </a:highlight>
              </a:rPr>
              <a:t>Will you not answer, Abner?</a:t>
            </a:r>
            <a:r>
              <a:rPr lang="en" sz="1700"/>
              <a:t>” Then Abner replied, “</a:t>
            </a:r>
            <a:r>
              <a:rPr lang="en" sz="1700">
                <a:highlight>
                  <a:srgbClr val="B6D7A8"/>
                </a:highlight>
              </a:rPr>
              <a:t>Who are you who calls to the king?</a:t>
            </a:r>
            <a:r>
              <a:rPr lang="en" sz="1700"/>
              <a:t>” </a:t>
            </a:r>
            <a:r>
              <a:rPr b="1" lang="en" sz="1700"/>
              <a:t>15</a:t>
            </a:r>
            <a:r>
              <a:rPr lang="en" sz="1700"/>
              <a:t> So David said to Abner, “</a:t>
            </a:r>
            <a:r>
              <a:rPr lang="en" sz="1700">
                <a:highlight>
                  <a:srgbClr val="B4A7D6"/>
                </a:highlight>
              </a:rPr>
              <a:t>Are you not a man? And who is like you in Israel? Why then have you not guarded your lord the king? For one of the people came to destroy the king your lord. </a:t>
            </a:r>
            <a:r>
              <a:rPr b="1" lang="en" sz="1700">
                <a:highlight>
                  <a:srgbClr val="B4A7D6"/>
                </a:highlight>
              </a:rPr>
              <a:t>16</a:t>
            </a:r>
            <a:r>
              <a:rPr lang="en" sz="1700">
                <a:highlight>
                  <a:srgbClr val="B4A7D6"/>
                </a:highlight>
              </a:rPr>
              <a:t> This thing that you have done is not good. As the Lord lives, all of you must surely die, because you did not guard your lord, the Lord’s anointed. And now, see where the king’s spear is and the jug of water that was at his head.</a:t>
            </a:r>
            <a:r>
              <a:rPr lang="en" sz="1700"/>
              <a:t>”</a:t>
            </a:r>
            <a:endParaRPr sz="1700"/>
          </a:p>
          <a:p>
            <a:pPr indent="0" lvl="0" marL="0" rtl="0" algn="l">
              <a:spcBef>
                <a:spcPts val="0"/>
              </a:spcBef>
              <a:spcAft>
                <a:spcPts val="0"/>
              </a:spcAft>
              <a:buNone/>
            </a:pPr>
            <a:r>
              <a:t/>
            </a:r>
            <a:endParaRPr sz="1700"/>
          </a:p>
          <a:p>
            <a:pPr indent="0" lvl="0" marL="0" rtl="0" algn="l">
              <a:spcBef>
                <a:spcPts val="0"/>
              </a:spcBef>
              <a:spcAft>
                <a:spcPts val="0"/>
              </a:spcAft>
              <a:buNone/>
            </a:pPr>
            <a:r>
              <a:rPr lang="en" sz="1700"/>
              <a:t>                                                                                </a:t>
            </a:r>
            <a:r>
              <a:rPr b="1" lang="en" sz="1700"/>
              <a:t>1 Samuel 26:13-16 (NASB)</a:t>
            </a:r>
            <a:endParaRPr sz="1700"/>
          </a:p>
        </p:txBody>
      </p:sp>
      <p:sp>
        <p:nvSpPr>
          <p:cNvPr id="862" name="Google Shape;862;p103"/>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26:1-25</a:t>
            </a:r>
            <a:endParaRPr sz="3000">
              <a:solidFill>
                <a:srgbClr val="995334"/>
              </a:solidFill>
              <a:latin typeface="DM Sans ExtraLight"/>
              <a:ea typeface="DM Sans ExtraLight"/>
              <a:cs typeface="DM Sans ExtraLight"/>
              <a:sym typeface="DM Sans ExtraLight"/>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6" name="Shape 866"/>
        <p:cNvGrpSpPr/>
        <p:nvPr/>
      </p:nvGrpSpPr>
      <p:grpSpPr>
        <a:xfrm>
          <a:off x="0" y="0"/>
          <a:ext cx="0" cy="0"/>
          <a:chOff x="0" y="0"/>
          <a:chExt cx="0" cy="0"/>
        </a:xfrm>
      </p:grpSpPr>
      <p:sp>
        <p:nvSpPr>
          <p:cNvPr id="867" name="Google Shape;867;p104"/>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868" name="Google Shape;868;p104"/>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869" name="Google Shape;869;p104"/>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870" name="Google Shape;870;p104"/>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871" name="Google Shape;871;p104"/>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872" name="Google Shape;872;p104"/>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873" name="Google Shape;873;p104"/>
          <p:cNvSpPr txBox="1"/>
          <p:nvPr>
            <p:ph idx="1" type="subTitle"/>
          </p:nvPr>
        </p:nvSpPr>
        <p:spPr>
          <a:xfrm>
            <a:off x="713225" y="793700"/>
            <a:ext cx="7501800" cy="37053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700"/>
              <a:t>17</a:t>
            </a:r>
            <a:r>
              <a:rPr lang="en" sz="1700"/>
              <a:t> Then Saul recognized David’s voice and said, “</a:t>
            </a:r>
            <a:r>
              <a:rPr lang="en" sz="1700">
                <a:highlight>
                  <a:srgbClr val="9FC5E8"/>
                </a:highlight>
              </a:rPr>
              <a:t>Is this your voice, my son David?</a:t>
            </a:r>
            <a:r>
              <a:rPr lang="en" sz="1700"/>
              <a:t>” And David said, “</a:t>
            </a:r>
            <a:r>
              <a:rPr lang="en" sz="1700">
                <a:highlight>
                  <a:srgbClr val="B4A7D6"/>
                </a:highlight>
              </a:rPr>
              <a:t>It is my voice, my lord the king.</a:t>
            </a:r>
            <a:r>
              <a:rPr lang="en" sz="1700"/>
              <a:t>” </a:t>
            </a:r>
            <a:r>
              <a:rPr b="1" lang="en" sz="1700"/>
              <a:t>18</a:t>
            </a:r>
            <a:r>
              <a:rPr lang="en" sz="1700"/>
              <a:t> He also said, “</a:t>
            </a:r>
            <a:r>
              <a:rPr lang="en" sz="1700">
                <a:highlight>
                  <a:srgbClr val="B4A7D6"/>
                </a:highlight>
              </a:rPr>
              <a:t>Why then is my lord pursuing his servant? For what have I done? Or what evil is in my hand? </a:t>
            </a:r>
            <a:r>
              <a:rPr b="1" lang="en" sz="1700">
                <a:highlight>
                  <a:srgbClr val="B4A7D6"/>
                </a:highlight>
              </a:rPr>
              <a:t>19</a:t>
            </a:r>
            <a:r>
              <a:rPr lang="en" sz="1700">
                <a:highlight>
                  <a:srgbClr val="B4A7D6"/>
                </a:highlight>
              </a:rPr>
              <a:t> Now therefore, please let my lord the king listen to the words of his servant. If the Lord has stirred you up against me, let Him accept an offering; but if it is men, cursed are they before the Lord, for they have driven me out today so that I would have no attachment with the inheritance of the Lord, saying, ‘Go, serve other gods.’ </a:t>
            </a:r>
            <a:r>
              <a:rPr b="1" lang="en" sz="1700">
                <a:highlight>
                  <a:srgbClr val="B4A7D6"/>
                </a:highlight>
              </a:rPr>
              <a:t>20</a:t>
            </a:r>
            <a:r>
              <a:rPr lang="en" sz="1700">
                <a:highlight>
                  <a:srgbClr val="B4A7D6"/>
                </a:highlight>
              </a:rPr>
              <a:t> Now then, do not let my blood fall to the ground away from the presence of the Lord; for the king of Israel has come out to search for a single flea, just as one hunts a partridge in the mountains.</a:t>
            </a:r>
            <a:r>
              <a:rPr lang="en" sz="1700"/>
              <a:t>”</a:t>
            </a:r>
            <a:endParaRPr sz="1700"/>
          </a:p>
          <a:p>
            <a:pPr indent="0" lvl="0" marL="0" rtl="0" algn="l">
              <a:spcBef>
                <a:spcPts val="0"/>
              </a:spcBef>
              <a:spcAft>
                <a:spcPts val="0"/>
              </a:spcAft>
              <a:buNone/>
            </a:pPr>
            <a:r>
              <a:t/>
            </a:r>
            <a:endParaRPr sz="1700"/>
          </a:p>
          <a:p>
            <a:pPr indent="0" lvl="0" marL="0" rtl="0" algn="l">
              <a:spcBef>
                <a:spcPts val="0"/>
              </a:spcBef>
              <a:spcAft>
                <a:spcPts val="0"/>
              </a:spcAft>
              <a:buNone/>
            </a:pPr>
            <a:r>
              <a:rPr lang="en" sz="1700"/>
              <a:t>                                                                                </a:t>
            </a:r>
            <a:r>
              <a:rPr b="1" lang="en" sz="1700"/>
              <a:t>1 Samuel 26:17-20 (NASB)</a:t>
            </a:r>
            <a:endParaRPr sz="1700"/>
          </a:p>
        </p:txBody>
      </p:sp>
      <p:sp>
        <p:nvSpPr>
          <p:cNvPr id="874" name="Google Shape;874;p104"/>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26:1-25</a:t>
            </a:r>
            <a:endParaRPr sz="3000">
              <a:solidFill>
                <a:srgbClr val="995334"/>
              </a:solidFill>
              <a:latin typeface="DM Sans ExtraLight"/>
              <a:ea typeface="DM Sans ExtraLight"/>
              <a:cs typeface="DM Sans ExtraLight"/>
              <a:sym typeface="DM Sans ExtraLight"/>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8" name="Shape 878"/>
        <p:cNvGrpSpPr/>
        <p:nvPr/>
      </p:nvGrpSpPr>
      <p:grpSpPr>
        <a:xfrm>
          <a:off x="0" y="0"/>
          <a:ext cx="0" cy="0"/>
          <a:chOff x="0" y="0"/>
          <a:chExt cx="0" cy="0"/>
        </a:xfrm>
      </p:grpSpPr>
      <p:sp>
        <p:nvSpPr>
          <p:cNvPr id="879" name="Google Shape;879;p105"/>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880" name="Google Shape;880;p105"/>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881" name="Google Shape;881;p105"/>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882" name="Google Shape;882;p105"/>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883" name="Google Shape;883;p105"/>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884" name="Google Shape;884;p105"/>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885" name="Google Shape;885;p105"/>
          <p:cNvSpPr txBox="1"/>
          <p:nvPr>
            <p:ph idx="1" type="subTitle"/>
          </p:nvPr>
        </p:nvSpPr>
        <p:spPr>
          <a:xfrm>
            <a:off x="713225" y="793700"/>
            <a:ext cx="7501800" cy="37053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700"/>
              <a:t>21</a:t>
            </a:r>
            <a:r>
              <a:rPr lang="en" sz="1700"/>
              <a:t> Then Saul said, “</a:t>
            </a:r>
            <a:r>
              <a:rPr lang="en" sz="1700">
                <a:highlight>
                  <a:srgbClr val="9FC5E8"/>
                </a:highlight>
              </a:rPr>
              <a:t>I have sinned. Return, my son David, for I will not harm you again because my life was precious in your sight this day. Behold, I have played the fool and have committed a serious error.</a:t>
            </a:r>
            <a:r>
              <a:rPr lang="en" sz="1700"/>
              <a:t>” </a:t>
            </a:r>
            <a:r>
              <a:rPr b="1" lang="en" sz="1700"/>
              <a:t>22</a:t>
            </a:r>
            <a:r>
              <a:rPr lang="en" sz="1700"/>
              <a:t> David replied, “</a:t>
            </a:r>
            <a:r>
              <a:rPr lang="en" sz="1700">
                <a:highlight>
                  <a:srgbClr val="B4A7D6"/>
                </a:highlight>
              </a:rPr>
              <a:t>Behold the spear of the king! Now let one of the young men come over and take it. </a:t>
            </a:r>
            <a:r>
              <a:rPr b="1" lang="en" sz="1700">
                <a:highlight>
                  <a:srgbClr val="B4A7D6"/>
                </a:highlight>
              </a:rPr>
              <a:t>23</a:t>
            </a:r>
            <a:r>
              <a:rPr lang="en" sz="1700">
                <a:highlight>
                  <a:srgbClr val="B4A7D6"/>
                </a:highlight>
              </a:rPr>
              <a:t> The Lord will repay each man for his righteousness and his faithfulness; for the Lord delivered you into my hand today, but I refused to stretch out my hand against the Lord’s anointed. </a:t>
            </a:r>
            <a:r>
              <a:rPr b="1" lang="en" sz="1700">
                <a:highlight>
                  <a:srgbClr val="B4A7D6"/>
                </a:highlight>
              </a:rPr>
              <a:t>24</a:t>
            </a:r>
            <a:r>
              <a:rPr lang="en" sz="1700">
                <a:highlight>
                  <a:srgbClr val="B4A7D6"/>
                </a:highlight>
              </a:rPr>
              <a:t> Now behold, as your life was highly valued in my sight this day, so may my life be highly valued in the sight of the Lord, and may He deliver me from all distress</a:t>
            </a:r>
            <a:r>
              <a:rPr lang="en" sz="1700"/>
              <a:t>.” </a:t>
            </a:r>
            <a:r>
              <a:rPr b="1" lang="en" sz="1700"/>
              <a:t>25</a:t>
            </a:r>
            <a:r>
              <a:rPr lang="en" sz="1700"/>
              <a:t> Then Saul said to David, “</a:t>
            </a:r>
            <a:r>
              <a:rPr lang="en" sz="1700">
                <a:highlight>
                  <a:srgbClr val="9FC5E8"/>
                </a:highlight>
              </a:rPr>
              <a:t>Blessed are you, my son David; you will both accomplish much and surely prevail.</a:t>
            </a:r>
            <a:r>
              <a:rPr lang="en" sz="1700"/>
              <a:t>” So David went on his way, and Saul returned to his place.</a:t>
            </a:r>
            <a:endParaRPr sz="1700"/>
          </a:p>
          <a:p>
            <a:pPr indent="0" lvl="0" marL="0" rtl="0" algn="l">
              <a:spcBef>
                <a:spcPts val="0"/>
              </a:spcBef>
              <a:spcAft>
                <a:spcPts val="0"/>
              </a:spcAft>
              <a:buNone/>
            </a:pPr>
            <a:r>
              <a:t/>
            </a:r>
            <a:endParaRPr sz="1700"/>
          </a:p>
          <a:p>
            <a:pPr indent="0" lvl="0" marL="0" rtl="0" algn="l">
              <a:spcBef>
                <a:spcPts val="0"/>
              </a:spcBef>
              <a:spcAft>
                <a:spcPts val="0"/>
              </a:spcAft>
              <a:buNone/>
            </a:pPr>
            <a:r>
              <a:rPr lang="en" sz="1700"/>
              <a:t>                                                                                </a:t>
            </a:r>
            <a:r>
              <a:rPr b="1" lang="en" sz="1700"/>
              <a:t>1 Samuel 26:21-25 (NASB)</a:t>
            </a:r>
            <a:endParaRPr sz="1700"/>
          </a:p>
        </p:txBody>
      </p:sp>
      <p:sp>
        <p:nvSpPr>
          <p:cNvPr id="886" name="Google Shape;886;p105"/>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26:1-25</a:t>
            </a:r>
            <a:endParaRPr sz="3000">
              <a:solidFill>
                <a:srgbClr val="995334"/>
              </a:solidFill>
              <a:latin typeface="DM Sans ExtraLight"/>
              <a:ea typeface="DM Sans ExtraLight"/>
              <a:cs typeface="DM Sans ExtraLight"/>
              <a:sym typeface="DM Sans ExtraLigh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1" name="Shape 601"/>
        <p:cNvGrpSpPr/>
        <p:nvPr/>
      </p:nvGrpSpPr>
      <p:grpSpPr>
        <a:xfrm>
          <a:off x="0" y="0"/>
          <a:ext cx="0" cy="0"/>
          <a:chOff x="0" y="0"/>
          <a:chExt cx="0" cy="0"/>
        </a:xfrm>
      </p:grpSpPr>
      <p:sp>
        <p:nvSpPr>
          <p:cNvPr id="602" name="Google Shape;602;p81"/>
          <p:cNvSpPr txBox="1"/>
          <p:nvPr>
            <p:ph type="title"/>
          </p:nvPr>
        </p:nvSpPr>
        <p:spPr>
          <a:xfrm>
            <a:off x="2685500" y="2460927"/>
            <a:ext cx="5267100" cy="83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David loses a friend</a:t>
            </a:r>
            <a:endParaRPr/>
          </a:p>
        </p:txBody>
      </p:sp>
      <p:sp>
        <p:nvSpPr>
          <p:cNvPr id="603" name="Google Shape;603;p81"/>
          <p:cNvSpPr txBox="1"/>
          <p:nvPr>
            <p:ph idx="2" type="title"/>
          </p:nvPr>
        </p:nvSpPr>
        <p:spPr>
          <a:xfrm>
            <a:off x="2685500" y="1577100"/>
            <a:ext cx="1810200" cy="1112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8000">
                <a:latin typeface="DM Sans ExtraLight"/>
                <a:ea typeface="DM Sans ExtraLight"/>
                <a:cs typeface="DM Sans ExtraLight"/>
                <a:sym typeface="DM Sans ExtraLight"/>
              </a:rPr>
              <a:t>01</a:t>
            </a:r>
            <a:endParaRPr sz="8000">
              <a:latin typeface="DM Sans ExtraLight"/>
              <a:ea typeface="DM Sans ExtraLight"/>
              <a:cs typeface="DM Sans ExtraLight"/>
              <a:sym typeface="DM Sans ExtraLight"/>
            </a:endParaRPr>
          </a:p>
        </p:txBody>
      </p:sp>
      <p:pic>
        <p:nvPicPr>
          <p:cNvPr id="604" name="Google Shape;604;p81"/>
          <p:cNvPicPr preferRelativeResize="0"/>
          <p:nvPr/>
        </p:nvPicPr>
        <p:blipFill rotWithShape="1">
          <a:blip r:embed="rId3">
            <a:alphaModFix/>
          </a:blip>
          <a:srcRect b="0" l="0" r="74094" t="0"/>
          <a:stretch/>
        </p:blipFill>
        <p:spPr>
          <a:xfrm>
            <a:off x="0" y="0"/>
            <a:ext cx="1999073" cy="5143501"/>
          </a:xfrm>
          <a:prstGeom prst="rect">
            <a:avLst/>
          </a:prstGeom>
          <a:noFill/>
          <a:ln>
            <a:noFill/>
          </a:ln>
        </p:spPr>
      </p:pic>
      <p:grpSp>
        <p:nvGrpSpPr>
          <p:cNvPr id="605" name="Google Shape;605;p81"/>
          <p:cNvGrpSpPr/>
          <p:nvPr/>
        </p:nvGrpSpPr>
        <p:grpSpPr>
          <a:xfrm>
            <a:off x="6661100" y="0"/>
            <a:ext cx="2482905" cy="5143501"/>
            <a:chOff x="6661100" y="0"/>
            <a:chExt cx="2482905" cy="5143501"/>
          </a:xfrm>
        </p:grpSpPr>
        <p:pic>
          <p:nvPicPr>
            <p:cNvPr id="606" name="Google Shape;606;p81"/>
            <p:cNvPicPr preferRelativeResize="0"/>
            <p:nvPr/>
          </p:nvPicPr>
          <p:blipFill rotWithShape="1">
            <a:blip r:embed="rId4">
              <a:alphaModFix/>
            </a:blip>
            <a:srcRect b="55807" l="592" r="55204" t="-31818"/>
            <a:stretch/>
          </p:blipFill>
          <p:spPr>
            <a:xfrm>
              <a:off x="6661100" y="2741975"/>
              <a:ext cx="2482898" cy="2401525"/>
            </a:xfrm>
            <a:prstGeom prst="rect">
              <a:avLst/>
            </a:prstGeom>
            <a:noFill/>
            <a:ln>
              <a:noFill/>
            </a:ln>
          </p:spPr>
        </p:pic>
        <p:pic>
          <p:nvPicPr>
            <p:cNvPr id="607" name="Google Shape;607;p81"/>
            <p:cNvPicPr preferRelativeResize="0"/>
            <p:nvPr/>
          </p:nvPicPr>
          <p:blipFill rotWithShape="1">
            <a:blip r:embed="rId5">
              <a:alphaModFix/>
            </a:blip>
            <a:srcRect b="-4602" l="51695" r="-2007" t="58621"/>
            <a:stretch/>
          </p:blipFill>
          <p:spPr>
            <a:xfrm flipH="1">
              <a:off x="7442306" y="0"/>
              <a:ext cx="1701699" cy="1612548"/>
            </a:xfrm>
            <a:prstGeom prst="rect">
              <a:avLst/>
            </a:prstGeom>
            <a:noFill/>
            <a:ln>
              <a:noFill/>
            </a:ln>
          </p:spPr>
        </p:pic>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1" name="Shape 611"/>
        <p:cNvGrpSpPr/>
        <p:nvPr/>
      </p:nvGrpSpPr>
      <p:grpSpPr>
        <a:xfrm>
          <a:off x="0" y="0"/>
          <a:ext cx="0" cy="0"/>
          <a:chOff x="0" y="0"/>
          <a:chExt cx="0" cy="0"/>
        </a:xfrm>
      </p:grpSpPr>
      <p:sp>
        <p:nvSpPr>
          <p:cNvPr id="612" name="Google Shape;612;p82"/>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613" name="Google Shape;613;p82"/>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614" name="Google Shape;614;p82"/>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615" name="Google Shape;615;p82"/>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616" name="Google Shape;616;p82"/>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617" name="Google Shape;617;p82"/>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618" name="Google Shape;618;p82"/>
          <p:cNvSpPr txBox="1"/>
          <p:nvPr>
            <p:ph idx="1" type="subTitle"/>
          </p:nvPr>
        </p:nvSpPr>
        <p:spPr>
          <a:xfrm>
            <a:off x="713225" y="793700"/>
            <a:ext cx="7501800" cy="37053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700"/>
              <a:t>1</a:t>
            </a:r>
            <a:r>
              <a:rPr lang="en" sz="1700"/>
              <a:t> </a:t>
            </a:r>
            <a:r>
              <a:rPr lang="en" sz="1700"/>
              <a:t>Then Samuel died; and all Israel gathered together and mourned for him, and buried him at his house in Ramah. And David arose and went down to the wilderness of Paran.</a:t>
            </a:r>
            <a:endParaRPr sz="1700"/>
          </a:p>
          <a:p>
            <a:pPr indent="0" lvl="0" marL="0" rtl="0" algn="l">
              <a:spcBef>
                <a:spcPts val="0"/>
              </a:spcBef>
              <a:spcAft>
                <a:spcPts val="0"/>
              </a:spcAft>
              <a:buNone/>
            </a:pPr>
            <a:r>
              <a:t/>
            </a:r>
            <a:endParaRPr sz="1700"/>
          </a:p>
          <a:p>
            <a:pPr indent="0" lvl="0" marL="0" rtl="0" algn="r">
              <a:spcBef>
                <a:spcPts val="0"/>
              </a:spcBef>
              <a:spcAft>
                <a:spcPts val="0"/>
              </a:spcAft>
              <a:buNone/>
            </a:pPr>
            <a:r>
              <a:rPr b="1" lang="en" sz="1700"/>
              <a:t>1 Samuel 25:1 (NASB)</a:t>
            </a:r>
            <a:endParaRPr sz="1700"/>
          </a:p>
        </p:txBody>
      </p:sp>
      <p:sp>
        <p:nvSpPr>
          <p:cNvPr id="619" name="Google Shape;619;p82"/>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25:1</a:t>
            </a:r>
            <a:endParaRPr sz="3000">
              <a:solidFill>
                <a:srgbClr val="995334"/>
              </a:solidFill>
              <a:latin typeface="DM Sans ExtraLight"/>
              <a:ea typeface="DM Sans ExtraLight"/>
              <a:cs typeface="DM Sans ExtraLight"/>
              <a:sym typeface="DM Sans Extra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3" name="Shape 623"/>
        <p:cNvGrpSpPr/>
        <p:nvPr/>
      </p:nvGrpSpPr>
      <p:grpSpPr>
        <a:xfrm>
          <a:off x="0" y="0"/>
          <a:ext cx="0" cy="0"/>
          <a:chOff x="0" y="0"/>
          <a:chExt cx="0" cy="0"/>
        </a:xfrm>
      </p:grpSpPr>
      <p:sp>
        <p:nvSpPr>
          <p:cNvPr id="624" name="Google Shape;624;p83"/>
          <p:cNvSpPr txBox="1"/>
          <p:nvPr>
            <p:ph type="title"/>
          </p:nvPr>
        </p:nvSpPr>
        <p:spPr>
          <a:xfrm>
            <a:off x="2685500" y="2460927"/>
            <a:ext cx="5267100" cy="83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David discovers </a:t>
            </a:r>
            <a:endParaRPr/>
          </a:p>
          <a:p>
            <a:pPr indent="0" lvl="0" marL="0" rtl="0" algn="l">
              <a:spcBef>
                <a:spcPts val="0"/>
              </a:spcBef>
              <a:spcAft>
                <a:spcPts val="0"/>
              </a:spcAft>
              <a:buNone/>
            </a:pPr>
            <a:r>
              <a:rPr lang="en"/>
              <a:t>an enemy</a:t>
            </a:r>
            <a:endParaRPr/>
          </a:p>
        </p:txBody>
      </p:sp>
      <p:sp>
        <p:nvSpPr>
          <p:cNvPr id="625" name="Google Shape;625;p83"/>
          <p:cNvSpPr txBox="1"/>
          <p:nvPr>
            <p:ph idx="2" type="title"/>
          </p:nvPr>
        </p:nvSpPr>
        <p:spPr>
          <a:xfrm>
            <a:off x="2685500" y="1577100"/>
            <a:ext cx="1810200" cy="1112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8000">
                <a:latin typeface="DM Sans ExtraLight"/>
                <a:ea typeface="DM Sans ExtraLight"/>
                <a:cs typeface="DM Sans ExtraLight"/>
                <a:sym typeface="DM Sans ExtraLight"/>
              </a:rPr>
              <a:t>02</a:t>
            </a:r>
            <a:endParaRPr sz="8000">
              <a:latin typeface="DM Sans ExtraLight"/>
              <a:ea typeface="DM Sans ExtraLight"/>
              <a:cs typeface="DM Sans ExtraLight"/>
              <a:sym typeface="DM Sans ExtraLight"/>
            </a:endParaRPr>
          </a:p>
        </p:txBody>
      </p:sp>
      <p:pic>
        <p:nvPicPr>
          <p:cNvPr id="626" name="Google Shape;626;p83"/>
          <p:cNvPicPr preferRelativeResize="0"/>
          <p:nvPr/>
        </p:nvPicPr>
        <p:blipFill rotWithShape="1">
          <a:blip r:embed="rId3">
            <a:alphaModFix/>
          </a:blip>
          <a:srcRect b="0" l="0" r="74094" t="0"/>
          <a:stretch/>
        </p:blipFill>
        <p:spPr>
          <a:xfrm>
            <a:off x="0" y="0"/>
            <a:ext cx="1999073" cy="5143501"/>
          </a:xfrm>
          <a:prstGeom prst="rect">
            <a:avLst/>
          </a:prstGeom>
          <a:noFill/>
          <a:ln>
            <a:noFill/>
          </a:ln>
        </p:spPr>
      </p:pic>
      <p:grpSp>
        <p:nvGrpSpPr>
          <p:cNvPr id="627" name="Google Shape;627;p83"/>
          <p:cNvGrpSpPr/>
          <p:nvPr/>
        </p:nvGrpSpPr>
        <p:grpSpPr>
          <a:xfrm>
            <a:off x="6661100" y="0"/>
            <a:ext cx="2482905" cy="5143501"/>
            <a:chOff x="6661100" y="0"/>
            <a:chExt cx="2482905" cy="5143501"/>
          </a:xfrm>
        </p:grpSpPr>
        <p:pic>
          <p:nvPicPr>
            <p:cNvPr id="628" name="Google Shape;628;p83"/>
            <p:cNvPicPr preferRelativeResize="0"/>
            <p:nvPr/>
          </p:nvPicPr>
          <p:blipFill rotWithShape="1">
            <a:blip r:embed="rId4">
              <a:alphaModFix/>
            </a:blip>
            <a:srcRect b="55807" l="592" r="55204" t="-31818"/>
            <a:stretch/>
          </p:blipFill>
          <p:spPr>
            <a:xfrm>
              <a:off x="6661100" y="2741975"/>
              <a:ext cx="2482898" cy="2401525"/>
            </a:xfrm>
            <a:prstGeom prst="rect">
              <a:avLst/>
            </a:prstGeom>
            <a:noFill/>
            <a:ln>
              <a:noFill/>
            </a:ln>
          </p:spPr>
        </p:pic>
        <p:pic>
          <p:nvPicPr>
            <p:cNvPr id="629" name="Google Shape;629;p83"/>
            <p:cNvPicPr preferRelativeResize="0"/>
            <p:nvPr/>
          </p:nvPicPr>
          <p:blipFill rotWithShape="1">
            <a:blip r:embed="rId5">
              <a:alphaModFix/>
            </a:blip>
            <a:srcRect b="-4602" l="51695" r="-2007" t="58621"/>
            <a:stretch/>
          </p:blipFill>
          <p:spPr>
            <a:xfrm flipH="1">
              <a:off x="7442306" y="0"/>
              <a:ext cx="1701699" cy="1612548"/>
            </a:xfrm>
            <a:prstGeom prst="rect">
              <a:avLst/>
            </a:prstGeom>
            <a:noFill/>
            <a:ln>
              <a:noFill/>
            </a:ln>
          </p:spPr>
        </p:pic>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3" name="Shape 633"/>
        <p:cNvGrpSpPr/>
        <p:nvPr/>
      </p:nvGrpSpPr>
      <p:grpSpPr>
        <a:xfrm>
          <a:off x="0" y="0"/>
          <a:ext cx="0" cy="0"/>
          <a:chOff x="0" y="0"/>
          <a:chExt cx="0" cy="0"/>
        </a:xfrm>
      </p:grpSpPr>
      <p:sp>
        <p:nvSpPr>
          <p:cNvPr id="634" name="Google Shape;634;p84"/>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635" name="Google Shape;635;p84"/>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636" name="Google Shape;636;p84"/>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637" name="Google Shape;637;p84"/>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638" name="Google Shape;638;p84"/>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639" name="Google Shape;639;p84"/>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640" name="Google Shape;640;p84"/>
          <p:cNvSpPr txBox="1"/>
          <p:nvPr>
            <p:ph idx="1" type="subTitle"/>
          </p:nvPr>
        </p:nvSpPr>
        <p:spPr>
          <a:xfrm>
            <a:off x="713225" y="793700"/>
            <a:ext cx="7501800" cy="37053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700"/>
              <a:t>2</a:t>
            </a:r>
            <a:r>
              <a:rPr lang="en" sz="1700"/>
              <a:t> Now there was a man in </a:t>
            </a:r>
            <a:r>
              <a:rPr lang="en" sz="1700">
                <a:highlight>
                  <a:srgbClr val="F9CB9C"/>
                </a:highlight>
              </a:rPr>
              <a:t>Maon</a:t>
            </a:r>
            <a:r>
              <a:rPr lang="en" sz="1700"/>
              <a:t> whose business was in </a:t>
            </a:r>
            <a:r>
              <a:rPr lang="en" sz="1700">
                <a:highlight>
                  <a:srgbClr val="F9CB9C"/>
                </a:highlight>
              </a:rPr>
              <a:t>Carmel</a:t>
            </a:r>
            <a:r>
              <a:rPr lang="en" sz="1700"/>
              <a:t>; and the man was very rich, and he had three thousand sheep and a thousand goats. And it came about while he was shearing his sheep in Carmel </a:t>
            </a:r>
            <a:r>
              <a:rPr b="1" lang="en" sz="1700"/>
              <a:t>3</a:t>
            </a:r>
            <a:r>
              <a:rPr lang="en" sz="1700"/>
              <a:t> (now the man’s name was Nabal, and his wife’s name was Abigail. And the woman was intelligent and beautiful in appearance, but the man was </a:t>
            </a:r>
            <a:r>
              <a:rPr lang="en" sz="1700">
                <a:highlight>
                  <a:srgbClr val="FFE599"/>
                </a:highlight>
              </a:rPr>
              <a:t>harsh and evil in his dealings</a:t>
            </a:r>
            <a:r>
              <a:rPr lang="en" sz="1700"/>
              <a:t>, and he was a Calebite), </a:t>
            </a:r>
            <a:r>
              <a:rPr b="1" lang="en" sz="1700"/>
              <a:t>4</a:t>
            </a:r>
            <a:r>
              <a:rPr lang="en" sz="1700"/>
              <a:t> that David heard in the wilderness that Nabal was shearing his sheep. </a:t>
            </a:r>
            <a:endParaRPr sz="1700"/>
          </a:p>
          <a:p>
            <a:pPr indent="0" lvl="0" marL="0" rtl="0" algn="l">
              <a:spcBef>
                <a:spcPts val="0"/>
              </a:spcBef>
              <a:spcAft>
                <a:spcPts val="0"/>
              </a:spcAft>
              <a:buNone/>
            </a:pPr>
            <a:r>
              <a:t/>
            </a:r>
            <a:endParaRPr sz="1700"/>
          </a:p>
          <a:p>
            <a:pPr indent="0" lvl="0" marL="0" rtl="0" algn="r">
              <a:spcBef>
                <a:spcPts val="0"/>
              </a:spcBef>
              <a:spcAft>
                <a:spcPts val="0"/>
              </a:spcAft>
              <a:buNone/>
            </a:pPr>
            <a:r>
              <a:rPr b="1" lang="en" sz="1700"/>
              <a:t>1 Samuel 25:2-4 (NASB)</a:t>
            </a:r>
            <a:endParaRPr sz="1700"/>
          </a:p>
        </p:txBody>
      </p:sp>
      <p:sp>
        <p:nvSpPr>
          <p:cNvPr id="641" name="Google Shape;641;p84"/>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25:2-13</a:t>
            </a:r>
            <a:endParaRPr sz="3000">
              <a:solidFill>
                <a:srgbClr val="995334"/>
              </a:solidFill>
              <a:latin typeface="DM Sans ExtraLight"/>
              <a:ea typeface="DM Sans ExtraLight"/>
              <a:cs typeface="DM Sans ExtraLight"/>
              <a:sym typeface="DM Sans ExtraLigh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5" name="Shape 645"/>
        <p:cNvGrpSpPr/>
        <p:nvPr/>
      </p:nvGrpSpPr>
      <p:grpSpPr>
        <a:xfrm>
          <a:off x="0" y="0"/>
          <a:ext cx="0" cy="0"/>
          <a:chOff x="0" y="0"/>
          <a:chExt cx="0" cy="0"/>
        </a:xfrm>
      </p:grpSpPr>
      <p:sp>
        <p:nvSpPr>
          <p:cNvPr id="646" name="Google Shape;646;p85"/>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647" name="Google Shape;647;p85"/>
          <p:cNvPicPr preferRelativeResize="0"/>
          <p:nvPr/>
        </p:nvPicPr>
        <p:blipFill rotWithShape="1">
          <a:blip r:embed="rId3">
            <a:alphaModFix/>
          </a:blip>
          <a:srcRect b="16505" l="0" r="0" t="43809"/>
          <a:stretch/>
        </p:blipFill>
        <p:spPr>
          <a:xfrm>
            <a:off x="0" y="1"/>
            <a:ext cx="9144000" cy="5143501"/>
          </a:xfrm>
          <a:prstGeom prst="rect">
            <a:avLst/>
          </a:prstGeom>
          <a:noFill/>
          <a:ln cap="flat" cmpd="sng" w="28575">
            <a:solidFill>
              <a:srgbClr val="8B9072"/>
            </a:solidFill>
            <a:prstDash val="solid"/>
            <a:round/>
            <a:headEnd len="sm" w="sm" type="none"/>
            <a:tailEnd len="sm" w="sm" type="none"/>
          </a:ln>
        </p:spPr>
      </p:pic>
      <p:grpSp>
        <p:nvGrpSpPr>
          <p:cNvPr id="648" name="Google Shape;648;p85"/>
          <p:cNvGrpSpPr/>
          <p:nvPr/>
        </p:nvGrpSpPr>
        <p:grpSpPr>
          <a:xfrm>
            <a:off x="5872833" y="3194817"/>
            <a:ext cx="6144485" cy="608400"/>
            <a:chOff x="5879900" y="3194817"/>
            <a:chExt cx="6144485" cy="608400"/>
          </a:xfrm>
        </p:grpSpPr>
        <p:sp>
          <p:nvSpPr>
            <p:cNvPr id="649" name="Google Shape;649;p85"/>
            <p:cNvSpPr/>
            <p:nvPr/>
          </p:nvSpPr>
          <p:spPr>
            <a:xfrm>
              <a:off x="5879900" y="3438200"/>
              <a:ext cx="73200" cy="73200"/>
            </a:xfrm>
            <a:prstGeom prst="ellipse">
              <a:avLst/>
            </a:prstGeom>
            <a:solidFill>
              <a:srgbClr val="151A20"/>
            </a:solidFill>
            <a:ln cap="flat" cmpd="sng" w="28575">
              <a:solidFill>
                <a:srgbClr val="19191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650" name="Google Shape;650;p85"/>
            <p:cNvSpPr txBox="1"/>
            <p:nvPr/>
          </p:nvSpPr>
          <p:spPr>
            <a:xfrm>
              <a:off x="6951385" y="3194817"/>
              <a:ext cx="5073000" cy="60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rgbClr val="151A20"/>
                  </a:solidFill>
                  <a:latin typeface="DM Sans"/>
                  <a:ea typeface="DM Sans"/>
                  <a:cs typeface="DM Sans"/>
                  <a:sym typeface="DM Sans"/>
                </a:rPr>
                <a:t>En-gedi</a:t>
              </a:r>
              <a:endParaRPr b="1" sz="2200">
                <a:solidFill>
                  <a:srgbClr val="151A20"/>
                </a:solidFill>
                <a:latin typeface="DM Sans"/>
                <a:ea typeface="DM Sans"/>
                <a:cs typeface="DM Sans"/>
                <a:sym typeface="DM Sans"/>
              </a:endParaRPr>
            </a:p>
          </p:txBody>
        </p:sp>
      </p:grpSp>
      <p:cxnSp>
        <p:nvCxnSpPr>
          <p:cNvPr id="651" name="Google Shape;651;p85"/>
          <p:cNvCxnSpPr>
            <a:stCxn id="650" idx="1"/>
            <a:endCxn id="649" idx="6"/>
          </p:cNvCxnSpPr>
          <p:nvPr/>
        </p:nvCxnSpPr>
        <p:spPr>
          <a:xfrm rot="10800000">
            <a:off x="5945918" y="3474717"/>
            <a:ext cx="998400" cy="24300"/>
          </a:xfrm>
          <a:prstGeom prst="straightConnector1">
            <a:avLst/>
          </a:prstGeom>
          <a:noFill/>
          <a:ln cap="flat" cmpd="sng" w="28575">
            <a:solidFill>
              <a:schemeClr val="dk1"/>
            </a:solidFill>
            <a:prstDash val="solid"/>
            <a:round/>
            <a:headEnd len="med" w="med" type="none"/>
            <a:tailEnd len="med" w="med" type="triangle"/>
          </a:ln>
        </p:spPr>
      </p:cxnSp>
      <p:sp>
        <p:nvSpPr>
          <p:cNvPr id="652" name="Google Shape;652;p85"/>
          <p:cNvSpPr/>
          <p:nvPr/>
        </p:nvSpPr>
        <p:spPr>
          <a:xfrm>
            <a:off x="4806033" y="3590600"/>
            <a:ext cx="73200" cy="73200"/>
          </a:xfrm>
          <a:prstGeom prst="ellipse">
            <a:avLst/>
          </a:prstGeom>
          <a:solidFill>
            <a:srgbClr val="151A20"/>
          </a:solidFill>
          <a:ln cap="flat" cmpd="sng" w="28575">
            <a:solidFill>
              <a:srgbClr val="19191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653" name="Google Shape;653;p85"/>
          <p:cNvSpPr txBox="1"/>
          <p:nvPr/>
        </p:nvSpPr>
        <p:spPr>
          <a:xfrm>
            <a:off x="3690148" y="3340150"/>
            <a:ext cx="5073000" cy="60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rgbClr val="151A20"/>
                </a:solidFill>
                <a:latin typeface="DM Sans"/>
                <a:ea typeface="DM Sans"/>
                <a:cs typeface="DM Sans"/>
                <a:sym typeface="DM Sans"/>
              </a:rPr>
              <a:t>Carmel</a:t>
            </a:r>
            <a:endParaRPr b="1" sz="2200">
              <a:solidFill>
                <a:srgbClr val="151A20"/>
              </a:solidFill>
              <a:latin typeface="DM Sans"/>
              <a:ea typeface="DM Sans"/>
              <a:cs typeface="DM Sans"/>
              <a:sym typeface="DM Sans"/>
            </a:endParaRPr>
          </a:p>
        </p:txBody>
      </p:sp>
      <p:sp>
        <p:nvSpPr>
          <p:cNvPr id="654" name="Google Shape;654;p85"/>
          <p:cNvSpPr/>
          <p:nvPr/>
        </p:nvSpPr>
        <p:spPr>
          <a:xfrm>
            <a:off x="4850893" y="3666185"/>
            <a:ext cx="73200" cy="73200"/>
          </a:xfrm>
          <a:prstGeom prst="ellipse">
            <a:avLst/>
          </a:prstGeom>
          <a:solidFill>
            <a:srgbClr val="151A20"/>
          </a:solidFill>
          <a:ln cap="flat" cmpd="sng" w="28575">
            <a:solidFill>
              <a:srgbClr val="19191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655" name="Google Shape;655;p85"/>
          <p:cNvSpPr txBox="1"/>
          <p:nvPr/>
        </p:nvSpPr>
        <p:spPr>
          <a:xfrm>
            <a:off x="4870941" y="3423417"/>
            <a:ext cx="5073000" cy="60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rgbClr val="151A20"/>
                </a:solidFill>
                <a:latin typeface="DM Sans"/>
                <a:ea typeface="DM Sans"/>
                <a:cs typeface="DM Sans"/>
                <a:sym typeface="DM Sans"/>
              </a:rPr>
              <a:t>Maon</a:t>
            </a:r>
            <a:endParaRPr b="1" sz="2200">
              <a:solidFill>
                <a:srgbClr val="151A20"/>
              </a:solidFill>
              <a:latin typeface="DM Sans"/>
              <a:ea typeface="DM Sans"/>
              <a:cs typeface="DM Sans"/>
              <a:sym typeface="DM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9" name="Shape 659"/>
        <p:cNvGrpSpPr/>
        <p:nvPr/>
      </p:nvGrpSpPr>
      <p:grpSpPr>
        <a:xfrm>
          <a:off x="0" y="0"/>
          <a:ext cx="0" cy="0"/>
          <a:chOff x="0" y="0"/>
          <a:chExt cx="0" cy="0"/>
        </a:xfrm>
      </p:grpSpPr>
      <p:sp>
        <p:nvSpPr>
          <p:cNvPr id="660" name="Google Shape;660;p86"/>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661" name="Google Shape;661;p86"/>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662" name="Google Shape;662;p86"/>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663" name="Google Shape;663;p86"/>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664" name="Google Shape;664;p86"/>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665" name="Google Shape;665;p86"/>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666" name="Google Shape;666;p86"/>
          <p:cNvSpPr txBox="1"/>
          <p:nvPr>
            <p:ph idx="1" type="subTitle"/>
          </p:nvPr>
        </p:nvSpPr>
        <p:spPr>
          <a:xfrm>
            <a:off x="713225" y="793700"/>
            <a:ext cx="7501800" cy="37053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700"/>
              <a:t>2</a:t>
            </a:r>
            <a:r>
              <a:rPr lang="en" sz="1700"/>
              <a:t> Now there was a man in </a:t>
            </a:r>
            <a:r>
              <a:rPr lang="en" sz="1700">
                <a:highlight>
                  <a:srgbClr val="F9CB9C"/>
                </a:highlight>
              </a:rPr>
              <a:t>Maon</a:t>
            </a:r>
            <a:r>
              <a:rPr lang="en" sz="1700"/>
              <a:t> whose business was in </a:t>
            </a:r>
            <a:r>
              <a:rPr lang="en" sz="1700">
                <a:highlight>
                  <a:srgbClr val="F9CB9C"/>
                </a:highlight>
              </a:rPr>
              <a:t>Carmel</a:t>
            </a:r>
            <a:r>
              <a:rPr lang="en" sz="1700"/>
              <a:t>; and the man was very rich, and he had three thousand sheep and a thousand goats. And it came about while he was shearing his sheep in Carmel </a:t>
            </a:r>
            <a:r>
              <a:rPr b="1" lang="en" sz="1700"/>
              <a:t>3</a:t>
            </a:r>
            <a:r>
              <a:rPr lang="en" sz="1700"/>
              <a:t> (</a:t>
            </a:r>
            <a:r>
              <a:rPr lang="en" sz="1700">
                <a:highlight>
                  <a:srgbClr val="FFE599"/>
                </a:highlight>
              </a:rPr>
              <a:t>now the man’s name was Nabal, and his wife’s name was Abigail. And the woman was intelligent and beautiful in appearance, but the man was harsh and evil in his dealings, and he was a Calebite</a:t>
            </a:r>
            <a:r>
              <a:rPr lang="en" sz="1700"/>
              <a:t>), </a:t>
            </a:r>
            <a:r>
              <a:rPr b="1" lang="en" sz="1700"/>
              <a:t>4</a:t>
            </a:r>
            <a:r>
              <a:rPr lang="en" sz="1700"/>
              <a:t> that David heard in the wilderness that Nabal was shearing his sheep. </a:t>
            </a:r>
            <a:endParaRPr sz="1700"/>
          </a:p>
          <a:p>
            <a:pPr indent="0" lvl="0" marL="0" rtl="0" algn="l">
              <a:spcBef>
                <a:spcPts val="0"/>
              </a:spcBef>
              <a:spcAft>
                <a:spcPts val="0"/>
              </a:spcAft>
              <a:buNone/>
            </a:pPr>
            <a:r>
              <a:t/>
            </a:r>
            <a:endParaRPr sz="1700"/>
          </a:p>
          <a:p>
            <a:pPr indent="0" lvl="0" marL="0" rtl="0" algn="r">
              <a:spcBef>
                <a:spcPts val="0"/>
              </a:spcBef>
              <a:spcAft>
                <a:spcPts val="0"/>
              </a:spcAft>
              <a:buNone/>
            </a:pPr>
            <a:r>
              <a:rPr b="1" lang="en" sz="1700"/>
              <a:t>1 Samuel 25:2-4 (NASB)</a:t>
            </a:r>
            <a:endParaRPr sz="1700"/>
          </a:p>
        </p:txBody>
      </p:sp>
      <p:sp>
        <p:nvSpPr>
          <p:cNvPr id="667" name="Google Shape;667;p86"/>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25:2-13</a:t>
            </a:r>
            <a:endParaRPr sz="3000">
              <a:solidFill>
                <a:srgbClr val="995334"/>
              </a:solidFill>
              <a:latin typeface="DM Sans ExtraLight"/>
              <a:ea typeface="DM Sans ExtraLight"/>
              <a:cs typeface="DM Sans ExtraLight"/>
              <a:sym typeface="DM Sans ExtraLigh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1" name="Shape 671"/>
        <p:cNvGrpSpPr/>
        <p:nvPr/>
      </p:nvGrpSpPr>
      <p:grpSpPr>
        <a:xfrm>
          <a:off x="0" y="0"/>
          <a:ext cx="0" cy="0"/>
          <a:chOff x="0" y="0"/>
          <a:chExt cx="0" cy="0"/>
        </a:xfrm>
      </p:grpSpPr>
      <p:sp>
        <p:nvSpPr>
          <p:cNvPr id="672" name="Google Shape;672;p87"/>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673" name="Google Shape;673;p87"/>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674" name="Google Shape;674;p87"/>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675" name="Google Shape;675;p87"/>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676" name="Google Shape;676;p87"/>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677" name="Google Shape;677;p87"/>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678" name="Google Shape;678;p87"/>
          <p:cNvSpPr txBox="1"/>
          <p:nvPr>
            <p:ph idx="1" type="subTitle"/>
          </p:nvPr>
        </p:nvSpPr>
        <p:spPr>
          <a:xfrm>
            <a:off x="713225" y="793700"/>
            <a:ext cx="7501800" cy="37053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700"/>
              <a:t>5</a:t>
            </a:r>
            <a:r>
              <a:rPr lang="en" sz="1700"/>
              <a:t> So David sent ten young men; and David said to the young men, “</a:t>
            </a:r>
            <a:r>
              <a:rPr lang="en" sz="1700">
                <a:highlight>
                  <a:srgbClr val="B4A7D6"/>
                </a:highlight>
              </a:rPr>
              <a:t>Go up to Carmel, visit Nabal and greet him in my name; </a:t>
            </a:r>
            <a:r>
              <a:rPr b="1" lang="en" sz="1700">
                <a:highlight>
                  <a:srgbClr val="B4A7D6"/>
                </a:highlight>
              </a:rPr>
              <a:t>6</a:t>
            </a:r>
            <a:r>
              <a:rPr lang="en" sz="1700">
                <a:highlight>
                  <a:srgbClr val="B4A7D6"/>
                </a:highlight>
              </a:rPr>
              <a:t> and thus you shall say, ‘Have a long life, peace be to you, and peace be to your house, and peace be to all that you have. </a:t>
            </a:r>
            <a:r>
              <a:rPr b="1" lang="en" sz="1700">
                <a:highlight>
                  <a:srgbClr val="B4A7D6"/>
                </a:highlight>
              </a:rPr>
              <a:t>7</a:t>
            </a:r>
            <a:r>
              <a:rPr lang="en" sz="1700">
                <a:highlight>
                  <a:srgbClr val="B4A7D6"/>
                </a:highlight>
              </a:rPr>
              <a:t> Now I have heard that you have shearers; now your shepherds have been with us and we have not insulted them, nor have they missed anything all the days they were in Carmel. </a:t>
            </a:r>
            <a:r>
              <a:rPr b="1" lang="en" sz="1700">
                <a:highlight>
                  <a:srgbClr val="B4A7D6"/>
                </a:highlight>
              </a:rPr>
              <a:t>8</a:t>
            </a:r>
            <a:r>
              <a:rPr lang="en" sz="1700">
                <a:highlight>
                  <a:srgbClr val="B4A7D6"/>
                </a:highlight>
              </a:rPr>
              <a:t> Ask your young men and they will tell you. Therefore let my young men find favor in your eyes, for we have come on a festive day. Please give whatever you find at hand to your servants and to your son David.’</a:t>
            </a:r>
            <a:r>
              <a:rPr lang="en" sz="1700"/>
              <a:t>”</a:t>
            </a:r>
            <a:endParaRPr sz="1700"/>
          </a:p>
          <a:p>
            <a:pPr indent="0" lvl="0" marL="0" rtl="0" algn="l">
              <a:spcBef>
                <a:spcPts val="0"/>
              </a:spcBef>
              <a:spcAft>
                <a:spcPts val="0"/>
              </a:spcAft>
              <a:buNone/>
            </a:pPr>
            <a:r>
              <a:t/>
            </a:r>
            <a:endParaRPr sz="1700"/>
          </a:p>
          <a:p>
            <a:pPr indent="0" lvl="0" marL="0" rtl="0" algn="r">
              <a:spcBef>
                <a:spcPts val="0"/>
              </a:spcBef>
              <a:spcAft>
                <a:spcPts val="0"/>
              </a:spcAft>
              <a:buNone/>
            </a:pPr>
            <a:r>
              <a:rPr b="1" lang="en" sz="1700"/>
              <a:t>1 Samuel 25:5-8 (NASB)</a:t>
            </a:r>
            <a:endParaRPr sz="1700"/>
          </a:p>
        </p:txBody>
      </p:sp>
      <p:sp>
        <p:nvSpPr>
          <p:cNvPr id="679" name="Google Shape;679;p87"/>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chemeClr val="dk1"/>
                </a:solidFill>
                <a:latin typeface="DM Sans ExtraLight"/>
                <a:ea typeface="DM Sans ExtraLight"/>
                <a:cs typeface="DM Sans ExtraLight"/>
                <a:sym typeface="DM Sans ExtraLight"/>
              </a:rPr>
              <a:t>1 Samuel 25:2-13</a:t>
            </a:r>
            <a:endParaRPr sz="3000">
              <a:solidFill>
                <a:schemeClr val="dk2"/>
              </a:solidFill>
              <a:latin typeface="DM Sans ExtraLight"/>
              <a:ea typeface="DM Sans ExtraLight"/>
              <a:cs typeface="DM Sans ExtraLight"/>
              <a:sym typeface="DM Sans ExtraLight"/>
            </a:endParaRPr>
          </a:p>
          <a:p>
            <a:pPr indent="0" lvl="0" marL="0" rtl="0" algn="l">
              <a:spcBef>
                <a:spcPts val="0"/>
              </a:spcBef>
              <a:spcAft>
                <a:spcPts val="0"/>
              </a:spcAft>
              <a:buNone/>
            </a:pPr>
            <a:r>
              <a:t/>
            </a:r>
            <a:endParaRPr sz="3000">
              <a:solidFill>
                <a:srgbClr val="151A20"/>
              </a:solidFill>
              <a:latin typeface="DM Sans ExtraLight"/>
              <a:ea typeface="DM Sans ExtraLight"/>
              <a:cs typeface="DM Sans ExtraLight"/>
              <a:sym typeface="DM Sans ExtraLight"/>
            </a:endParaRPr>
          </a:p>
        </p:txBody>
      </p:sp>
    </p:spTree>
  </p:cSld>
  <p:clrMapOvr>
    <a:masterClrMapping/>
  </p:clrMapOvr>
</p:sld>
</file>

<file path=ppt/theme/theme1.xml><?xml version="1.0" encoding="utf-8"?>
<a:theme xmlns:a="http://schemas.openxmlformats.org/drawingml/2006/main" xmlns:r="http://schemas.openxmlformats.org/officeDocument/2006/relationships" name="Words of Wisdom by Slidesgo">
  <a:themeElements>
    <a:clrScheme name="Simple Light">
      <a:dk1>
        <a:srgbClr val="151A20"/>
      </a:dk1>
      <a:lt1>
        <a:srgbClr val="E5E5DB"/>
      </a:lt1>
      <a:dk2>
        <a:srgbClr val="995334"/>
      </a:dk2>
      <a:lt2>
        <a:srgbClr val="D9A78C"/>
      </a:lt2>
      <a:accent1>
        <a:srgbClr val="585B46"/>
      </a:accent1>
      <a:accent2>
        <a:srgbClr val="8B9072"/>
      </a:accent2>
      <a:accent3>
        <a:srgbClr val="49767D"/>
      </a:accent3>
      <a:accent4>
        <a:srgbClr val="81B0B5"/>
      </a:accent4>
      <a:accent5>
        <a:srgbClr val="FFFFFF"/>
      </a:accent5>
      <a:accent6>
        <a:srgbClr val="FFFFFF"/>
      </a:accent6>
      <a:hlink>
        <a:srgbClr val="151A2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Words of Wisdom by Slidesgo">
  <a:themeElements>
    <a:clrScheme name="Simple Light">
      <a:dk1>
        <a:srgbClr val="151A20"/>
      </a:dk1>
      <a:lt1>
        <a:srgbClr val="E5E5DB"/>
      </a:lt1>
      <a:dk2>
        <a:srgbClr val="995334"/>
      </a:dk2>
      <a:lt2>
        <a:srgbClr val="D9A78C"/>
      </a:lt2>
      <a:accent1>
        <a:srgbClr val="585B46"/>
      </a:accent1>
      <a:accent2>
        <a:srgbClr val="8B9072"/>
      </a:accent2>
      <a:accent3>
        <a:srgbClr val="49767D"/>
      </a:accent3>
      <a:accent4>
        <a:srgbClr val="81B0B5"/>
      </a:accent4>
      <a:accent5>
        <a:srgbClr val="FFFFFF"/>
      </a:accent5>
      <a:accent6>
        <a:srgbClr val="FFFFFF"/>
      </a:accent6>
      <a:hlink>
        <a:srgbClr val="151A2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